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2" r:id="rId3"/>
    <p:sldId id="262" r:id="rId4"/>
    <p:sldId id="266" r:id="rId5"/>
    <p:sldId id="267" r:id="rId6"/>
    <p:sldId id="264" r:id="rId7"/>
    <p:sldId id="265" r:id="rId8"/>
    <p:sldId id="269" r:id="rId9"/>
    <p:sldId id="271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63E8-F326-455B-A898-626574B36768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33872-BED2-4B71-AC62-D21B9146E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4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33872-BED2-4B71-AC62-D21B9146E7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9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2C19-45F8-4702-AD55-FA370C4C2067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0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E7DE-2DB6-4FDD-A92C-A3C1EBF04475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75DB-AE72-4E31-A4EA-44EB1E623A37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715-7F51-4EBF-BA36-1B9B61214979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4A65-74F6-40BF-952F-9CD9789EB6D6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5F01-FA9A-4914-AD07-B5B0C0297A56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9A21-06C5-4F2C-A520-EF9EF078FBDD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B112-901B-4369-BCAC-4CE30F438480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5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DDBB-8489-44C0-8213-9729D9350152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D54F-0DDE-48A3-BCE2-1E09818E2537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D910-551F-4488-A127-4634778C64A7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6299-CE37-4FB8-9611-CD63E3180A42}" type="datetime1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C168-6348-49A7-8EF3-A03814F26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1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207568" y="236602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전화를 받지 않는 너에게</a:t>
            </a:r>
            <a:endParaRPr lang="ko-KR" altLang="en-US" b="1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927648" y="3676764"/>
            <a:ext cx="6400800" cy="2914535"/>
          </a:xfrm>
        </p:spPr>
        <p:txBody>
          <a:bodyPr>
            <a:normAutofit fontScale="92500" lnSpcReduction="20000"/>
          </a:bodyPr>
          <a:lstStyle/>
          <a:p>
            <a:endParaRPr lang="en-US" altLang="ko-KR" sz="4500" b="1" dirty="0" smtClean="0"/>
          </a:p>
          <a:p>
            <a:r>
              <a:rPr lang="en-US" altLang="ko-KR" sz="3000" b="1" dirty="0" smtClean="0"/>
              <a:t>- </a:t>
            </a:r>
            <a:r>
              <a:rPr lang="ko-KR" altLang="en-US" sz="3000" b="1" dirty="0" smtClean="0"/>
              <a:t>시스템 설계 </a:t>
            </a:r>
            <a:r>
              <a:rPr lang="en-US" altLang="ko-KR" sz="3000" b="1" dirty="0" smtClean="0"/>
              <a:t>(1) -</a:t>
            </a:r>
          </a:p>
          <a:p>
            <a:endParaRPr lang="en-US" altLang="ko-KR" sz="2600" b="1" dirty="0" smtClean="0"/>
          </a:p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조</a:t>
            </a:r>
            <a:endParaRPr lang="en-US" altLang="ko-KR" sz="2100" dirty="0"/>
          </a:p>
          <a:p>
            <a:pPr fontAlgn="base" latinLnBrk="0"/>
            <a:r>
              <a:rPr lang="ko-KR" altLang="en-US" dirty="0"/>
              <a:t>문승제 </a:t>
            </a:r>
            <a:r>
              <a:rPr lang="en-US" altLang="ko-KR" dirty="0"/>
              <a:t>(2010136046)</a:t>
            </a:r>
            <a:endParaRPr lang="ko-KR" altLang="en-US" dirty="0"/>
          </a:p>
          <a:p>
            <a:pPr fontAlgn="base" latinLnBrk="0"/>
            <a:r>
              <a:rPr lang="ko-KR" altLang="en-US" dirty="0"/>
              <a:t>박종훈 </a:t>
            </a:r>
            <a:r>
              <a:rPr lang="en-US" altLang="ko-KR" dirty="0"/>
              <a:t>(2011136045)</a:t>
            </a:r>
            <a:endParaRPr lang="ko-KR" altLang="en-US" dirty="0"/>
          </a:p>
          <a:p>
            <a:pPr fontAlgn="base" latinLnBrk="0"/>
            <a:r>
              <a:rPr lang="ko-KR" altLang="en-US" dirty="0"/>
              <a:t>우용근 </a:t>
            </a:r>
            <a:r>
              <a:rPr lang="en-US" altLang="ko-KR" dirty="0"/>
              <a:t>(2011136073)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2" descr="https://lh5.ggpht.com/s1yX1it7Hh6q3hkny6a_HrdQLSZ2wVoIIWoy0L49OUqdlOSsIemmYFh_LMydQJ1a_g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0466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10632504" y="404664"/>
            <a:ext cx="1008112" cy="10081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57</a:t>
            </a:r>
            <a:endParaRPr lang="ko-KR" altLang="en-US" sz="32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4061018" y="173319"/>
            <a:ext cx="2244080" cy="6326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스팸번호인가</a:t>
            </a:r>
            <a:r>
              <a:rPr lang="en-US" altLang="ko-KR" sz="1000" b="1" dirty="0" smtClean="0"/>
              <a:t>?</a:t>
            </a:r>
            <a:endParaRPr lang="ko-KR" altLang="en-US" sz="1000" b="1" dirty="0"/>
          </a:p>
        </p:txBody>
      </p:sp>
      <p:sp>
        <p:nvSpPr>
          <p:cNvPr id="5" name="순서도: 판단 4"/>
          <p:cNvSpPr/>
          <p:nvPr/>
        </p:nvSpPr>
        <p:spPr>
          <a:xfrm>
            <a:off x="4061018" y="1237630"/>
            <a:ext cx="2244080" cy="76804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회의시간인가</a:t>
            </a:r>
            <a:r>
              <a:rPr lang="en-US" altLang="ko-KR" sz="1000" b="1" dirty="0" smtClean="0"/>
              <a:t>?</a:t>
            </a:r>
          </a:p>
          <a:p>
            <a:pPr algn="ctr"/>
            <a:r>
              <a:rPr lang="ko-KR" altLang="en-US" sz="1000" b="1" dirty="0" smtClean="0"/>
              <a:t>회의장소인가</a:t>
            </a:r>
            <a:r>
              <a:rPr lang="en-US" altLang="ko-KR" sz="1000" b="1" dirty="0" smtClean="0"/>
              <a:t>?</a:t>
            </a:r>
            <a:endParaRPr lang="ko-KR" altLang="en-US" sz="1000" b="1" dirty="0"/>
          </a:p>
        </p:txBody>
      </p:sp>
      <p:sp>
        <p:nvSpPr>
          <p:cNvPr id="6" name="순서도: 판단 5"/>
          <p:cNvSpPr/>
          <p:nvPr/>
        </p:nvSpPr>
        <p:spPr>
          <a:xfrm>
            <a:off x="4061018" y="2437303"/>
            <a:ext cx="2244080" cy="856321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중요번호로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설정되어 있는가</a:t>
            </a:r>
            <a:r>
              <a:rPr lang="en-US" altLang="ko-KR" sz="1000" b="1" dirty="0" smtClean="0"/>
              <a:t>?</a:t>
            </a:r>
          </a:p>
        </p:txBody>
      </p:sp>
      <p:sp>
        <p:nvSpPr>
          <p:cNvPr id="7" name="순서도: 판단 6"/>
          <p:cNvSpPr/>
          <p:nvPr/>
        </p:nvSpPr>
        <p:spPr>
          <a:xfrm>
            <a:off x="4061018" y="3725258"/>
            <a:ext cx="2244080" cy="72390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연속으로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거절을 했나</a:t>
            </a:r>
            <a:r>
              <a:rPr lang="en-US" altLang="ko-KR" sz="1000" b="1" dirty="0" smtClean="0"/>
              <a:t>?</a:t>
            </a:r>
          </a:p>
        </p:txBody>
      </p:sp>
      <p:sp>
        <p:nvSpPr>
          <p:cNvPr id="8" name="순서도: 판단 7"/>
          <p:cNvSpPr/>
          <p:nvPr/>
        </p:nvSpPr>
        <p:spPr>
          <a:xfrm>
            <a:off x="4061017" y="4880792"/>
            <a:ext cx="2244081" cy="79247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15</a:t>
            </a:r>
            <a:r>
              <a:rPr lang="ko-KR" altLang="en-US" sz="1000" b="1" dirty="0" smtClean="0"/>
              <a:t>초 이상</a:t>
            </a:r>
            <a:endParaRPr lang="en-US" altLang="ko-KR" sz="1000" b="1" dirty="0"/>
          </a:p>
          <a:p>
            <a:pPr algn="ctr"/>
            <a:r>
              <a:rPr lang="ko-KR" altLang="en-US" sz="1000" b="1" dirty="0" smtClean="0"/>
              <a:t>대기중인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전화인가</a:t>
            </a:r>
            <a:r>
              <a:rPr lang="en-US" altLang="ko-KR" sz="1000" b="1" dirty="0" smtClean="0"/>
              <a:t>?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7524297" y="311702"/>
            <a:ext cx="1295400" cy="35591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차단한다</a:t>
            </a:r>
            <a:endParaRPr lang="ko-KR" altLang="en-US" sz="1050" dirty="0"/>
          </a:p>
        </p:txBody>
      </p:sp>
      <p:sp>
        <p:nvSpPr>
          <p:cNvPr id="10" name="순서도: 수행의 시작/종료 9"/>
          <p:cNvSpPr/>
          <p:nvPr/>
        </p:nvSpPr>
        <p:spPr>
          <a:xfrm>
            <a:off x="7998637" y="2496456"/>
            <a:ext cx="1295400" cy="35591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설정한대로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알려준다</a:t>
            </a:r>
            <a:r>
              <a:rPr lang="en-US" altLang="ko-KR" sz="1000" dirty="0" smtClean="0"/>
              <a:t>.</a:t>
            </a:r>
            <a:endParaRPr lang="ko-KR" altLang="en-US" sz="1050" dirty="0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7524297" y="6292065"/>
            <a:ext cx="1295400" cy="35591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울리지 않음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무음</a:t>
            </a:r>
            <a:r>
              <a:rPr lang="en-US" altLang="ko-KR" sz="1000" dirty="0" smtClean="0"/>
              <a:t>)</a:t>
            </a:r>
            <a:endParaRPr lang="ko-KR" altLang="en-US" sz="105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4535357" y="6287934"/>
            <a:ext cx="1295400" cy="35591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진동모드</a:t>
            </a:r>
            <a:endParaRPr lang="ko-KR" altLang="en-US" sz="1050" dirty="0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46417" y="6287933"/>
            <a:ext cx="1295400" cy="35591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울린다</a:t>
            </a:r>
            <a:r>
              <a:rPr lang="en-US" altLang="ko-KR" sz="1000" dirty="0" smtClean="0"/>
              <a:t>.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>
            <a:stCxn id="4" idx="3"/>
            <a:endCxn id="9" idx="1"/>
          </p:cNvCxnSpPr>
          <p:nvPr/>
        </p:nvCxnSpPr>
        <p:spPr>
          <a:xfrm>
            <a:off x="6305098" y="489658"/>
            <a:ext cx="1219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5183058" y="805997"/>
            <a:ext cx="0" cy="43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5183058" y="2005670"/>
            <a:ext cx="0" cy="43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2"/>
            <a:endCxn id="7" idx="0"/>
          </p:cNvCxnSpPr>
          <p:nvPr/>
        </p:nvCxnSpPr>
        <p:spPr>
          <a:xfrm>
            <a:off x="5183058" y="3293624"/>
            <a:ext cx="0" cy="43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8" idx="0"/>
          </p:cNvCxnSpPr>
          <p:nvPr/>
        </p:nvCxnSpPr>
        <p:spPr>
          <a:xfrm>
            <a:off x="5183058" y="4449158"/>
            <a:ext cx="0" cy="43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5" idx="3"/>
            <a:endCxn id="83" idx="1"/>
          </p:cNvCxnSpPr>
          <p:nvPr/>
        </p:nvCxnSpPr>
        <p:spPr>
          <a:xfrm>
            <a:off x="6305098" y="1621650"/>
            <a:ext cx="1219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1"/>
            <a:endCxn id="14" idx="0"/>
          </p:cNvCxnSpPr>
          <p:nvPr/>
        </p:nvCxnSpPr>
        <p:spPr>
          <a:xfrm rot="10800000" flipV="1">
            <a:off x="2194118" y="2865463"/>
            <a:ext cx="1866901" cy="34224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3"/>
            <a:endCxn id="12" idx="0"/>
          </p:cNvCxnSpPr>
          <p:nvPr/>
        </p:nvCxnSpPr>
        <p:spPr>
          <a:xfrm>
            <a:off x="6305098" y="4087208"/>
            <a:ext cx="1866899" cy="22048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8" idx="1"/>
            <a:endCxn id="14" idx="0"/>
          </p:cNvCxnSpPr>
          <p:nvPr/>
        </p:nvCxnSpPr>
        <p:spPr>
          <a:xfrm rot="10800000" flipV="1">
            <a:off x="2194117" y="5277031"/>
            <a:ext cx="1866900" cy="10109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" idx="2"/>
            <a:endCxn id="13" idx="0"/>
          </p:cNvCxnSpPr>
          <p:nvPr/>
        </p:nvCxnSpPr>
        <p:spPr>
          <a:xfrm rot="5400000">
            <a:off x="4875727" y="5980602"/>
            <a:ext cx="61466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56046" y="244513"/>
            <a:ext cx="3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6"/>
                </a:solidFill>
              </a:rPr>
              <a:t>예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56046" y="1377580"/>
            <a:ext cx="3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6"/>
                </a:solidFill>
              </a:rPr>
              <a:t>예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56046" y="3840985"/>
            <a:ext cx="3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6"/>
                </a:solidFill>
              </a:rPr>
              <a:t>예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73372" y="2619241"/>
            <a:ext cx="3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6"/>
                </a:solidFill>
              </a:rPr>
              <a:t>예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73372" y="5030809"/>
            <a:ext cx="3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6"/>
                </a:solidFill>
              </a:rPr>
              <a:t>예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95359" y="786827"/>
            <a:ext cx="58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/>
                </a:solidFill>
              </a:rPr>
              <a:t>아니오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5359" y="1951171"/>
            <a:ext cx="58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/>
                </a:solidFill>
              </a:rPr>
              <a:t>아니오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95359" y="3263220"/>
            <a:ext cx="58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/>
                </a:solidFill>
              </a:rPr>
              <a:t>아니오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5379" y="4418753"/>
            <a:ext cx="58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/>
                </a:solidFill>
              </a:rPr>
              <a:t>아니오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95359" y="5705092"/>
            <a:ext cx="58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/>
                </a:solidFill>
              </a:rPr>
              <a:t>아니오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7524297" y="1237630"/>
            <a:ext cx="2244080" cy="76804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한번 거절을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했었나</a:t>
            </a:r>
            <a:r>
              <a:rPr lang="en-US" altLang="ko-KR" sz="1000" b="1" dirty="0" smtClean="0"/>
              <a:t>?</a:t>
            </a:r>
            <a:endParaRPr lang="ko-KR" altLang="en-US" sz="1000" b="1" dirty="0"/>
          </a:p>
        </p:txBody>
      </p:sp>
      <p:sp>
        <p:nvSpPr>
          <p:cNvPr id="86" name="순서도: 수행의 시작/종료 85"/>
          <p:cNvSpPr/>
          <p:nvPr/>
        </p:nvSpPr>
        <p:spPr>
          <a:xfrm>
            <a:off x="10326815" y="1443694"/>
            <a:ext cx="1295400" cy="35591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거절하고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문자를 보낸다</a:t>
            </a:r>
            <a:r>
              <a:rPr lang="en-US" altLang="ko-KR" sz="1000" dirty="0" smtClean="0"/>
              <a:t>.</a:t>
            </a:r>
            <a:endParaRPr lang="ko-KR" altLang="en-US" sz="1050" dirty="0"/>
          </a:p>
        </p:txBody>
      </p:sp>
      <p:cxnSp>
        <p:nvCxnSpPr>
          <p:cNvPr id="89" name="직선 화살표 연결선 88"/>
          <p:cNvCxnSpPr>
            <a:stCxn id="83" idx="3"/>
            <a:endCxn id="86" idx="1"/>
          </p:cNvCxnSpPr>
          <p:nvPr/>
        </p:nvCxnSpPr>
        <p:spPr>
          <a:xfrm>
            <a:off x="9768377" y="1621650"/>
            <a:ext cx="558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3" idx="2"/>
            <a:endCxn id="10" idx="0"/>
          </p:cNvCxnSpPr>
          <p:nvPr/>
        </p:nvCxnSpPr>
        <p:spPr>
          <a:xfrm>
            <a:off x="8646337" y="2005670"/>
            <a:ext cx="0" cy="490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687413" y="1375428"/>
            <a:ext cx="3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6"/>
                </a:solidFill>
              </a:rPr>
              <a:t>예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4858" y="1951171"/>
            <a:ext cx="58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/>
                </a:solidFill>
              </a:rPr>
              <a:t>아니오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01" name="설명선 1 100"/>
          <p:cNvSpPr/>
          <p:nvPr/>
        </p:nvSpPr>
        <p:spPr>
          <a:xfrm>
            <a:off x="797705" y="268569"/>
            <a:ext cx="2044112" cy="701686"/>
          </a:xfrm>
          <a:prstGeom prst="borderCallout1">
            <a:avLst>
              <a:gd name="adj1" fmla="val 43446"/>
              <a:gd name="adj2" fmla="val 105747"/>
              <a:gd name="adj3" fmla="val 317587"/>
              <a:gd name="adj4" fmla="val 184943"/>
            </a:avLst>
          </a:prstGeom>
          <a:ln w="63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000" b="1" dirty="0" smtClean="0"/>
              <a:t>추후 이 부분에</a:t>
            </a:r>
            <a:endParaRPr lang="en-US" altLang="ko-KR" sz="1000" b="1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b="1" dirty="0" smtClean="0"/>
              <a:t>중요도 판단 알고리즘을</a:t>
            </a:r>
            <a:endParaRPr lang="en-US" altLang="ko-KR" sz="1000" b="1" dirty="0" smtClean="0"/>
          </a:p>
          <a:p>
            <a:pPr algn="ctr">
              <a:lnSpc>
                <a:spcPct val="120000"/>
              </a:lnSpc>
            </a:pPr>
            <a:r>
              <a:rPr lang="ko-KR" altLang="en-US" sz="1000" b="1" dirty="0" smtClean="0"/>
              <a:t>추가하여 강화한다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 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0">
              <a:lnSpc>
                <a:spcPct val="150000"/>
              </a:lnSpc>
            </a:pPr>
            <a:r>
              <a:rPr lang="ko-KR" altLang="en-US" b="1" dirty="0" smtClean="0"/>
              <a:t>시스템의 목적</a:t>
            </a:r>
            <a:endParaRPr lang="en-US" altLang="ko-KR" b="1" dirty="0" smtClean="0"/>
          </a:p>
          <a:p>
            <a:pPr marL="720000">
              <a:lnSpc>
                <a:spcPct val="150000"/>
              </a:lnSpc>
            </a:pPr>
            <a:r>
              <a:rPr lang="ko-KR" altLang="en-US" b="1" dirty="0" smtClean="0"/>
              <a:t>시스템의 구조</a:t>
            </a:r>
            <a:endParaRPr lang="en-US" altLang="ko-KR" b="1" dirty="0" smtClean="0"/>
          </a:p>
          <a:p>
            <a:pPr marL="720000">
              <a:lnSpc>
                <a:spcPct val="150000"/>
              </a:lnSpc>
            </a:pPr>
            <a:r>
              <a:rPr lang="ko-KR" altLang="en-US" b="1" dirty="0" smtClean="0"/>
              <a:t>시스템의 구성요소</a:t>
            </a:r>
            <a:endParaRPr lang="en-US" altLang="ko-KR" b="1" dirty="0" smtClean="0"/>
          </a:p>
          <a:p>
            <a:pPr marL="720000">
              <a:lnSpc>
                <a:spcPct val="150000"/>
              </a:lnSpc>
            </a:pPr>
            <a:r>
              <a:rPr lang="ko-KR" altLang="en-US" b="1" dirty="0" smtClean="0"/>
              <a:t>구성요소간 동작 흐름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시스템의 목적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전화를 받지 못할 때를 인지하여 </a:t>
            </a:r>
            <a:r>
              <a:rPr lang="ko-KR" altLang="en-US" dirty="0" smtClean="0"/>
              <a:t>알려줌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중요한 전화를 </a:t>
            </a:r>
            <a:r>
              <a:rPr lang="ko-KR" altLang="en-US" dirty="0" smtClean="0"/>
              <a:t>골라줌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사용자 패턴을 기반하여 상황에 맞는 </a:t>
            </a:r>
            <a:r>
              <a:rPr lang="ko-KR" altLang="en-US" dirty="0" smtClean="0"/>
              <a:t>알림 모드 제공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z="1400" smtClean="0"/>
              <a:t>3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69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393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/>
              <a:t>시스템의 구조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anose="020F0502020204030204"/>
                <a:cs typeface="+mn-cs"/>
              </a:rPr>
              <a:t>-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전체적인 구조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anose="020F0502020204030204"/>
                <a:cs typeface="+mn-cs"/>
              </a:rPr>
              <a:t>-</a:t>
            </a:r>
            <a:endParaRPr lang="ko-KR" altLang="en-US" sz="4000" b="1" dirty="0"/>
          </a:p>
        </p:txBody>
      </p:sp>
      <p:sp>
        <p:nvSpPr>
          <p:cNvPr id="6" name="직사각형 5"/>
          <p:cNvSpPr/>
          <p:nvPr/>
        </p:nvSpPr>
        <p:spPr>
          <a:xfrm>
            <a:off x="7783053" y="1995819"/>
            <a:ext cx="1983072" cy="6821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진동</a:t>
            </a:r>
            <a:r>
              <a:rPr lang="en-US" altLang="ko-KR" sz="1400" b="1" dirty="0" smtClean="0"/>
              <a:t>&amp;</a:t>
            </a:r>
            <a:r>
              <a:rPr lang="ko-KR" altLang="en-US" sz="1400" b="1" dirty="0" smtClean="0"/>
              <a:t>스피커모듈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4638953" y="1982339"/>
            <a:ext cx="1931081" cy="709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전화 </a:t>
            </a:r>
            <a:r>
              <a:rPr lang="en-US" altLang="ko-KR" b="1" dirty="0" smtClean="0"/>
              <a:t>App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638953" y="3577654"/>
            <a:ext cx="1931081" cy="709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3911283" y="2019462"/>
            <a:ext cx="404313" cy="56921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5814" y="2075337"/>
            <a:ext cx="1035517" cy="4534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전화 수신</a:t>
            </a:r>
            <a:endParaRPr lang="ko-KR" altLang="en-US" sz="1400" b="1" dirty="0"/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7008761" y="1989013"/>
            <a:ext cx="401129" cy="63144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390518" y="2927230"/>
            <a:ext cx="427949" cy="48968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4379890">
            <a:off x="7372004" y="2622798"/>
            <a:ext cx="427333" cy="1543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577783"/>
            <a:ext cx="10515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전화 신호가 수신되면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시스템의 경우 기본적으로 설치된 전화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바로 알림 모듈에 접근하지만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본 시스템이 추가 될 경우 시스템에서 처리를 한 이후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전화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정보를 넘겨주거나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직접 알림 모듈에 접근한다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393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/>
              <a:t>시스템의 구조 </a:t>
            </a:r>
            <a:r>
              <a:rPr lang="en-US" altLang="ko-KR" sz="1800" b="1" dirty="0" smtClean="0">
                <a:solidFill>
                  <a:prstClr val="black"/>
                </a:solidFill>
                <a:latin typeface="맑은 고딕" panose="020F0502020204030204"/>
                <a:cs typeface="+mn-cs"/>
              </a:rPr>
              <a:t>- </a:t>
            </a:r>
            <a:r>
              <a:rPr lang="ko-KR" altLang="en-US" sz="1800" b="1" dirty="0">
                <a:solidFill>
                  <a:prstClr val="black"/>
                </a:solidFill>
                <a:latin typeface="맑은 고딕" panose="020F0502020204030204"/>
                <a:cs typeface="+mn-cs"/>
              </a:rPr>
              <a:t>시스템 내부 구조 </a:t>
            </a:r>
            <a:r>
              <a:rPr lang="en-US" altLang="ko-KR" sz="1800" b="1" dirty="0" smtClean="0">
                <a:solidFill>
                  <a:prstClr val="black"/>
                </a:solidFill>
                <a:latin typeface="맑은 고딕" panose="020F0502020204030204"/>
                <a:cs typeface="+mn-cs"/>
              </a:rPr>
              <a:t>-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616273" y="3190122"/>
            <a:ext cx="1869268" cy="12016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Core</a:t>
            </a:r>
            <a:endParaRPr lang="ko-KR" altLang="en-US" sz="3600" b="1" dirty="0"/>
          </a:p>
        </p:txBody>
      </p:sp>
      <p:sp>
        <p:nvSpPr>
          <p:cNvPr id="20" name="직사각형 19"/>
          <p:cNvSpPr/>
          <p:nvPr/>
        </p:nvSpPr>
        <p:spPr>
          <a:xfrm>
            <a:off x="2657008" y="2250945"/>
            <a:ext cx="1205140" cy="4516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657008" y="5100957"/>
            <a:ext cx="1205140" cy="4431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Time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7202566" y="5096695"/>
            <a:ext cx="1476348" cy="44741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GPS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7202566" y="2250945"/>
            <a:ext cx="1476348" cy="4516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Spam Data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019550" y="2786117"/>
            <a:ext cx="471974" cy="341415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019550" y="4643757"/>
            <a:ext cx="471976" cy="37121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56007" y="2786117"/>
            <a:ext cx="384329" cy="364465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589856" y="4557767"/>
            <a:ext cx="450480" cy="390525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33032" y="2002521"/>
            <a:ext cx="1090187" cy="3654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Data</a:t>
            </a:r>
            <a:endParaRPr lang="ko-KR" altLang="en-US" b="1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961859" y="2476780"/>
            <a:ext cx="529960" cy="163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774764" y="2250945"/>
            <a:ext cx="1153026" cy="451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ex) </a:t>
            </a:r>
            <a:r>
              <a:rPr lang="ko-KR" altLang="en-US" sz="1200" dirty="0" smtClean="0"/>
              <a:t>후후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스팸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978400" y="631027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Core</a:t>
            </a:r>
            <a:r>
              <a:rPr lang="ko-KR" altLang="en-US" b="1" dirty="0" smtClean="0"/>
              <a:t>는 각 모듈로부터 데이터를 넘겨받아 처리하는 핵심모듈이다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53" name="오른쪽 화살표 52"/>
          <p:cNvSpPr/>
          <p:nvPr/>
        </p:nvSpPr>
        <p:spPr>
          <a:xfrm rot="5400000">
            <a:off x="5333781" y="4663849"/>
            <a:ext cx="439748" cy="3981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04950" y="5196701"/>
            <a:ext cx="1090187" cy="346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5353891" y="2554003"/>
            <a:ext cx="439748" cy="3981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슬라이드 번호 개체 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시스템의 구성요소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95325" y="2735170"/>
            <a:ext cx="1150020" cy="3663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Time</a:t>
            </a:r>
            <a:endParaRPr lang="ko-KR" altLang="en-US" sz="1400" b="1" dirty="0"/>
          </a:p>
        </p:txBody>
      </p:sp>
      <p:sp>
        <p:nvSpPr>
          <p:cNvPr id="34" name="직사각형 33"/>
          <p:cNvSpPr/>
          <p:nvPr/>
        </p:nvSpPr>
        <p:spPr>
          <a:xfrm>
            <a:off x="695323" y="4506807"/>
            <a:ext cx="1150021" cy="3699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GPS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95324" y="3617466"/>
            <a:ext cx="1150021" cy="3734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Spam Data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95325" y="1845829"/>
            <a:ext cx="1150020" cy="3734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DB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43100" y="1845829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사용자의 연락처와 빈도수 등을 저장하여 분석의 자료로 이용하기 위한 모듈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943100" y="2732231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시간대를 받아오기 위한 모듈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943100" y="3617466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스팸</a:t>
            </a:r>
            <a:r>
              <a:rPr lang="ko-KR" altLang="en-US" b="1" dirty="0" smtClean="0"/>
              <a:t> 번호 정보를 받아오기 위한 모듈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943100" y="4502701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사용자의 위치정보를 받아오기 위한 모듈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695323" y="5387936"/>
            <a:ext cx="1150021" cy="422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Core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943100" y="5387936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 모듈로부터 정보를 받아 알림 여부를 판단하고 결과를 내어주는 핵심모듈</a:t>
            </a:r>
            <a:endParaRPr lang="ko-KR" altLang="en-US" b="1" dirty="0"/>
          </a:p>
        </p:txBody>
      </p:sp>
      <p:sp>
        <p:nvSpPr>
          <p:cNvPr id="72" name="슬라이드 번호 개체 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구성요소간 동작 흐름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41251"/>
            <a:ext cx="7216190" cy="437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575" y="1774576"/>
            <a:ext cx="3933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수업시간에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회의에서 나온 시스템 흐름이고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이를 기반으로 하여 구성요소간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동작흐름을 도출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48399" y="5891161"/>
            <a:ext cx="195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마지막 페이지 참고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86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구성요소간 동작 흐름</a:t>
            </a:r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949878" y="1690688"/>
            <a:ext cx="7940456" cy="4748212"/>
            <a:chOff x="2657008" y="2002521"/>
            <a:chExt cx="6021906" cy="3541585"/>
          </a:xfrm>
        </p:grpSpPr>
        <p:sp>
          <p:nvSpPr>
            <p:cNvPr id="6" name="직사각형 5"/>
            <p:cNvSpPr/>
            <p:nvPr/>
          </p:nvSpPr>
          <p:spPr>
            <a:xfrm>
              <a:off x="4616273" y="3190122"/>
              <a:ext cx="1869268" cy="120161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/>
                <a:t>Core</a:t>
              </a:r>
              <a:endParaRPr lang="ko-KR" altLang="en-US" sz="36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57008" y="2250945"/>
              <a:ext cx="1205140" cy="4516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DB</a:t>
              </a:r>
              <a:endParaRPr lang="ko-KR" altLang="en-US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57008" y="5100957"/>
              <a:ext cx="1205140" cy="4431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Time</a:t>
              </a:r>
              <a:endParaRPr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02566" y="5096695"/>
              <a:ext cx="1476348" cy="4474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GPS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02566" y="2250945"/>
              <a:ext cx="1476348" cy="4516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Spam Data</a:t>
              </a:r>
              <a:endParaRPr lang="ko-KR" altLang="en-US" b="1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019550" y="2786117"/>
              <a:ext cx="471974" cy="341415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4019550" y="4643757"/>
              <a:ext cx="471976" cy="371210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656007" y="2786117"/>
              <a:ext cx="384329" cy="364465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6589856" y="4557767"/>
              <a:ext cx="450480" cy="390525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5033032" y="2002521"/>
              <a:ext cx="1090187" cy="36545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Data</a:t>
              </a:r>
              <a:endParaRPr lang="ko-KR" altLang="en-US" b="1" dirty="0"/>
            </a:p>
          </p:txBody>
        </p:sp>
        <p:sp>
          <p:nvSpPr>
            <p:cNvPr id="18" name="오른쪽 화살표 17"/>
            <p:cNvSpPr/>
            <p:nvPr/>
          </p:nvSpPr>
          <p:spPr>
            <a:xfrm rot="5400000">
              <a:off x="5333781" y="4663849"/>
              <a:ext cx="439748" cy="39810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04950" y="5196701"/>
              <a:ext cx="1090187" cy="346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Result</a:t>
              </a:r>
              <a:endParaRPr lang="ko-KR" altLang="en-US" b="1" dirty="0"/>
            </a:p>
          </p:txBody>
        </p:sp>
        <p:sp>
          <p:nvSpPr>
            <p:cNvPr id="20" name="오른쪽 화살표 19"/>
            <p:cNvSpPr/>
            <p:nvPr/>
          </p:nvSpPr>
          <p:spPr>
            <a:xfrm rot="5400000">
              <a:off x="5353891" y="2554003"/>
              <a:ext cx="439748" cy="39810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>
          <a:xfrm>
            <a:off x="6023790" y="2277989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27" name="타원 26"/>
          <p:cNvSpPr/>
          <p:nvPr/>
        </p:nvSpPr>
        <p:spPr>
          <a:xfrm>
            <a:off x="7729713" y="3015874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28" name="타원 27"/>
          <p:cNvSpPr/>
          <p:nvPr/>
        </p:nvSpPr>
        <p:spPr>
          <a:xfrm>
            <a:off x="3563931" y="5007034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9" name="타원 28"/>
          <p:cNvSpPr/>
          <p:nvPr/>
        </p:nvSpPr>
        <p:spPr>
          <a:xfrm>
            <a:off x="7821527" y="5252365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30" name="타원 29"/>
          <p:cNvSpPr/>
          <p:nvPr/>
        </p:nvSpPr>
        <p:spPr>
          <a:xfrm>
            <a:off x="3527809" y="3036033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31" name="타원 30"/>
          <p:cNvSpPr/>
          <p:nvPr/>
        </p:nvSpPr>
        <p:spPr>
          <a:xfrm>
            <a:off x="6031849" y="5239661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★</a:t>
            </a:r>
            <a:endParaRPr lang="ko-KR" altLang="en-US" b="1" dirty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구성요소간 동작 흐름</a:t>
            </a:r>
            <a:endParaRPr lang="ko-KR" altLang="en-US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600075" y="2331904"/>
            <a:ext cx="4882146" cy="2919412"/>
            <a:chOff x="1949878" y="1690688"/>
            <a:chExt cx="7940456" cy="4748212"/>
          </a:xfrm>
        </p:grpSpPr>
        <p:grpSp>
          <p:nvGrpSpPr>
            <p:cNvPr id="26" name="그룹 25"/>
            <p:cNvGrpSpPr/>
            <p:nvPr/>
          </p:nvGrpSpPr>
          <p:grpSpPr>
            <a:xfrm>
              <a:off x="1949878" y="1690688"/>
              <a:ext cx="7940456" cy="4748212"/>
              <a:chOff x="2657008" y="2002521"/>
              <a:chExt cx="6021906" cy="354158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4616273" y="3190122"/>
                <a:ext cx="1869268" cy="120161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Core</a:t>
                </a:r>
                <a:endParaRPr lang="ko-KR" altLang="en-US" sz="28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657008" y="2250945"/>
                <a:ext cx="1205140" cy="4516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DB</a:t>
                </a:r>
                <a:endParaRPr lang="ko-KR" altLang="en-US" sz="1400" b="1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657008" y="5100957"/>
                <a:ext cx="1205140" cy="44314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Time</a:t>
                </a:r>
                <a:endParaRPr lang="ko-KR" altLang="en-US" sz="1400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202566" y="5096695"/>
                <a:ext cx="1476348" cy="44741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GPS</a:t>
                </a:r>
                <a:endParaRPr lang="ko-KR" altLang="en-US" sz="14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7202566" y="2250945"/>
                <a:ext cx="1476348" cy="45167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Spam Data</a:t>
                </a:r>
                <a:endParaRPr lang="ko-KR" altLang="en-US" sz="1400" b="1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4019550" y="2786117"/>
                <a:ext cx="471974" cy="341415"/>
              </a:xfrm>
              <a:prstGeom prst="straightConnector1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 flipH="1">
                <a:off x="4019550" y="4643757"/>
                <a:ext cx="471976" cy="371210"/>
              </a:xfrm>
              <a:prstGeom prst="straightConnector1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V="1">
                <a:off x="6656007" y="2786117"/>
                <a:ext cx="384329" cy="364465"/>
              </a:xfrm>
              <a:prstGeom prst="straightConnector1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6589856" y="4557767"/>
                <a:ext cx="450480" cy="390525"/>
              </a:xfrm>
              <a:prstGeom prst="straightConnector1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5033032" y="2002521"/>
                <a:ext cx="1090187" cy="3654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Data</a:t>
                </a:r>
                <a:endParaRPr lang="ko-KR" altLang="en-US" sz="1400" b="1" dirty="0"/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 rot="5400000">
                <a:off x="5333781" y="4663849"/>
                <a:ext cx="439748" cy="398100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004950" y="5196701"/>
                <a:ext cx="1090187" cy="34638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/>
                  <a:t>Result</a:t>
                </a:r>
                <a:endParaRPr lang="ko-KR" altLang="en-US" sz="1400" b="1" dirty="0"/>
              </a:p>
            </p:txBody>
          </p:sp>
          <p:sp>
            <p:nvSpPr>
              <p:cNvPr id="20" name="오른쪽 화살표 19"/>
              <p:cNvSpPr/>
              <p:nvPr/>
            </p:nvSpPr>
            <p:spPr>
              <a:xfrm rot="5400000">
                <a:off x="5353891" y="2554003"/>
                <a:ext cx="439748" cy="398100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" name="타원 2"/>
            <p:cNvSpPr/>
            <p:nvPr/>
          </p:nvSpPr>
          <p:spPr>
            <a:xfrm>
              <a:off x="6023790" y="2277989"/>
              <a:ext cx="387726" cy="38772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7729713" y="3015874"/>
              <a:ext cx="387726" cy="38772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3563931" y="5007034"/>
              <a:ext cx="387726" cy="38772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21527" y="5252365"/>
              <a:ext cx="387726" cy="38772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4</a:t>
              </a:r>
              <a:endParaRPr lang="ko-KR" altLang="en-US" b="1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527809" y="3036033"/>
              <a:ext cx="387726" cy="38772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5</a:t>
              </a:r>
              <a:endParaRPr lang="ko-KR" altLang="en-US" b="1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6031849" y="5239661"/>
              <a:ext cx="387726" cy="38772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★</a:t>
              </a:r>
              <a:endParaRPr lang="ko-KR" altLang="en-US" sz="1400" b="1" dirty="0"/>
            </a:p>
          </p:txBody>
        </p:sp>
      </p:grpSp>
      <p:sp>
        <p:nvSpPr>
          <p:cNvPr id="32" name="타원 31"/>
          <p:cNvSpPr/>
          <p:nvPr/>
        </p:nvSpPr>
        <p:spPr>
          <a:xfrm>
            <a:off x="6566715" y="1975284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30641" y="1993350"/>
            <a:ext cx="454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수신 전화 정보를 받아옴</a:t>
            </a:r>
            <a:endParaRPr lang="ko-KR" altLang="en-US" sz="1600" b="1" dirty="0"/>
          </a:p>
        </p:txBody>
      </p:sp>
      <p:sp>
        <p:nvSpPr>
          <p:cNvPr id="33" name="타원 32"/>
          <p:cNvSpPr/>
          <p:nvPr/>
        </p:nvSpPr>
        <p:spPr>
          <a:xfrm>
            <a:off x="6566715" y="2639995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030641" y="2646787"/>
            <a:ext cx="498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스팸번호</a:t>
            </a:r>
            <a:r>
              <a:rPr lang="ko-KR" altLang="en-US" sz="1600" b="1" dirty="0" smtClean="0"/>
              <a:t> 인지 확인을 위해</a:t>
            </a:r>
            <a:r>
              <a:rPr lang="en-US" altLang="ko-KR" sz="1600" b="1" dirty="0"/>
              <a:t> </a:t>
            </a:r>
            <a:r>
              <a:rPr lang="ko-KR" altLang="en-US" sz="1600" b="1" dirty="0" err="1" smtClean="0"/>
              <a:t>스팸번호</a:t>
            </a:r>
            <a:r>
              <a:rPr lang="ko-KR" altLang="en-US" sz="1600" b="1" dirty="0" smtClean="0"/>
              <a:t> 정보를 받아옴</a:t>
            </a:r>
            <a:endParaRPr lang="ko-KR" altLang="en-US" sz="1600" b="1" dirty="0"/>
          </a:p>
        </p:txBody>
      </p:sp>
      <p:sp>
        <p:nvSpPr>
          <p:cNvPr id="35" name="타원 34"/>
          <p:cNvSpPr/>
          <p:nvPr/>
        </p:nvSpPr>
        <p:spPr>
          <a:xfrm>
            <a:off x="6566715" y="3304706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30641" y="3309749"/>
            <a:ext cx="516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설정시간대</a:t>
            </a:r>
            <a:r>
              <a:rPr lang="ko-KR" altLang="en-US" sz="1600" b="1" dirty="0" smtClean="0"/>
              <a:t> 판단을 위해 시간정보를 받아옴</a:t>
            </a:r>
            <a:endParaRPr lang="ko-KR" altLang="en-US" sz="1600" b="1" dirty="0"/>
          </a:p>
        </p:txBody>
      </p:sp>
      <p:sp>
        <p:nvSpPr>
          <p:cNvPr id="37" name="타원 36"/>
          <p:cNvSpPr/>
          <p:nvPr/>
        </p:nvSpPr>
        <p:spPr>
          <a:xfrm>
            <a:off x="6566715" y="3969416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30641" y="3991761"/>
            <a:ext cx="454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설정위치 판단을 위해 위치정보를 받아옴</a:t>
            </a:r>
            <a:endParaRPr lang="ko-KR" altLang="en-US" sz="1600" b="1" dirty="0"/>
          </a:p>
        </p:txBody>
      </p:sp>
      <p:sp>
        <p:nvSpPr>
          <p:cNvPr id="39" name="타원 38"/>
          <p:cNvSpPr/>
          <p:nvPr/>
        </p:nvSpPr>
        <p:spPr>
          <a:xfrm>
            <a:off x="6566715" y="4634126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30641" y="4654723"/>
            <a:ext cx="454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중요전화인지 판단을 위해 </a:t>
            </a:r>
            <a:r>
              <a:rPr lang="en-US" altLang="ko-KR" sz="1600" b="1" dirty="0" smtClean="0"/>
              <a:t>DB</a:t>
            </a:r>
            <a:r>
              <a:rPr lang="ko-KR" altLang="en-US" sz="1600" b="1" dirty="0" smtClean="0"/>
              <a:t>정보를 받아옴</a:t>
            </a:r>
            <a:endParaRPr lang="ko-KR" altLang="en-US" sz="1600" b="1" dirty="0"/>
          </a:p>
        </p:txBody>
      </p:sp>
      <p:sp>
        <p:nvSpPr>
          <p:cNvPr id="41" name="타원 40"/>
          <p:cNvSpPr/>
          <p:nvPr/>
        </p:nvSpPr>
        <p:spPr>
          <a:xfrm>
            <a:off x="6566715" y="5355986"/>
            <a:ext cx="387726" cy="38772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★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30641" y="5271808"/>
            <a:ext cx="4543425" cy="65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/>
              <a:t>위의 과정 중 결과가 중간에 나올 경우</a:t>
            </a:r>
            <a:endParaRPr lang="en-US" altLang="ko-KR" sz="1600" b="1" dirty="0" smtClean="0"/>
          </a:p>
          <a:p>
            <a:pPr>
              <a:lnSpc>
                <a:spcPct val="120000"/>
              </a:lnSpc>
            </a:pPr>
            <a:r>
              <a:rPr lang="ko-KR" altLang="en-US" sz="1600" b="1" dirty="0" smtClean="0"/>
              <a:t>언제든지 결과를 반환할 수 있음</a:t>
            </a:r>
            <a:endParaRPr lang="ko-KR" altLang="en-US" sz="1600" b="1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C168-6348-49A7-8EF3-A03814F26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347</Words>
  <Application>Microsoft Office PowerPoint</Application>
  <PresentationFormat>와이드스크린</PresentationFormat>
  <Paragraphs>142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전화를 받지 않는 너에게</vt:lpstr>
      <vt:lpstr>목 차</vt:lpstr>
      <vt:lpstr>시스템의 목적</vt:lpstr>
      <vt:lpstr>시스템의 구조 - 전체적인 구조 -</vt:lpstr>
      <vt:lpstr>시스템의 구조 - 시스템 내부 구조 -</vt:lpstr>
      <vt:lpstr>시스템의 구성요소</vt:lpstr>
      <vt:lpstr>구성요소간 동작 흐름</vt:lpstr>
      <vt:lpstr>구성요소간 동작 흐름</vt:lpstr>
      <vt:lpstr>구성요소간 동작 흐름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초안</dc:title>
  <dc:creator>qkrwhdgns</dc:creator>
  <cp:lastModifiedBy>qkrwhdgns</cp:lastModifiedBy>
  <cp:revision>50</cp:revision>
  <dcterms:created xsi:type="dcterms:W3CDTF">2015-10-07T02:18:48Z</dcterms:created>
  <dcterms:modified xsi:type="dcterms:W3CDTF">2015-10-15T09:40:29Z</dcterms:modified>
</cp:coreProperties>
</file>