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7" r:id="rId5"/>
    <p:sldId id="268" r:id="rId6"/>
    <p:sldId id="263" r:id="rId7"/>
    <p:sldId id="260" r:id="rId8"/>
    <p:sldId id="261" r:id="rId9"/>
    <p:sldId id="265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5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1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3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532A-59E2-4C80-82FF-B6D0E6567E23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iss.kr/link?id=A999230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oo.gl/RiU6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goo.gl/qAnzx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7568" y="270892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전화를 받지 않는 너에게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7648" y="4210165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500" b="1" dirty="0"/>
              <a:t>4</a:t>
            </a:r>
            <a:r>
              <a:rPr lang="ko-KR" altLang="en-US" sz="4500" b="1" dirty="0"/>
              <a:t>조</a:t>
            </a:r>
            <a:endParaRPr lang="en-US" altLang="ko-KR" sz="4500" b="1" dirty="0"/>
          </a:p>
          <a:p>
            <a:endParaRPr lang="en-US" altLang="ko-KR" dirty="0"/>
          </a:p>
          <a:p>
            <a:pPr fontAlgn="base" latinLnBrk="0"/>
            <a:r>
              <a:rPr lang="ko-KR" altLang="en-US" dirty="0"/>
              <a:t>문승제 </a:t>
            </a:r>
            <a:r>
              <a:rPr lang="en-US" altLang="ko-KR" dirty="0"/>
              <a:t>(2010136046)</a:t>
            </a:r>
            <a:endParaRPr lang="ko-KR" altLang="en-US" dirty="0"/>
          </a:p>
          <a:p>
            <a:pPr fontAlgn="base" latinLnBrk="0"/>
            <a:r>
              <a:rPr lang="ko-KR" altLang="en-US" dirty="0"/>
              <a:t>박종훈 </a:t>
            </a:r>
            <a:r>
              <a:rPr lang="en-US" altLang="ko-KR" dirty="0"/>
              <a:t>(2011136045)</a:t>
            </a:r>
            <a:endParaRPr lang="ko-KR" altLang="en-US" dirty="0"/>
          </a:p>
          <a:p>
            <a:pPr fontAlgn="base" latinLnBrk="0"/>
            <a:r>
              <a:rPr lang="ko-KR" altLang="en-US" dirty="0"/>
              <a:t>우용근 </a:t>
            </a:r>
            <a:r>
              <a:rPr lang="en-US" altLang="ko-KR" dirty="0"/>
              <a:t>(2011136073)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https://lh5.ggpht.com/s1yX1it7Hh6q3hkny6a_HrdQLSZ2wVoIIWoy0L49OUqdlOSsIemmYFh_LMydQJ1a_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046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0632504" y="404664"/>
            <a:ext cx="1008112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57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9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전화가 왔음을 확실히 알려줌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몇 초 후 </a:t>
            </a:r>
            <a:r>
              <a:rPr lang="ko-KR" altLang="en-US" sz="2400" b="1" dirty="0" err="1"/>
              <a:t>벨소리로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전환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몇 </a:t>
            </a:r>
            <a:r>
              <a:rPr lang="ko-KR" altLang="en-US" sz="2400" b="1" dirty="0"/>
              <a:t>초 후 단계별로 </a:t>
            </a:r>
            <a:r>
              <a:rPr lang="ko-KR" altLang="en-US" sz="2400" b="1" dirty="0" err="1"/>
              <a:t>벨소리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증가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중요도에 따라 다른 </a:t>
            </a:r>
            <a:r>
              <a:rPr lang="ko-KR" altLang="en-US" sz="2400" b="1" dirty="0" err="1" smtClean="0"/>
              <a:t>벨소리를</a:t>
            </a:r>
            <a:r>
              <a:rPr lang="ko-KR" altLang="en-US" sz="2400" b="1" dirty="0" smtClean="0"/>
              <a:t> 사용하기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인스턴트 </a:t>
            </a:r>
            <a:r>
              <a:rPr lang="ko-KR" altLang="en-US" sz="2400" b="1" dirty="0" err="1"/>
              <a:t>레터링</a:t>
            </a:r>
            <a:r>
              <a:rPr lang="ko-KR" altLang="en-US" sz="2400" b="1" dirty="0"/>
              <a:t> 읽어주기</a:t>
            </a:r>
          </a:p>
        </p:txBody>
      </p:sp>
    </p:spTree>
    <p:extLst>
      <p:ext uri="{BB962C8B-B14F-4D97-AF65-F5344CB8AC3E}">
        <p14:creationId xmlns:p14="http://schemas.microsoft.com/office/powerpoint/2010/main" val="20430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알림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5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 기능을 사용하는 가장 큰 이유 중 하나는 항상 </a:t>
            </a:r>
            <a:r>
              <a:rPr lang="ko-KR" altLang="en-US" sz="1800" dirty="0" err="1" smtClean="0"/>
              <a:t>벨소리가</a:t>
            </a:r>
            <a:r>
              <a:rPr lang="ko-KR" altLang="en-US" sz="1800" dirty="0" smtClean="0"/>
              <a:t> 울리면 불편하기 때문이다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57699" y="278266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지정된 시간 동안 진동이 울리며 피드백이 없을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699" y="372051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중요한 전화임에도 불구하고 같은 번호에 대하여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회 이상 피드백을 주지 않았을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699" y="494290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피드백을 줄 때 특정 행동을 통해서 당분간</a:t>
            </a:r>
            <a:endParaRPr lang="en-US" altLang="ko-KR" dirty="0" smtClean="0"/>
          </a:p>
          <a:p>
            <a:r>
              <a:rPr lang="ko-KR" altLang="en-US" dirty="0" smtClean="0"/>
              <a:t>해당 번호의 전화는 알림을 받지 않을 수 있도록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9582" y="279601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 별 지정 </a:t>
            </a:r>
            <a:r>
              <a:rPr lang="ko-KR" altLang="en-US" dirty="0" err="1" smtClean="0"/>
              <a:t>벨소리로</a:t>
            </a:r>
            <a:r>
              <a:rPr lang="ko-KR" altLang="en-US" dirty="0" smtClean="0"/>
              <a:t> 자동 전환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8792" y="3873629"/>
            <a:ext cx="44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도난 </a:t>
            </a:r>
            <a:r>
              <a:rPr lang="ko-KR" altLang="en-US" dirty="0" err="1" smtClean="0"/>
              <a:t>방지벨처럼</a:t>
            </a:r>
            <a:r>
              <a:rPr lang="ko-KR" altLang="en-US" dirty="0" smtClean="0"/>
              <a:t> 강력한 소리를 울려줌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4032" y="6453336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위의 모든 기능은 설정을 통해서 필요 없는 부분이나 불편한 부분은 배제 가능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6490347" y="2850031"/>
            <a:ext cx="432048" cy="2999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499374" y="3928819"/>
            <a:ext cx="432048" cy="29998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6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관련 제품과의 차별성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기존 사례들은 </a:t>
            </a: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부재중</a:t>
            </a:r>
            <a:r>
              <a:rPr lang="en-US" altLang="ko-KR" sz="2400" b="1" dirty="0" smtClean="0"/>
              <a:t>’ </a:t>
            </a:r>
            <a:r>
              <a:rPr lang="ko-KR" altLang="en-US" sz="2400" b="1" dirty="0" smtClean="0"/>
              <a:t>알림에 초점을 맞추고 있다</a:t>
            </a:r>
            <a:r>
              <a:rPr lang="en-US" altLang="ko-KR" sz="2400" b="1" dirty="0" smtClean="0"/>
              <a:t>.</a:t>
            </a:r>
          </a:p>
          <a:p>
            <a:pPr lvl="1"/>
            <a:r>
              <a:rPr lang="ko-KR" altLang="en-US" sz="2000" b="1" dirty="0" smtClean="0"/>
              <a:t>우리 아이디어는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현재 오고 있는</a:t>
            </a:r>
            <a:r>
              <a:rPr lang="en-US" altLang="ko-KR" sz="2000" b="1" dirty="0" smtClean="0"/>
              <a:t>‘ </a:t>
            </a:r>
            <a:r>
              <a:rPr lang="ko-KR" altLang="en-US" sz="2000" b="1" dirty="0" smtClean="0"/>
              <a:t>전화를 알려준다</a:t>
            </a:r>
            <a:r>
              <a:rPr lang="en-US" altLang="ko-KR" sz="20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추가적인 구입이 필요하다</a:t>
            </a:r>
            <a:r>
              <a:rPr lang="en-US" altLang="ko-KR" sz="2400" b="1" dirty="0" smtClean="0"/>
              <a:t>.</a:t>
            </a:r>
          </a:p>
          <a:p>
            <a:pPr lvl="1"/>
            <a:r>
              <a:rPr lang="ko-KR" altLang="en-US" sz="2000" b="1" dirty="0" err="1" smtClean="0"/>
              <a:t>앱</a:t>
            </a:r>
            <a:r>
              <a:rPr lang="ko-KR" altLang="en-US" sz="2000" b="1" dirty="0" smtClean="0"/>
              <a:t> 설치나 확장 프로파일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설정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추가 및 설정하면 된다</a:t>
            </a:r>
            <a:r>
              <a:rPr lang="en-US" altLang="ko-KR" sz="20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중요도를 구분할 수 없다</a:t>
            </a:r>
            <a:r>
              <a:rPr lang="en-US" altLang="ko-KR" sz="2400" b="1" dirty="0" smtClean="0"/>
              <a:t>.</a:t>
            </a:r>
          </a:p>
          <a:p>
            <a:pPr lvl="1"/>
            <a:r>
              <a:rPr lang="ko-KR" altLang="en-US" sz="2000" b="1" dirty="0" smtClean="0"/>
              <a:t>중요도와 사용자의 설정들을 종합하여 판단한다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527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43472" y="2276872"/>
            <a:ext cx="9505056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중요한 전화와 덜 중요한 전화를 </a:t>
            </a:r>
            <a:r>
              <a:rPr lang="ko-KR" altLang="en-US" sz="2800" b="1" dirty="0"/>
              <a:t>‘구분’</a:t>
            </a:r>
            <a:r>
              <a:rPr lang="ko-KR" altLang="en-US" sz="2800" dirty="0"/>
              <a:t>하여</a:t>
            </a: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사용자에게 </a:t>
            </a:r>
            <a:r>
              <a:rPr lang="ko-KR" altLang="en-US" sz="2800" b="1" dirty="0"/>
              <a:t>‘확실히’</a:t>
            </a:r>
            <a:r>
              <a:rPr lang="ko-KR" altLang="en-US" sz="2800" dirty="0"/>
              <a:t> 알려줄 수 </a:t>
            </a:r>
            <a:r>
              <a:rPr lang="ko-KR" altLang="en-US" sz="2800" dirty="0" smtClean="0"/>
              <a:t>있는 시스템이 </a:t>
            </a:r>
            <a:r>
              <a:rPr lang="ko-KR" altLang="en-US" sz="2800" dirty="0"/>
              <a:t>필요하다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629816"/>
            <a:ext cx="10972800" cy="1143000"/>
          </a:xfrm>
        </p:spPr>
        <p:txBody>
          <a:bodyPr/>
          <a:lstStyle/>
          <a:p>
            <a:r>
              <a:rPr lang="ko-KR" altLang="en-US" b="1" dirty="0" smtClean="0"/>
              <a:t>문제 정의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0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선행 연구 분석 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600" b="1" dirty="0" smtClean="0"/>
              <a:t>전화통화 </a:t>
            </a:r>
            <a:r>
              <a:rPr lang="ko-KR" altLang="en-US" sz="1600" b="1" dirty="0" err="1"/>
              <a:t>빅데이터</a:t>
            </a:r>
            <a:r>
              <a:rPr lang="ko-KR" altLang="en-US" sz="1600" b="1" dirty="0"/>
              <a:t> 분석에 관한 연구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200" dirty="0" smtClean="0">
                <a:hlinkClick r:id="rId2"/>
              </a:rPr>
              <a:t>http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www.riss.kr/link?id=A99923059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724135"/>
            <a:ext cx="3425180" cy="4341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32" y="2780928"/>
            <a:ext cx="525658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논문 핵심 내용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통화 내역에서 키워드를 추출하여 키워드 사용빈도를 분석</a:t>
            </a:r>
            <a:r>
              <a:rPr lang="en-US" altLang="ko-KR" sz="1400" b="1" dirty="0" smtClean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573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선행 연구 분석 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67667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600" b="1" dirty="0"/>
              <a:t>연락 내역 분석을 통한 관계 관리 방법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200" dirty="0" smtClean="0">
                <a:hlinkClick r:id="rId2"/>
              </a:rPr>
              <a:t>http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goo.gl/RiU6EG</a:t>
            </a:r>
            <a:endParaRPr lang="en-US" altLang="ko-KR" sz="1200" dirty="0" smtClean="0"/>
          </a:p>
          <a:p>
            <a:pPr fontAlgn="base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564903"/>
            <a:ext cx="3503712" cy="2875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41648" y="5805265"/>
            <a:ext cx="371973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 smtClean="0"/>
              <a:t>연락 </a:t>
            </a:r>
            <a:r>
              <a:rPr lang="ko-KR" altLang="en-US" sz="1200" dirty="0"/>
              <a:t>내역 분석을 통한 관계 관리 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에서 발췌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240016" y="1600201"/>
            <a:ext cx="5342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/>
              <a:t>통신 기록에 기반한 사회 관계 분석 방법 및 시스템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200" dirty="0">
                <a:hlinkClick r:id="rId4"/>
              </a:rPr>
              <a:t>http://goo.gl/qAnzxS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2564903"/>
            <a:ext cx="3756386" cy="2875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730280" y="5805264"/>
            <a:ext cx="46943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/>
              <a:t>통신 기록에 기반한 사회 관계 분석 방법 및 시스템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에서 발췌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471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선행연구 분석을 통해 얻은 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중요도 판단의 대략적인 기준 선정에 도움이 됨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논문 및 특허 자료를 참고하여 아이디어 보완에 도움이 됨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선행연구 분석을 통해 우리 아이디어의 특허로서의 가능성을 느낌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626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관련 제품 및 사례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전화가 오면 플래시로 알려줌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스마트 </a:t>
            </a:r>
            <a:r>
              <a:rPr lang="ko-KR" altLang="en-US" sz="2000" b="1" dirty="0" err="1" smtClean="0"/>
              <a:t>워치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캐치콜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서비스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부재중 전화 알림 </a:t>
            </a:r>
            <a:r>
              <a:rPr lang="ko-KR" altLang="en-US" sz="2000" b="1" dirty="0" err="1" smtClean="0"/>
              <a:t>앱</a:t>
            </a:r>
            <a:endParaRPr lang="ko-KR" altLang="en-US" sz="2000" b="1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30" y="1844824"/>
            <a:ext cx="4496862" cy="14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cfile1.uf.tistory.com/image/211AD942529556C6133BA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t="20369" r="6257" b="23045"/>
          <a:stretch/>
        </p:blipFill>
        <p:spPr bwMode="auto">
          <a:xfrm>
            <a:off x="9073700" y="5068041"/>
            <a:ext cx="2378192" cy="14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4.uf.tistory.com/image/236E6A3A539563F20CA4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0" y="5068041"/>
            <a:ext cx="2142709" cy="14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030" y="3458973"/>
            <a:ext cx="4496862" cy="1410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06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 해결을 위한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중요한 전화를 구분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전화가 왔음을 확실히 알려줌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368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중요한 전화를 구분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sz="2600" b="1" dirty="0" smtClean="0"/>
              <a:t>인스턴트 </a:t>
            </a:r>
            <a:r>
              <a:rPr lang="ko-KR" altLang="en-US" sz="2600" b="1" dirty="0" err="1" smtClean="0"/>
              <a:t>레터링</a:t>
            </a:r>
            <a:endParaRPr lang="en-US" altLang="ko-KR" sz="2600" b="1" dirty="0" smtClean="0"/>
          </a:p>
          <a:p>
            <a:pPr>
              <a:lnSpc>
                <a:spcPct val="160000"/>
              </a:lnSpc>
            </a:pPr>
            <a:r>
              <a:rPr lang="ko-KR" altLang="en-US" sz="2600" b="1" dirty="0"/>
              <a:t>사용자 패턴분석</a:t>
            </a:r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시간대 설정</a:t>
            </a:r>
            <a:endParaRPr lang="en-US" altLang="ko-KR" sz="2000" b="1" dirty="0" smtClean="0"/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간단모드</a:t>
            </a:r>
            <a:r>
              <a:rPr lang="en-US" altLang="ko-KR" sz="2000" b="1" dirty="0" smtClean="0"/>
              <a:t>(1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/2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설정</a:t>
            </a:r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특정번호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그룹</a:t>
            </a:r>
            <a:r>
              <a:rPr lang="en-US" altLang="ko-KR" sz="2000" b="1" dirty="0"/>
              <a:t>)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위치 </a:t>
            </a:r>
            <a:r>
              <a:rPr lang="ko-KR" altLang="en-US" sz="2000" b="1" dirty="0"/>
              <a:t>기반 </a:t>
            </a:r>
            <a:r>
              <a:rPr lang="ko-KR" altLang="en-US" sz="2000" b="1" dirty="0" smtClean="0"/>
              <a:t>자동 설정</a:t>
            </a:r>
            <a:endParaRPr lang="ko-KR" altLang="en-US" sz="2000" b="1" dirty="0"/>
          </a:p>
          <a:p>
            <a:pPr lvl="1">
              <a:lnSpc>
                <a:spcPct val="120000"/>
              </a:lnSpc>
            </a:pPr>
            <a:r>
              <a:rPr lang="ko-KR" altLang="en-US" sz="2000" b="1" dirty="0" err="1" smtClean="0"/>
              <a:t>스팸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/>
              <a:t>어플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연동</a:t>
            </a:r>
            <a:endParaRPr lang="ko-KR" altLang="en-US" sz="2000" b="1" dirty="0"/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문자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 </a:t>
            </a:r>
            <a:r>
              <a:rPr lang="ko-KR" altLang="en-US" sz="2000" b="1" dirty="0" smtClean="0"/>
              <a:t>빈도</a:t>
            </a:r>
            <a:endParaRPr lang="ko-KR" altLang="en-US" sz="2000" b="1" dirty="0"/>
          </a:p>
          <a:p>
            <a:pPr lvl="1">
              <a:lnSpc>
                <a:spcPct val="120000"/>
              </a:lnSpc>
            </a:pPr>
            <a:r>
              <a:rPr lang="ko-KR" altLang="en-US" sz="2000" b="1" dirty="0" smtClean="0"/>
              <a:t>통화 </a:t>
            </a:r>
            <a:r>
              <a:rPr lang="ko-KR" altLang="en-US" sz="2000" b="1" dirty="0"/>
              <a:t>대기 시간</a:t>
            </a:r>
          </a:p>
        </p:txBody>
      </p:sp>
    </p:spTree>
    <p:extLst>
      <p:ext uri="{BB962C8B-B14F-4D97-AF65-F5344CB8AC3E}">
        <p14:creationId xmlns:p14="http://schemas.microsoft.com/office/powerpoint/2010/main" val="36868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알고리즘 초안</a:t>
            </a:r>
            <a:endParaRPr lang="ko-KR" altLang="en-US" b="1" dirty="0"/>
          </a:p>
        </p:txBody>
      </p:sp>
      <p:sp>
        <p:nvSpPr>
          <p:cNvPr id="4" name="순서도: 판단 3"/>
          <p:cNvSpPr/>
          <p:nvPr/>
        </p:nvSpPr>
        <p:spPr>
          <a:xfrm>
            <a:off x="5375920" y="1722121"/>
            <a:ext cx="2016224" cy="64321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설정 </a:t>
            </a:r>
            <a:r>
              <a:rPr lang="ko-KR" altLang="en-US" sz="900" dirty="0" smtClean="0"/>
              <a:t>시간대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" name="순서도: 판단 5"/>
          <p:cNvSpPr/>
          <p:nvPr/>
        </p:nvSpPr>
        <p:spPr>
          <a:xfrm>
            <a:off x="5375920" y="2761375"/>
            <a:ext cx="2016224" cy="64807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스팸번호인가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" name="순서도: 판단 6"/>
          <p:cNvSpPr/>
          <p:nvPr/>
        </p:nvSpPr>
        <p:spPr>
          <a:xfrm>
            <a:off x="5375920" y="3800629"/>
            <a:ext cx="2016224" cy="61693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최근에 </a:t>
            </a:r>
            <a:r>
              <a:rPr lang="ko-KR" altLang="en-US" sz="900" dirty="0" smtClean="0"/>
              <a:t>같은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번호로 전화가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왔었는가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8" name="순서도: 판단 7"/>
          <p:cNvSpPr/>
          <p:nvPr/>
        </p:nvSpPr>
        <p:spPr>
          <a:xfrm>
            <a:off x="2279576" y="2780928"/>
            <a:ext cx="2232248" cy="61693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연락처에 등록이 되어 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0" name="순서도: 판단 9"/>
          <p:cNvSpPr/>
          <p:nvPr/>
        </p:nvSpPr>
        <p:spPr>
          <a:xfrm>
            <a:off x="2279576" y="3717032"/>
            <a:ext cx="2232248" cy="61693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최근이 이 전화를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몇 번이나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거절했나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>
            <a:off x="6384032" y="2365331"/>
            <a:ext cx="0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6384032" y="3409447"/>
            <a:ext cx="0" cy="39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1"/>
            <a:endCxn id="8" idx="3"/>
          </p:cNvCxnSpPr>
          <p:nvPr/>
        </p:nvCxnSpPr>
        <p:spPr>
          <a:xfrm flipH="1">
            <a:off x="4511824" y="3085411"/>
            <a:ext cx="864096" cy="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0" idx="0"/>
          </p:cNvCxnSpPr>
          <p:nvPr/>
        </p:nvCxnSpPr>
        <p:spPr>
          <a:xfrm>
            <a:off x="3395700" y="3397858"/>
            <a:ext cx="0" cy="31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문서 16"/>
          <p:cNvSpPr/>
          <p:nvPr/>
        </p:nvSpPr>
        <p:spPr>
          <a:xfrm>
            <a:off x="8904312" y="1791698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설정한 대로 울림</a:t>
            </a:r>
            <a:endParaRPr lang="ko-KR" altLang="en-US" sz="1000" dirty="0"/>
          </a:p>
        </p:txBody>
      </p:sp>
      <p:sp>
        <p:nvSpPr>
          <p:cNvPr id="18" name="순서도: 문서 17"/>
          <p:cNvSpPr/>
          <p:nvPr/>
        </p:nvSpPr>
        <p:spPr>
          <a:xfrm>
            <a:off x="8904312" y="2833383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울리지 않음</a:t>
            </a:r>
            <a:endParaRPr lang="ko-KR" altLang="en-US" sz="1000" dirty="0"/>
          </a:p>
        </p:txBody>
      </p:sp>
      <p:sp>
        <p:nvSpPr>
          <p:cNvPr id="19" name="순서도: 문서 18"/>
          <p:cNvSpPr/>
          <p:nvPr/>
        </p:nvSpPr>
        <p:spPr>
          <a:xfrm>
            <a:off x="5735960" y="5085184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설정한 대로 울림</a:t>
            </a:r>
            <a:endParaRPr lang="ko-KR" altLang="en-US" sz="1000" dirty="0"/>
          </a:p>
        </p:txBody>
      </p:sp>
      <p:sp>
        <p:nvSpPr>
          <p:cNvPr id="20" name="순서도: 문서 19"/>
          <p:cNvSpPr/>
          <p:nvPr/>
        </p:nvSpPr>
        <p:spPr>
          <a:xfrm>
            <a:off x="8904312" y="3861048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울리지 않음</a:t>
            </a:r>
            <a:endParaRPr lang="ko-KR" altLang="en-US" sz="1000" dirty="0"/>
          </a:p>
        </p:txBody>
      </p:sp>
      <p:sp>
        <p:nvSpPr>
          <p:cNvPr id="21" name="순서도: 문서 20"/>
          <p:cNvSpPr/>
          <p:nvPr/>
        </p:nvSpPr>
        <p:spPr>
          <a:xfrm>
            <a:off x="1901815" y="5078877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 거절</a:t>
            </a:r>
            <a:endParaRPr lang="ko-KR" altLang="en-US" sz="1000" dirty="0"/>
          </a:p>
        </p:txBody>
      </p:sp>
      <p:sp>
        <p:nvSpPr>
          <p:cNvPr id="24" name="순서도: 문서 23"/>
          <p:cNvSpPr/>
          <p:nvPr/>
        </p:nvSpPr>
        <p:spPr>
          <a:xfrm>
            <a:off x="3611911" y="5085184"/>
            <a:ext cx="1296144" cy="50405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설정한 대로 울림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8" idx="2"/>
            <a:endCxn id="7" idx="0"/>
          </p:cNvCxnSpPr>
          <p:nvPr/>
        </p:nvCxnSpPr>
        <p:spPr>
          <a:xfrm>
            <a:off x="3395700" y="3397858"/>
            <a:ext cx="2988332" cy="40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3"/>
            <a:endCxn id="17" idx="1"/>
          </p:cNvCxnSpPr>
          <p:nvPr/>
        </p:nvCxnSpPr>
        <p:spPr>
          <a:xfrm>
            <a:off x="7392144" y="204372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18" idx="1"/>
          </p:cNvCxnSpPr>
          <p:nvPr/>
        </p:nvCxnSpPr>
        <p:spPr>
          <a:xfrm>
            <a:off x="7392144" y="3085411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20" idx="1"/>
          </p:cNvCxnSpPr>
          <p:nvPr/>
        </p:nvCxnSpPr>
        <p:spPr>
          <a:xfrm>
            <a:off x="7392144" y="4109094"/>
            <a:ext cx="1512168" cy="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9" idx="0"/>
          </p:cNvCxnSpPr>
          <p:nvPr/>
        </p:nvCxnSpPr>
        <p:spPr>
          <a:xfrm>
            <a:off x="6384032" y="4417559"/>
            <a:ext cx="0" cy="66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0" idx="2"/>
            <a:endCxn id="21" idx="0"/>
          </p:cNvCxnSpPr>
          <p:nvPr/>
        </p:nvCxnSpPr>
        <p:spPr>
          <a:xfrm rot="5400000">
            <a:off x="2600337" y="4283513"/>
            <a:ext cx="744915" cy="845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" idx="2"/>
            <a:endCxn id="24" idx="0"/>
          </p:cNvCxnSpPr>
          <p:nvPr/>
        </p:nvCxnSpPr>
        <p:spPr>
          <a:xfrm rot="16200000" flipH="1">
            <a:off x="3452230" y="4277431"/>
            <a:ext cx="751222" cy="864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4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394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전화를 받지 않는 너에게</vt:lpstr>
      <vt:lpstr>문제 정의</vt:lpstr>
      <vt:lpstr>선행 연구 분석 (1)</vt:lpstr>
      <vt:lpstr>선행 연구 분석 (2)</vt:lpstr>
      <vt:lpstr>선행연구 분석을 통해 얻은 점</vt:lpstr>
      <vt:lpstr>관련 제품 및 사례</vt:lpstr>
      <vt:lpstr>문제 해결을 위한 방법</vt:lpstr>
      <vt:lpstr>중요한 전화를 구분</vt:lpstr>
      <vt:lpstr>알고리즘 초안</vt:lpstr>
      <vt:lpstr>전화가 왔음을 확실히 알려줌</vt:lpstr>
      <vt:lpstr>알림 방법</vt:lpstr>
      <vt:lpstr>관련 제품과의 차별성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전화를 받지 않는 너에게</dc:title>
  <dc:creator>A313-39</dc:creator>
  <cp:lastModifiedBy>qkrwhdgns</cp:lastModifiedBy>
  <cp:revision>30</cp:revision>
  <dcterms:created xsi:type="dcterms:W3CDTF">2015-09-23T00:47:15Z</dcterms:created>
  <dcterms:modified xsi:type="dcterms:W3CDTF">2015-10-02T01:56:00Z</dcterms:modified>
</cp:coreProperties>
</file>