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9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2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1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2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532A-59E2-4C80-82FF-B6D0E6567E23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69CB-B1D3-4FC6-ACB3-B82657C10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8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전화를 받지 않는 너에게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210165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500" b="1" dirty="0" smtClean="0"/>
              <a:t>4</a:t>
            </a:r>
            <a:r>
              <a:rPr lang="ko-KR" altLang="en-US" sz="4500" b="1" dirty="0" smtClean="0"/>
              <a:t>조</a:t>
            </a:r>
            <a:endParaRPr lang="en-US" altLang="ko-KR" sz="4500" b="1" dirty="0" smtClean="0"/>
          </a:p>
          <a:p>
            <a:endParaRPr lang="en-US" altLang="ko-KR" dirty="0"/>
          </a:p>
          <a:p>
            <a:pPr fontAlgn="base" latinLnBrk="0"/>
            <a:r>
              <a:rPr lang="ko-KR" altLang="en-US" dirty="0"/>
              <a:t>문승제 </a:t>
            </a:r>
            <a:r>
              <a:rPr lang="en-US" altLang="ko-KR" dirty="0"/>
              <a:t>(2010136046)</a:t>
            </a:r>
            <a:endParaRPr lang="ko-KR" altLang="en-US" dirty="0"/>
          </a:p>
          <a:p>
            <a:pPr fontAlgn="base" latinLnBrk="0"/>
            <a:r>
              <a:rPr lang="ko-KR" altLang="en-US" dirty="0"/>
              <a:t>박종훈 </a:t>
            </a:r>
            <a:r>
              <a:rPr lang="en-US" altLang="ko-KR" dirty="0"/>
              <a:t>(2011136045)</a:t>
            </a:r>
            <a:endParaRPr lang="ko-KR" altLang="en-US" dirty="0"/>
          </a:p>
          <a:p>
            <a:pPr fontAlgn="base" latinLnBrk="0"/>
            <a:r>
              <a:rPr lang="ko-KR" altLang="en-US" dirty="0"/>
              <a:t>우용근 </a:t>
            </a:r>
            <a:r>
              <a:rPr lang="en-US" altLang="ko-KR" dirty="0"/>
              <a:t>(2011136073)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 descr="https://lh5.ggpht.com/s1yX1it7Hh6q3hkny6a_HrdQLSZ2wVoIIWoy0L49OUqdlOSsIemmYFh_LMydQJ1a_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163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7380312" y="291638"/>
            <a:ext cx="1008112" cy="10081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57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90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문제 상황</a:t>
            </a:r>
            <a:endParaRPr lang="ko-KR" altLang="en-US" b="1" dirty="0"/>
          </a:p>
        </p:txBody>
      </p:sp>
      <p:pic>
        <p:nvPicPr>
          <p:cNvPr id="2050" name="Picture 2" descr="http://mustit.co.kr/lib/upload/product/2015/06/18/thum_500/hongkal-1434554181-72-0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8123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944444" y="717142"/>
            <a:ext cx="1368152" cy="792088"/>
          </a:xfrm>
          <a:prstGeom prst="wedgeEllipseCallout">
            <a:avLst>
              <a:gd name="adj1" fmla="val -35228"/>
              <a:gd name="adj2" fmla="val 767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??</a:t>
            </a:r>
            <a:endParaRPr lang="ko-KR" altLang="en-US" sz="4000" dirty="0"/>
          </a:p>
        </p:txBody>
      </p:sp>
      <p:sp>
        <p:nvSpPr>
          <p:cNvPr id="6" name="구름 모양 설명선 5"/>
          <p:cNvSpPr/>
          <p:nvPr/>
        </p:nvSpPr>
        <p:spPr>
          <a:xfrm>
            <a:off x="679748" y="2882368"/>
            <a:ext cx="2520280" cy="2160240"/>
          </a:xfrm>
          <a:prstGeom prst="cloudCallout">
            <a:avLst>
              <a:gd name="adj1" fmla="val 141039"/>
              <a:gd name="adj2" fmla="val 429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http://pds10.egloos.com/pds/200901/24/78/b0007378_497b270ad277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30" y="3273733"/>
            <a:ext cx="1201316" cy="13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http://cfile23.uf.tistory.com/image/2678BB3D53CF9C0F02FB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28808"/>
            <a:ext cx="9971847" cy="688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gpht.com/s1yX1it7Hh6q3hkny6a_HrdQLSZ2wVoIIWoy0L49OUqdlOSsIemmYFh_LMydQJ1a_g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896036" y="1909031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57</a:t>
            </a:r>
            <a:endParaRPr lang="ko-KR" altLang="en-US" sz="2400" b="1" dirty="0"/>
          </a:p>
        </p:txBody>
      </p:sp>
      <p:pic>
        <p:nvPicPr>
          <p:cNvPr id="3076" name="Picture 4" descr="http://img.tvreport.co.kr/images/20130309/20130309_1362835067_24488500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4953000" cy="27432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문제 정의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060848"/>
            <a:ext cx="7776864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중요한 전화와 덜 중요한 전화를 </a:t>
            </a:r>
            <a:r>
              <a:rPr lang="ko-KR" altLang="en-US" sz="2800" b="1" dirty="0" smtClean="0"/>
              <a:t>‘구분’</a:t>
            </a:r>
            <a:r>
              <a:rPr lang="ko-KR" altLang="en-US" sz="2800" dirty="0" smtClean="0"/>
              <a:t>하여</a:t>
            </a:r>
            <a:endParaRPr lang="en-US" altLang="ko-KR" sz="2800" dirty="0" smtClean="0"/>
          </a:p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사용자에게 </a:t>
            </a:r>
            <a:r>
              <a:rPr lang="ko-KR" altLang="en-US" sz="2800" b="1" dirty="0" smtClean="0"/>
              <a:t>‘확실히’</a:t>
            </a:r>
            <a:r>
              <a:rPr lang="ko-KR" altLang="en-US" sz="2800" dirty="0" smtClean="0"/>
              <a:t> 알려줄 수 있는</a:t>
            </a:r>
            <a:endParaRPr lang="en-US" altLang="ko-KR" sz="2800" dirty="0" smtClean="0"/>
          </a:p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시스템이 필요하다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01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요구사항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4"/>
            <a:ext cx="1552575" cy="155257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835696" y="1417638"/>
            <a:ext cx="2088232" cy="1939354"/>
            <a:chOff x="1835696" y="1417638"/>
            <a:chExt cx="2088232" cy="1939354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1835696" y="1417638"/>
              <a:ext cx="272231" cy="129128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884215" y="2204864"/>
              <a:ext cx="1039713" cy="115212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51149"/>
              <a:ext cx="1043585" cy="1373138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24943"/>
            <a:ext cx="1552575" cy="15525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292080" y="4725144"/>
            <a:ext cx="308610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500" b="1" dirty="0" smtClean="0">
                <a:ln w="0"/>
                <a:solidFill>
                  <a:schemeClr val="accent1"/>
                </a:solidFill>
              </a:rPr>
              <a:t>전화를 받을 수 없어</a:t>
            </a:r>
            <a:endParaRPr lang="en-US" altLang="ko-KR" sz="2500" b="1" dirty="0" smtClean="0">
              <a:ln w="0"/>
              <a:solidFill>
                <a:schemeClr val="accent1"/>
              </a:solidFill>
            </a:endParaRPr>
          </a:p>
          <a:p>
            <a:pPr algn="ctr"/>
            <a:r>
              <a:rPr lang="ko-KR" altLang="en-US" sz="2500" b="1" dirty="0" err="1" smtClean="0">
                <a:ln w="0"/>
                <a:solidFill>
                  <a:schemeClr val="accent1"/>
                </a:solidFill>
              </a:rPr>
              <a:t>소리샘으로</a:t>
            </a:r>
            <a:r>
              <a:rPr lang="ko-KR" altLang="en-US" sz="2500" b="1" dirty="0" smtClean="0">
                <a:ln w="0"/>
                <a:solidFill>
                  <a:schemeClr val="accent1"/>
                </a:solidFill>
              </a:rPr>
              <a:t> 연결</a:t>
            </a:r>
            <a:r>
              <a:rPr lang="en-US" altLang="ko-KR" sz="2500" b="1" dirty="0" smtClean="0">
                <a:ln w="0"/>
                <a:solidFill>
                  <a:schemeClr val="accent1"/>
                </a:solidFill>
              </a:rPr>
              <a:t>…</a:t>
            </a:r>
            <a:endParaRPr lang="en-US" altLang="ko-KR" sz="2500" b="1" cap="none" spc="0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1.gstatic.com/images?q=tbn:ANd9GcQp-0XGBL-WjZ5fCSM_3TyE27QuZmJuBg1wrpK_Puo56ccZ2UV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5208">
            <a:off x="5629883" y="2038610"/>
            <a:ext cx="1286190" cy="12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01864" y="2653794"/>
            <a:ext cx="55446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3"/>
                </a:solidFill>
              </a:rPr>
              <a:t>Q &amp; A</a:t>
            </a:r>
            <a:endParaRPr lang="ko-KR" altLang="en-US" sz="8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전화를 받지 않는 너에게</vt:lpstr>
      <vt:lpstr>문제 상황</vt:lpstr>
      <vt:lpstr>PowerPoint 프레젠테이션</vt:lpstr>
      <vt:lpstr>문제 정의</vt:lpstr>
      <vt:lpstr>요구사항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전화를 받지 않는 너에게</dc:title>
  <dc:creator>A313-39</dc:creator>
  <cp:lastModifiedBy>qkrwhdgns</cp:lastModifiedBy>
  <cp:revision>7</cp:revision>
  <dcterms:created xsi:type="dcterms:W3CDTF">2015-09-23T00:47:15Z</dcterms:created>
  <dcterms:modified xsi:type="dcterms:W3CDTF">2015-09-23T01:33:56Z</dcterms:modified>
</cp:coreProperties>
</file>