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9" d="100"/>
          <a:sy n="79" d="100"/>
        </p:scale>
        <p:origin x="2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ABB6E-4184-497D-9609-069043E76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F7FEF-1AB5-4291-8814-B0D5A8EC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48391-16AA-4540-823D-DA5EB2D4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8F69A-C664-4D0F-B251-A772A9F0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627A-FAD2-4644-AFC9-5AC4296E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35D9-6AE5-457C-9808-316489DF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42EF0-8EE5-4172-9E12-303142CAB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FB939-77BB-4DD5-9BDD-5ACA85D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10734-8EDB-409C-ACBD-BBD09E0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AF5B-EEA5-409C-BFB8-1CF6EFC1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4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657CDB-9178-4560-AFB6-EB1667724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7F9E1-5079-4E24-AA28-5765B8271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6641B-CE26-4AFD-BC6B-263B75C4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53502-EB45-4CCD-8DA2-9C16AB03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40BB9-DFB6-4EFC-A459-ACCF429F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67BD5-D0B7-49F0-A949-D46C9B0B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B052-9E80-4483-A35C-914C92E3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3B98-196A-4DF3-A9CA-E6271BB8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3D45F-6BBD-4B32-B854-5C64400A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05FFD-100C-4146-AB37-9C2B0875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5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A07F5-FE1A-46BB-9AF4-6ABE87A8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1362E-1ECD-4D97-A0AF-CB000962C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4C678-1F23-4670-B20C-8B7BF18E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4F12F-1440-4C0F-A81F-40388CB4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07C79-255A-4051-B57A-6BB2217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8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349FA-9C4F-4E29-9D90-231B2BAD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B9995-3A25-49E6-A541-595171A4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B2071-48CC-4E65-B6F4-242CB1A4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060D4-4442-4A49-A170-EAE9AF5C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CCC90-3648-4DD0-AE75-9ED30D3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A703B-7630-49A4-B5C7-F26B6B72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80634-8EE3-4647-B817-B2F86447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6E362-1137-4C2D-B38C-0517F572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3ED18-4029-4DC6-828A-E5D0CA77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260D3-4EE4-4A9F-83EF-73BB1157E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1EBE67-1231-4C96-B040-16ADA2E90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BE4099-D072-4B3A-A18C-DE0D91E7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CB61CB-6DEB-47E0-96BE-4D54C488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C45395-338E-4104-B9E2-6BAF63A6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3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12E55-4557-4375-8CD5-E9889D3B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73CCA-6B44-426D-B0E7-6D238804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486604-B949-4520-AD1C-8007C5C0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47FC52-6FE2-4514-AF31-6CFF50C2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5352B-0895-4326-918B-96F84847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911A48-B1C1-40E1-A244-6F38999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A2A47-67D7-4633-B8B6-A6D6BDA0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513D5-3D9E-4787-8169-7232D2B1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9B1E7-99A0-46A0-9682-413F5851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7DFC4-0049-42BD-A7D3-3B21759D7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7C277-0042-4FE9-9068-04EEC93A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9770D-0762-45B6-A063-9E555077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9011D-5F6E-4CCE-8ABB-F69F443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5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EDA45-73BB-4E0F-92EC-CCA520BC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D55E8D-C411-48C7-BFF9-C340DE7B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B77AC-A9AC-434D-9A65-8E51CF28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DA4EB-09DE-4F13-876F-0E67BEFA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9363-F7B9-483C-91B1-51C5E23F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03A8E-1090-4F98-83D3-1032274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298D1-D644-4A65-A438-52067C0E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5EAF9-087C-4027-AFFD-D6756127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E258E-C6BF-4971-9B68-1A8020411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CDAC-2ECA-4940-9A10-CBBDA6866DEE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1FDD2-0052-4A00-8D54-BA29D65C7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04E02-0DC0-4373-94C1-E053EC666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1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6C00B3-4D6C-46BA-953F-CFC5C10C37E9}"/>
              </a:ext>
            </a:extLst>
          </p:cNvPr>
          <p:cNvSpPr/>
          <p:nvPr/>
        </p:nvSpPr>
        <p:spPr>
          <a:xfrm>
            <a:off x="2077328" y="4648505"/>
            <a:ext cx="1177240" cy="6276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patient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2BBDD5-1E69-480B-8E2A-B0AC43B27E96}"/>
              </a:ext>
            </a:extLst>
          </p:cNvPr>
          <p:cNvSpPr/>
          <p:nvPr/>
        </p:nvSpPr>
        <p:spPr>
          <a:xfrm>
            <a:off x="7618127" y="1340475"/>
            <a:ext cx="1177240" cy="6276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hospital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72CE2815-3C9A-4B17-B751-A0AD93873190}"/>
              </a:ext>
            </a:extLst>
          </p:cNvPr>
          <p:cNvSpPr/>
          <p:nvPr/>
        </p:nvSpPr>
        <p:spPr>
          <a:xfrm>
            <a:off x="6048776" y="822590"/>
            <a:ext cx="1043559" cy="63421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stay in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F5961B64-1B35-4CE0-8435-5BA344A1C51F}"/>
              </a:ext>
            </a:extLst>
          </p:cNvPr>
          <p:cNvSpPr/>
          <p:nvPr/>
        </p:nvSpPr>
        <p:spPr>
          <a:xfrm>
            <a:off x="4270075" y="4521268"/>
            <a:ext cx="1297789" cy="89682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diagnosis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4393F2-56A3-483C-830E-96F8F2E9B12D}"/>
              </a:ext>
            </a:extLst>
          </p:cNvPr>
          <p:cNvSpPr/>
          <p:nvPr/>
        </p:nvSpPr>
        <p:spPr>
          <a:xfrm>
            <a:off x="3766751" y="1930762"/>
            <a:ext cx="1177240" cy="6276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outpatient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157A0DD-DF66-4340-9EC8-C0FEB4C49052}"/>
              </a:ext>
            </a:extLst>
          </p:cNvPr>
          <p:cNvSpPr/>
          <p:nvPr/>
        </p:nvSpPr>
        <p:spPr>
          <a:xfrm>
            <a:off x="3778829" y="862313"/>
            <a:ext cx="1177240" cy="6276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inpatient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39B2FC0-7345-4D41-84F0-1D85FCDC3BC8}"/>
              </a:ext>
            </a:extLst>
          </p:cNvPr>
          <p:cNvCxnSpPr>
            <a:cxnSpLocks/>
            <a:stCxn id="11" idx="1"/>
            <a:endCxn id="126" idx="0"/>
          </p:cNvCxnSpPr>
          <p:nvPr/>
        </p:nvCxnSpPr>
        <p:spPr>
          <a:xfrm flipH="1" flipV="1">
            <a:off x="2657771" y="1678316"/>
            <a:ext cx="1108980" cy="56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E7D32E-F7DD-4D1F-BA78-E31D82A27643}"/>
              </a:ext>
            </a:extLst>
          </p:cNvPr>
          <p:cNvCxnSpPr>
            <a:cxnSpLocks/>
            <a:stCxn id="12" idx="1"/>
            <a:endCxn id="126" idx="0"/>
          </p:cNvCxnSpPr>
          <p:nvPr/>
        </p:nvCxnSpPr>
        <p:spPr>
          <a:xfrm flipH="1">
            <a:off x="2657771" y="1176151"/>
            <a:ext cx="1121058" cy="502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A6F9822-FFAF-40E6-A19C-94827E8800A1}"/>
              </a:ext>
            </a:extLst>
          </p:cNvPr>
          <p:cNvCxnSpPr>
            <a:cxnSpLocks/>
            <a:stCxn id="126" idx="3"/>
            <a:endCxn id="4" idx="0"/>
          </p:cNvCxnSpPr>
          <p:nvPr/>
        </p:nvCxnSpPr>
        <p:spPr>
          <a:xfrm>
            <a:off x="2657771" y="2437102"/>
            <a:ext cx="8177" cy="2211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6F275B2-BAF3-4230-85D4-6F5877E62A28}"/>
              </a:ext>
            </a:extLst>
          </p:cNvPr>
          <p:cNvCxnSpPr>
            <a:cxnSpLocks/>
          </p:cNvCxnSpPr>
          <p:nvPr/>
        </p:nvCxnSpPr>
        <p:spPr>
          <a:xfrm flipV="1">
            <a:off x="4952350" y="1157505"/>
            <a:ext cx="1100349" cy="7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85CD704-A477-4F1C-8C0D-DD2211FEC3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092335" y="1135572"/>
            <a:ext cx="1114412" cy="4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1C9897F-89DE-4C9D-8555-EC0EF38A2EC5}"/>
              </a:ext>
            </a:extLst>
          </p:cNvPr>
          <p:cNvCxnSpPr>
            <a:cxnSpLocks/>
          </p:cNvCxnSpPr>
          <p:nvPr/>
        </p:nvCxnSpPr>
        <p:spPr>
          <a:xfrm flipV="1">
            <a:off x="3261275" y="4945281"/>
            <a:ext cx="1008800" cy="2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菱形 57">
            <a:extLst>
              <a:ext uri="{FF2B5EF4-FFF2-40B4-BE49-F238E27FC236}">
                <a16:creationId xmlns:a16="http://schemas.microsoft.com/office/drawing/2014/main" id="{BD58319F-A3DA-40C7-BE12-CCAB430E2FD9}"/>
              </a:ext>
            </a:extLst>
          </p:cNvPr>
          <p:cNvSpPr/>
          <p:nvPr/>
        </p:nvSpPr>
        <p:spPr>
          <a:xfrm>
            <a:off x="10466061" y="4649275"/>
            <a:ext cx="1177235" cy="63421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work for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8024145-4617-4A99-B2AF-8FED80175763}"/>
              </a:ext>
            </a:extLst>
          </p:cNvPr>
          <p:cNvSpPr/>
          <p:nvPr/>
        </p:nvSpPr>
        <p:spPr>
          <a:xfrm>
            <a:off x="7577610" y="4655813"/>
            <a:ext cx="1177240" cy="6276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doctor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9E5E287-40CB-42AE-A531-85D2D4622A92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 flipV="1">
            <a:off x="5567864" y="4969651"/>
            <a:ext cx="2009746" cy="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C56E65A-80E8-4E7E-BD96-20026929D885}"/>
              </a:ext>
            </a:extLst>
          </p:cNvPr>
          <p:cNvGrpSpPr/>
          <p:nvPr/>
        </p:nvGrpSpPr>
        <p:grpSpPr>
          <a:xfrm>
            <a:off x="10502512" y="2973253"/>
            <a:ext cx="1177240" cy="627675"/>
            <a:chOff x="9022755" y="3615883"/>
            <a:chExt cx="1069509" cy="555401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5E6F1428-6DCA-47D9-A8FB-2129A29379FE}"/>
                </a:ext>
              </a:extLst>
            </p:cNvPr>
            <p:cNvSpPr/>
            <p:nvPr/>
          </p:nvSpPr>
          <p:spPr>
            <a:xfrm>
              <a:off x="9022755" y="3615883"/>
              <a:ext cx="1069509" cy="55540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department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5EC0433-EB0B-462B-A383-BBA988E7398C}"/>
                </a:ext>
              </a:extLst>
            </p:cNvPr>
            <p:cNvSpPr/>
            <p:nvPr/>
          </p:nvSpPr>
          <p:spPr>
            <a:xfrm>
              <a:off x="9060852" y="3651733"/>
              <a:ext cx="993310" cy="4733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菱形 84">
            <a:extLst>
              <a:ext uri="{FF2B5EF4-FFF2-40B4-BE49-F238E27FC236}">
                <a16:creationId xmlns:a16="http://schemas.microsoft.com/office/drawing/2014/main" id="{B2BDEDB7-C717-40AE-91CA-14C191E85402}"/>
              </a:ext>
            </a:extLst>
          </p:cNvPr>
          <p:cNvSpPr/>
          <p:nvPr/>
        </p:nvSpPr>
        <p:spPr>
          <a:xfrm>
            <a:off x="10431410" y="1229155"/>
            <a:ext cx="1297789" cy="810309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run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D8339DE-3A9D-45F0-8FBA-4D9B896BB9AE}"/>
              </a:ext>
            </a:extLst>
          </p:cNvPr>
          <p:cNvCxnSpPr>
            <a:cxnSpLocks/>
            <a:stCxn id="7" idx="3"/>
            <a:endCxn id="85" idx="1"/>
          </p:cNvCxnSpPr>
          <p:nvPr/>
        </p:nvCxnSpPr>
        <p:spPr>
          <a:xfrm flipV="1">
            <a:off x="8795367" y="1634310"/>
            <a:ext cx="1636043" cy="20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菱形 122">
            <a:extLst>
              <a:ext uri="{FF2B5EF4-FFF2-40B4-BE49-F238E27FC236}">
                <a16:creationId xmlns:a16="http://schemas.microsoft.com/office/drawing/2014/main" id="{70E0FEAB-DE61-4FBB-9271-C59E59C850C1}"/>
              </a:ext>
            </a:extLst>
          </p:cNvPr>
          <p:cNvSpPr/>
          <p:nvPr/>
        </p:nvSpPr>
        <p:spPr>
          <a:xfrm>
            <a:off x="10541243" y="1313934"/>
            <a:ext cx="1067409" cy="6342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C7C8EB7B-E16C-410E-9227-86D3A61A1A87}"/>
              </a:ext>
            </a:extLst>
          </p:cNvPr>
          <p:cNvSpPr/>
          <p:nvPr/>
        </p:nvSpPr>
        <p:spPr>
          <a:xfrm>
            <a:off x="2212185" y="1678316"/>
            <a:ext cx="891172" cy="758786"/>
          </a:xfrm>
          <a:prstGeom prst="triangle">
            <a:avLst>
              <a:gd name="adj" fmla="val 50000"/>
            </a:avLst>
          </a:prstGeom>
          <a:solidFill>
            <a:srgbClr val="F567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IS A</a:t>
            </a:r>
            <a:endParaRPr lang="zh-CN" altLang="en-US" sz="12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F19D974E-30D5-4D7C-9C50-B8F98042F696}"/>
              </a:ext>
            </a:extLst>
          </p:cNvPr>
          <p:cNvSpPr/>
          <p:nvPr/>
        </p:nvSpPr>
        <p:spPr>
          <a:xfrm>
            <a:off x="9365194" y="3123398"/>
            <a:ext cx="879094" cy="3156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de_name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01DE767F-ED1B-4FBD-B70B-943A731583EB}"/>
              </a:ext>
            </a:extLst>
          </p:cNvPr>
          <p:cNvSpPr/>
          <p:nvPr/>
        </p:nvSpPr>
        <p:spPr>
          <a:xfrm>
            <a:off x="6953589" y="5743254"/>
            <a:ext cx="741246" cy="3634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u="sng" dirty="0">
                <a:solidFill>
                  <a:schemeClr val="tx1"/>
                </a:solidFill>
              </a:rPr>
              <a:t>dc-id</a:t>
            </a:r>
            <a:endParaRPr lang="zh-CN" altLang="en-US" sz="800" u="sng" dirty="0">
              <a:solidFill>
                <a:schemeClr val="tx1"/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1C9C00FA-5866-469D-9CEF-2F717D80761E}"/>
              </a:ext>
            </a:extLst>
          </p:cNvPr>
          <p:cNvSpPr/>
          <p:nvPr/>
        </p:nvSpPr>
        <p:spPr>
          <a:xfrm>
            <a:off x="795791" y="5256533"/>
            <a:ext cx="719177" cy="3376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u="sng" dirty="0">
                <a:solidFill>
                  <a:schemeClr val="tx1"/>
                </a:solidFill>
              </a:rPr>
              <a:t>pa-id</a:t>
            </a:r>
            <a:endParaRPr lang="zh-CN" altLang="en-US" sz="800" u="sng" dirty="0">
              <a:solidFill>
                <a:schemeClr val="tx1"/>
              </a:solidFill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576C38D-997D-4003-9854-0EF06B6B0F03}"/>
              </a:ext>
            </a:extLst>
          </p:cNvPr>
          <p:cNvSpPr/>
          <p:nvPr/>
        </p:nvSpPr>
        <p:spPr>
          <a:xfrm>
            <a:off x="3896444" y="225370"/>
            <a:ext cx="928719" cy="4844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dur_in_hos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E5BE82FF-2E71-4D5B-9FFB-5624A530A3A4}"/>
              </a:ext>
            </a:extLst>
          </p:cNvPr>
          <p:cNvSpPr/>
          <p:nvPr/>
        </p:nvSpPr>
        <p:spPr>
          <a:xfrm>
            <a:off x="793385" y="4869614"/>
            <a:ext cx="719177" cy="3376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address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98750C36-145A-45FF-98E0-C1D7D00E0FEF}"/>
              </a:ext>
            </a:extLst>
          </p:cNvPr>
          <p:cNvSpPr/>
          <p:nvPr/>
        </p:nvSpPr>
        <p:spPr>
          <a:xfrm>
            <a:off x="3937650" y="3832610"/>
            <a:ext cx="870147" cy="375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if_surge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6AB87CDC-2A86-4C96-B510-D3308612BECA}"/>
              </a:ext>
            </a:extLst>
          </p:cNvPr>
          <p:cNvSpPr/>
          <p:nvPr/>
        </p:nvSpPr>
        <p:spPr>
          <a:xfrm>
            <a:off x="5019036" y="3821034"/>
            <a:ext cx="870147" cy="375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treatment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743F7C25-85DD-4A15-B875-F50568BD4459}"/>
              </a:ext>
            </a:extLst>
          </p:cNvPr>
          <p:cNvSpPr/>
          <p:nvPr/>
        </p:nvSpPr>
        <p:spPr>
          <a:xfrm>
            <a:off x="777175" y="4498338"/>
            <a:ext cx="719177" cy="3376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gender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A82A6295-7792-45E2-9DC5-5E4BF38BDC94}"/>
              </a:ext>
            </a:extLst>
          </p:cNvPr>
          <p:cNvSpPr/>
          <p:nvPr/>
        </p:nvSpPr>
        <p:spPr>
          <a:xfrm>
            <a:off x="8618575" y="5743254"/>
            <a:ext cx="652471" cy="3634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name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5248C0B-A6C1-4407-991D-82D9D74E5D96}"/>
              </a:ext>
            </a:extLst>
          </p:cNvPr>
          <p:cNvSpPr/>
          <p:nvPr/>
        </p:nvSpPr>
        <p:spPr>
          <a:xfrm>
            <a:off x="778912" y="4079931"/>
            <a:ext cx="719177" cy="3376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E1E50C8-A0A3-4BCB-8C05-EF1353967439}"/>
              </a:ext>
            </a:extLst>
          </p:cNvPr>
          <p:cNvSpPr/>
          <p:nvPr/>
        </p:nvSpPr>
        <p:spPr>
          <a:xfrm>
            <a:off x="8919627" y="2031246"/>
            <a:ext cx="928719" cy="3634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u="sng" dirty="0" err="1">
                <a:solidFill>
                  <a:schemeClr val="tx1"/>
                </a:solidFill>
              </a:rPr>
              <a:t>hos_name</a:t>
            </a:r>
            <a:endParaRPr lang="zh-CN" altLang="en-US" sz="800" u="sng" dirty="0">
              <a:solidFill>
                <a:schemeClr val="tx1"/>
              </a:solidFill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8A03185E-36AD-44EC-B949-AAC140A0D6BC}"/>
              </a:ext>
            </a:extLst>
          </p:cNvPr>
          <p:cNvSpPr/>
          <p:nvPr/>
        </p:nvSpPr>
        <p:spPr>
          <a:xfrm>
            <a:off x="10593811" y="5715585"/>
            <a:ext cx="921734" cy="3634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if_contract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6F4C9E7D-C917-48C1-BB2E-EDAF30C50C09}"/>
              </a:ext>
            </a:extLst>
          </p:cNvPr>
          <p:cNvSpPr/>
          <p:nvPr/>
        </p:nvSpPr>
        <p:spPr>
          <a:xfrm>
            <a:off x="7793851" y="5715585"/>
            <a:ext cx="741246" cy="3634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186539D3-5E6C-48D3-9C6D-AE59CA1C7E7F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8704045" y="1950872"/>
            <a:ext cx="351590" cy="133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C7F5546F-DD71-40F8-B287-72404A795E76}"/>
              </a:ext>
            </a:extLst>
          </p:cNvPr>
          <p:cNvCxnSpPr>
            <a:cxnSpLocks/>
            <a:stCxn id="193" idx="0"/>
            <a:endCxn id="58" idx="2"/>
          </p:cNvCxnSpPr>
          <p:nvPr/>
        </p:nvCxnSpPr>
        <p:spPr>
          <a:xfrm flipV="1">
            <a:off x="11054678" y="5283488"/>
            <a:ext cx="0" cy="432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89A829DE-4056-4A0E-9B4C-9F55CEBA26AF}"/>
              </a:ext>
            </a:extLst>
          </p:cNvPr>
          <p:cNvCxnSpPr>
            <a:cxnSpLocks/>
            <a:stCxn id="63" idx="2"/>
            <a:endCxn id="194" idx="0"/>
          </p:cNvCxnSpPr>
          <p:nvPr/>
        </p:nvCxnSpPr>
        <p:spPr>
          <a:xfrm flipH="1">
            <a:off x="8164474" y="5283488"/>
            <a:ext cx="1757" cy="432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3C910CCD-0095-491A-8088-7CD355136FA3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7324212" y="5283488"/>
            <a:ext cx="491092" cy="459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8E359B99-FA41-475E-B071-D210E88A37E3}"/>
              </a:ext>
            </a:extLst>
          </p:cNvPr>
          <p:cNvCxnSpPr>
            <a:cxnSpLocks/>
            <a:endCxn id="190" idx="0"/>
          </p:cNvCxnSpPr>
          <p:nvPr/>
        </p:nvCxnSpPr>
        <p:spPr>
          <a:xfrm>
            <a:off x="8515403" y="5283488"/>
            <a:ext cx="429408" cy="459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876B58A5-B294-4D59-9579-771DDB67FEF7}"/>
              </a:ext>
            </a:extLst>
          </p:cNvPr>
          <p:cNvCxnSpPr>
            <a:cxnSpLocks/>
            <a:stCxn id="82" idx="1"/>
            <a:endCxn id="163" idx="6"/>
          </p:cNvCxnSpPr>
          <p:nvPr/>
        </p:nvCxnSpPr>
        <p:spPr>
          <a:xfrm flipH="1" flipV="1">
            <a:off x="10244288" y="3281236"/>
            <a:ext cx="30015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7E949FF8-D13E-4BC2-B8BE-F2A000808AFC}"/>
              </a:ext>
            </a:extLst>
          </p:cNvPr>
          <p:cNvCxnSpPr>
            <a:cxnSpLocks/>
            <a:stCxn id="178" idx="4"/>
            <a:endCxn id="12" idx="0"/>
          </p:cNvCxnSpPr>
          <p:nvPr/>
        </p:nvCxnSpPr>
        <p:spPr>
          <a:xfrm>
            <a:off x="4360804" y="709772"/>
            <a:ext cx="6645" cy="15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673EB5B6-F2C9-454B-9B70-C82CF543B4F4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1498090" y="4248759"/>
            <a:ext cx="603089" cy="471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08335F7C-79DB-4C00-B78B-D5AE15E2847E}"/>
              </a:ext>
            </a:extLst>
          </p:cNvPr>
          <p:cNvCxnSpPr>
            <a:cxnSpLocks/>
            <a:stCxn id="189" idx="6"/>
          </p:cNvCxnSpPr>
          <p:nvPr/>
        </p:nvCxnSpPr>
        <p:spPr>
          <a:xfrm>
            <a:off x="1496352" y="4667167"/>
            <a:ext cx="580972" cy="133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5B3ED6E7-3607-453D-BBB7-F0167E8774BB}"/>
              </a:ext>
            </a:extLst>
          </p:cNvPr>
          <p:cNvCxnSpPr>
            <a:cxnSpLocks/>
            <a:stCxn id="184" idx="6"/>
            <a:endCxn id="4" idx="1"/>
          </p:cNvCxnSpPr>
          <p:nvPr/>
        </p:nvCxnSpPr>
        <p:spPr>
          <a:xfrm flipV="1">
            <a:off x="1512563" y="4962343"/>
            <a:ext cx="564765" cy="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8CC4130F-1FB2-4198-904E-EB4FD840B824}"/>
              </a:ext>
            </a:extLst>
          </p:cNvPr>
          <p:cNvCxnSpPr>
            <a:stCxn id="177" idx="6"/>
          </p:cNvCxnSpPr>
          <p:nvPr/>
        </p:nvCxnSpPr>
        <p:spPr>
          <a:xfrm flipV="1">
            <a:off x="1514969" y="5136517"/>
            <a:ext cx="562355" cy="288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C9026AB1-34FE-48FD-8C97-2A0D28E01991}"/>
              </a:ext>
            </a:extLst>
          </p:cNvPr>
          <p:cNvCxnSpPr>
            <a:stCxn id="185" idx="4"/>
            <a:endCxn id="10" idx="0"/>
          </p:cNvCxnSpPr>
          <p:nvPr/>
        </p:nvCxnSpPr>
        <p:spPr>
          <a:xfrm>
            <a:off x="4372722" y="4207655"/>
            <a:ext cx="546248" cy="313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4E4E1D81-9C2B-459E-933E-622A00A4D090}"/>
              </a:ext>
            </a:extLst>
          </p:cNvPr>
          <p:cNvCxnSpPr>
            <a:cxnSpLocks/>
            <a:stCxn id="10" idx="0"/>
            <a:endCxn id="186" idx="4"/>
          </p:cNvCxnSpPr>
          <p:nvPr/>
        </p:nvCxnSpPr>
        <p:spPr>
          <a:xfrm flipV="1">
            <a:off x="4918970" y="4196079"/>
            <a:ext cx="535140" cy="325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46C7056B-8F85-470A-BD28-FA039FFE1AE0}"/>
              </a:ext>
            </a:extLst>
          </p:cNvPr>
          <p:cNvSpPr/>
          <p:nvPr/>
        </p:nvSpPr>
        <p:spPr>
          <a:xfrm>
            <a:off x="8937386" y="793505"/>
            <a:ext cx="746518" cy="3634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address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B944E2BC-5B6B-414D-B86A-DFF15CA76DF0}"/>
              </a:ext>
            </a:extLst>
          </p:cNvPr>
          <p:cNvCxnSpPr>
            <a:cxnSpLocks/>
            <a:stCxn id="264" idx="3"/>
          </p:cNvCxnSpPr>
          <p:nvPr/>
        </p:nvCxnSpPr>
        <p:spPr>
          <a:xfrm flipH="1">
            <a:off x="8714757" y="1103745"/>
            <a:ext cx="331954" cy="240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5E1D8A62-1F61-4B21-8DA3-7D858B7B71DA}"/>
              </a:ext>
            </a:extLst>
          </p:cNvPr>
          <p:cNvCxnSpPr>
            <a:cxnSpLocks/>
          </p:cNvCxnSpPr>
          <p:nvPr/>
        </p:nvCxnSpPr>
        <p:spPr>
          <a:xfrm>
            <a:off x="4952350" y="1124737"/>
            <a:ext cx="110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11BA6492-B886-4109-8821-EC261AB96EBA}"/>
              </a:ext>
            </a:extLst>
          </p:cNvPr>
          <p:cNvCxnSpPr>
            <a:cxnSpLocks/>
          </p:cNvCxnSpPr>
          <p:nvPr/>
        </p:nvCxnSpPr>
        <p:spPr>
          <a:xfrm>
            <a:off x="3245708" y="4976460"/>
            <a:ext cx="10243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DFA0B27C-01BC-433E-B5A3-D9A6C1445ECD}"/>
              </a:ext>
            </a:extLst>
          </p:cNvPr>
          <p:cNvSpPr txBox="1"/>
          <p:nvPr/>
        </p:nvSpPr>
        <p:spPr>
          <a:xfrm>
            <a:off x="3611044" y="4734013"/>
            <a:ext cx="302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B1696D7C-2D29-4287-96A6-54B4634559C7}"/>
              </a:ext>
            </a:extLst>
          </p:cNvPr>
          <p:cNvSpPr txBox="1"/>
          <p:nvPr/>
        </p:nvSpPr>
        <p:spPr>
          <a:xfrm>
            <a:off x="6251951" y="4741352"/>
            <a:ext cx="302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60C2D84-DD4A-48A2-9E2C-3EDE258262EE}"/>
              </a:ext>
            </a:extLst>
          </p:cNvPr>
          <p:cNvGrpSpPr/>
          <p:nvPr/>
        </p:nvGrpSpPr>
        <p:grpSpPr>
          <a:xfrm>
            <a:off x="8754849" y="4947688"/>
            <a:ext cx="1711211" cy="45719"/>
            <a:chOff x="8795794" y="4824857"/>
            <a:chExt cx="806762" cy="40334"/>
          </a:xfrm>
        </p:grpSpPr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5F9546D-33AD-41FE-83C3-28493C6558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5794" y="4824857"/>
              <a:ext cx="806762" cy="3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DE65E5B-D364-4184-920A-7FDB75B5B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5794" y="4861922"/>
              <a:ext cx="806762" cy="3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文本框 366">
            <a:extLst>
              <a:ext uri="{FF2B5EF4-FFF2-40B4-BE49-F238E27FC236}">
                <a16:creationId xmlns:a16="http://schemas.microsoft.com/office/drawing/2014/main" id="{EBFE61D0-D5F7-4432-82E2-E55268B33477}"/>
              </a:ext>
            </a:extLst>
          </p:cNvPr>
          <p:cNvSpPr txBox="1"/>
          <p:nvPr/>
        </p:nvSpPr>
        <p:spPr>
          <a:xfrm>
            <a:off x="9061790" y="4712382"/>
            <a:ext cx="302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076C9005-96EA-462C-A8EB-C45B016B9FA3}"/>
              </a:ext>
            </a:extLst>
          </p:cNvPr>
          <p:cNvSpPr txBox="1"/>
          <p:nvPr/>
        </p:nvSpPr>
        <p:spPr>
          <a:xfrm>
            <a:off x="10816071" y="4020132"/>
            <a:ext cx="219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6FDBD0A6-D5E6-4921-91F9-44EB3647D15B}"/>
              </a:ext>
            </a:extLst>
          </p:cNvPr>
          <p:cNvSpPr txBox="1"/>
          <p:nvPr/>
        </p:nvSpPr>
        <p:spPr>
          <a:xfrm>
            <a:off x="7840301" y="903058"/>
            <a:ext cx="302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19E3C5CF-1CF6-425B-A12B-1C4E515C9557}"/>
              </a:ext>
            </a:extLst>
          </p:cNvPr>
          <p:cNvSpPr txBox="1"/>
          <p:nvPr/>
        </p:nvSpPr>
        <p:spPr>
          <a:xfrm flipH="1">
            <a:off x="5525086" y="866050"/>
            <a:ext cx="2064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45C9E807-BE4C-4B25-8390-CD467BC9C265}"/>
              </a:ext>
            </a:extLst>
          </p:cNvPr>
          <p:cNvSpPr txBox="1"/>
          <p:nvPr/>
        </p:nvSpPr>
        <p:spPr>
          <a:xfrm>
            <a:off x="10811825" y="2597193"/>
            <a:ext cx="302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5AFD621-C567-42D8-B10D-0F0439AD2DE0}"/>
              </a:ext>
            </a:extLst>
          </p:cNvPr>
          <p:cNvGrpSpPr/>
          <p:nvPr/>
        </p:nvGrpSpPr>
        <p:grpSpPr>
          <a:xfrm>
            <a:off x="11063702" y="2039464"/>
            <a:ext cx="45719" cy="928753"/>
            <a:chOff x="11118554" y="2371570"/>
            <a:chExt cx="24875" cy="473815"/>
          </a:xfrm>
        </p:grpSpPr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D098697E-49E8-4375-B090-20D9ADE8E1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18554" y="2371570"/>
              <a:ext cx="1" cy="473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0EC5A9BC-AA13-44E7-90DF-7B43A3704269}"/>
                </a:ext>
              </a:extLst>
            </p:cNvPr>
            <p:cNvCxnSpPr>
              <a:cxnSpLocks/>
            </p:cNvCxnSpPr>
            <p:nvPr/>
          </p:nvCxnSpPr>
          <p:spPr>
            <a:xfrm>
              <a:off x="11143428" y="2371570"/>
              <a:ext cx="1" cy="473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文本框 372">
            <a:extLst>
              <a:ext uri="{FF2B5EF4-FFF2-40B4-BE49-F238E27FC236}">
                <a16:creationId xmlns:a16="http://schemas.microsoft.com/office/drawing/2014/main" id="{44EC9824-3F13-4C45-B476-94A2F3D1AE03}"/>
              </a:ext>
            </a:extLst>
          </p:cNvPr>
          <p:cNvSpPr txBox="1"/>
          <p:nvPr/>
        </p:nvSpPr>
        <p:spPr>
          <a:xfrm>
            <a:off x="9451839" y="1403659"/>
            <a:ext cx="302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29174C7-6C2F-4C6D-99F2-8DEF32291C00}"/>
              </a:ext>
            </a:extLst>
          </p:cNvPr>
          <p:cNvGrpSpPr/>
          <p:nvPr/>
        </p:nvGrpSpPr>
        <p:grpSpPr>
          <a:xfrm>
            <a:off x="11029228" y="3604316"/>
            <a:ext cx="45719" cy="1044189"/>
            <a:chOff x="11096602" y="3473375"/>
            <a:chExt cx="33460" cy="319434"/>
          </a:xfrm>
        </p:grpSpPr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E51C017D-1504-49D5-880E-9442923DE49A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602" y="3473375"/>
              <a:ext cx="2556" cy="318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B5016A16-0D0D-446E-B38F-070EEBD9ADD3}"/>
                </a:ext>
              </a:extLst>
            </p:cNvPr>
            <p:cNvCxnSpPr>
              <a:cxnSpLocks/>
            </p:cNvCxnSpPr>
            <p:nvPr/>
          </p:nvCxnSpPr>
          <p:spPr>
            <a:xfrm>
              <a:off x="11127506" y="3474620"/>
              <a:ext cx="2556" cy="318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椭圆 408">
            <a:extLst>
              <a:ext uri="{FF2B5EF4-FFF2-40B4-BE49-F238E27FC236}">
                <a16:creationId xmlns:a16="http://schemas.microsoft.com/office/drawing/2014/main" id="{36B0A382-E75F-4AC2-89B0-FB13009B4B26}"/>
              </a:ext>
            </a:extLst>
          </p:cNvPr>
          <p:cNvSpPr/>
          <p:nvPr/>
        </p:nvSpPr>
        <p:spPr>
          <a:xfrm>
            <a:off x="4520286" y="5656538"/>
            <a:ext cx="792971" cy="3376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410" name="直接连接符 409">
            <a:extLst>
              <a:ext uri="{FF2B5EF4-FFF2-40B4-BE49-F238E27FC236}">
                <a16:creationId xmlns:a16="http://schemas.microsoft.com/office/drawing/2014/main" id="{2ADCEE4E-9999-40AA-B4DC-1786AAC67C2E}"/>
              </a:ext>
            </a:extLst>
          </p:cNvPr>
          <p:cNvCxnSpPr>
            <a:cxnSpLocks/>
            <a:stCxn id="409" idx="0"/>
            <a:endCxn id="10" idx="2"/>
          </p:cNvCxnSpPr>
          <p:nvPr/>
        </p:nvCxnSpPr>
        <p:spPr>
          <a:xfrm flipV="1">
            <a:off x="4916772" y="5418095"/>
            <a:ext cx="2198" cy="238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>
            <a:extLst>
              <a:ext uri="{FF2B5EF4-FFF2-40B4-BE49-F238E27FC236}">
                <a16:creationId xmlns:a16="http://schemas.microsoft.com/office/drawing/2014/main" id="{1F848398-8FC6-425F-AAD9-821701D24E55}"/>
              </a:ext>
            </a:extLst>
          </p:cNvPr>
          <p:cNvCxnSpPr>
            <a:cxnSpLocks/>
            <a:stCxn id="428" idx="4"/>
            <a:endCxn id="10" idx="0"/>
          </p:cNvCxnSpPr>
          <p:nvPr/>
        </p:nvCxnSpPr>
        <p:spPr>
          <a:xfrm>
            <a:off x="4916773" y="3803463"/>
            <a:ext cx="2197" cy="717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椭圆 427">
            <a:extLst>
              <a:ext uri="{FF2B5EF4-FFF2-40B4-BE49-F238E27FC236}">
                <a16:creationId xmlns:a16="http://schemas.microsoft.com/office/drawing/2014/main" id="{EB11BBDC-AE4B-4E1F-942A-E4B2EE000490}"/>
              </a:ext>
            </a:extLst>
          </p:cNvPr>
          <p:cNvSpPr/>
          <p:nvPr/>
        </p:nvSpPr>
        <p:spPr>
          <a:xfrm>
            <a:off x="4481699" y="3428418"/>
            <a:ext cx="870147" cy="375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disease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1" name="椭圆 430">
            <a:extLst>
              <a:ext uri="{FF2B5EF4-FFF2-40B4-BE49-F238E27FC236}">
                <a16:creationId xmlns:a16="http://schemas.microsoft.com/office/drawing/2014/main" id="{6161FE70-1EF8-4AFF-B205-03BFDFC5A924}"/>
              </a:ext>
            </a:extLst>
          </p:cNvPr>
          <p:cNvSpPr/>
          <p:nvPr/>
        </p:nvSpPr>
        <p:spPr>
          <a:xfrm>
            <a:off x="688212" y="5656538"/>
            <a:ext cx="918717" cy="3376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symptom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432" name="直接连接符 431">
            <a:extLst>
              <a:ext uri="{FF2B5EF4-FFF2-40B4-BE49-F238E27FC236}">
                <a16:creationId xmlns:a16="http://schemas.microsoft.com/office/drawing/2014/main" id="{464A8D53-6980-4806-A149-466A3B460A55}"/>
              </a:ext>
            </a:extLst>
          </p:cNvPr>
          <p:cNvCxnSpPr>
            <a:cxnSpLocks/>
          </p:cNvCxnSpPr>
          <p:nvPr/>
        </p:nvCxnSpPr>
        <p:spPr>
          <a:xfrm flipV="1">
            <a:off x="1613984" y="5228229"/>
            <a:ext cx="480222" cy="589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6C2D0A0E-B7C9-4535-882F-7028BAC87882}"/>
              </a:ext>
            </a:extLst>
          </p:cNvPr>
          <p:cNvSpPr/>
          <p:nvPr/>
        </p:nvSpPr>
        <p:spPr>
          <a:xfrm>
            <a:off x="764378" y="3675135"/>
            <a:ext cx="719177" cy="3376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name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4340EDD-CEF8-49CF-A9D9-825DFAEF1B04}"/>
              </a:ext>
            </a:extLst>
          </p:cNvPr>
          <p:cNvCxnSpPr>
            <a:cxnSpLocks/>
          </p:cNvCxnSpPr>
          <p:nvPr/>
        </p:nvCxnSpPr>
        <p:spPr>
          <a:xfrm>
            <a:off x="1483555" y="3839025"/>
            <a:ext cx="648442" cy="801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菱形 7">
            <a:extLst>
              <a:ext uri="{FF2B5EF4-FFF2-40B4-BE49-F238E27FC236}">
                <a16:creationId xmlns:a16="http://schemas.microsoft.com/office/drawing/2014/main" id="{76D883B7-B162-437A-8F9F-2A631E0F20F6}"/>
              </a:ext>
            </a:extLst>
          </p:cNvPr>
          <p:cNvSpPr/>
          <p:nvPr/>
        </p:nvSpPr>
        <p:spPr>
          <a:xfrm>
            <a:off x="6087810" y="1904960"/>
            <a:ext cx="1043559" cy="63421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visit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41" name="直接连接符 41">
            <a:extLst>
              <a:ext uri="{FF2B5EF4-FFF2-40B4-BE49-F238E27FC236}">
                <a16:creationId xmlns:a16="http://schemas.microsoft.com/office/drawing/2014/main" id="{5BCA7B87-7E65-430C-9E1A-F0DCF3061C86}"/>
              </a:ext>
            </a:extLst>
          </p:cNvPr>
          <p:cNvCxnSpPr>
            <a:cxnSpLocks/>
          </p:cNvCxnSpPr>
          <p:nvPr/>
        </p:nvCxnSpPr>
        <p:spPr>
          <a:xfrm flipV="1">
            <a:off x="4952350" y="2237707"/>
            <a:ext cx="1160065" cy="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43">
            <a:extLst>
              <a:ext uri="{FF2B5EF4-FFF2-40B4-BE49-F238E27FC236}">
                <a16:creationId xmlns:a16="http://schemas.microsoft.com/office/drawing/2014/main" id="{2E6FA4B7-CE4E-47FC-825E-2D874DA99FEA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7131369" y="2213232"/>
            <a:ext cx="1086162" cy="8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355">
            <a:extLst>
              <a:ext uri="{FF2B5EF4-FFF2-40B4-BE49-F238E27FC236}">
                <a16:creationId xmlns:a16="http://schemas.microsoft.com/office/drawing/2014/main" id="{77B0D1D2-9E03-449A-B61B-72FDA560CCEC}"/>
              </a:ext>
            </a:extLst>
          </p:cNvPr>
          <p:cNvCxnSpPr>
            <a:cxnSpLocks/>
          </p:cNvCxnSpPr>
          <p:nvPr/>
        </p:nvCxnSpPr>
        <p:spPr>
          <a:xfrm flipV="1">
            <a:off x="4952350" y="2200329"/>
            <a:ext cx="1150207" cy="5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368">
            <a:extLst>
              <a:ext uri="{FF2B5EF4-FFF2-40B4-BE49-F238E27FC236}">
                <a16:creationId xmlns:a16="http://schemas.microsoft.com/office/drawing/2014/main" id="{DB658E4E-CC4F-4F54-B5B4-F713D54F4BE2}"/>
              </a:ext>
            </a:extLst>
          </p:cNvPr>
          <p:cNvSpPr txBox="1"/>
          <p:nvPr/>
        </p:nvSpPr>
        <p:spPr>
          <a:xfrm>
            <a:off x="7840301" y="1983791"/>
            <a:ext cx="302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45" name="文本框 369">
            <a:extLst>
              <a:ext uri="{FF2B5EF4-FFF2-40B4-BE49-F238E27FC236}">
                <a16:creationId xmlns:a16="http://schemas.microsoft.com/office/drawing/2014/main" id="{5EB4A874-A34A-4D75-85B9-021A2A8958F1}"/>
              </a:ext>
            </a:extLst>
          </p:cNvPr>
          <p:cNvSpPr txBox="1"/>
          <p:nvPr/>
        </p:nvSpPr>
        <p:spPr>
          <a:xfrm flipH="1">
            <a:off x="5525086" y="1946783"/>
            <a:ext cx="2064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9FB63D-A22F-45F7-960A-9740C385B784}"/>
              </a:ext>
            </a:extLst>
          </p:cNvPr>
          <p:cNvCxnSpPr>
            <a:endCxn id="7" idx="0"/>
          </p:cNvCxnSpPr>
          <p:nvPr/>
        </p:nvCxnSpPr>
        <p:spPr>
          <a:xfrm>
            <a:off x="8206747" y="1135571"/>
            <a:ext cx="0" cy="20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A6AC842-21E9-4CD8-9A6A-5B12F1DB631A}"/>
              </a:ext>
            </a:extLst>
          </p:cNvPr>
          <p:cNvCxnSpPr>
            <a:stCxn id="7" idx="2"/>
          </p:cNvCxnSpPr>
          <p:nvPr/>
        </p:nvCxnSpPr>
        <p:spPr>
          <a:xfrm>
            <a:off x="8206747" y="1968150"/>
            <a:ext cx="0" cy="249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1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Yifei Wang</dc:creator>
  <cp:lastModifiedBy>王一飞</cp:lastModifiedBy>
  <cp:revision>20</cp:revision>
  <dcterms:created xsi:type="dcterms:W3CDTF">2018-03-11T00:51:30Z</dcterms:created>
  <dcterms:modified xsi:type="dcterms:W3CDTF">2018-03-16T04:58:02Z</dcterms:modified>
</cp:coreProperties>
</file>