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ABB6E-4184-497D-9609-069043E76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F7FEF-1AB5-4291-8814-B0D5A8EC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48391-16AA-4540-823D-DA5EB2D4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8F69A-C664-4D0F-B251-A772A9F0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627A-FAD2-4644-AFC9-5AC4296E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35D9-6AE5-457C-9808-316489DF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42EF0-8EE5-4172-9E12-303142CAB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FB939-77BB-4DD5-9BDD-5ACA85D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10734-8EDB-409C-ACBD-BBD09E0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AF5B-EEA5-409C-BFB8-1CF6EFC1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4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657CDB-9178-4560-AFB6-EB1667724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7F9E1-5079-4E24-AA28-5765B8271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6641B-CE26-4AFD-BC6B-263B75C4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53502-EB45-4CCD-8DA2-9C16AB03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40BB9-DFB6-4EFC-A459-ACCF429F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67BD5-D0B7-49F0-A949-D46C9B0B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8B052-9E80-4483-A35C-914C92E3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3B98-196A-4DF3-A9CA-E6271BB8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3D45F-6BBD-4B32-B854-5C64400A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05FFD-100C-4146-AB37-9C2B0875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5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A07F5-FE1A-46BB-9AF4-6ABE87A8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1362E-1ECD-4D97-A0AF-CB000962C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4C678-1F23-4670-B20C-8B7BF18E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4F12F-1440-4C0F-A81F-40388CB4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07C79-255A-4051-B57A-6BB2217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8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349FA-9C4F-4E29-9D90-231B2BAD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B9995-3A25-49E6-A541-595171A4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B2071-48CC-4E65-B6F4-242CB1A4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060D4-4442-4A49-A170-EAE9AF5C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CCC90-3648-4DD0-AE75-9ED30D3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A703B-7630-49A4-B5C7-F26B6B72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80634-8EE3-4647-B817-B2F86447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6E362-1137-4C2D-B38C-0517F572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3ED18-4029-4DC6-828A-E5D0CA77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260D3-4EE4-4A9F-83EF-73BB1157E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1EBE67-1231-4C96-B040-16ADA2E90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BE4099-D072-4B3A-A18C-DE0D91E7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CB61CB-6DEB-47E0-96BE-4D54C488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C45395-338E-4104-B9E2-6BAF63A6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3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12E55-4557-4375-8CD5-E9889D3B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73CCA-6B44-426D-B0E7-6D238804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486604-B949-4520-AD1C-8007C5C0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47FC52-6FE2-4514-AF31-6CFF50C2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5352B-0895-4326-918B-96F84847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911A48-B1C1-40E1-A244-6F38999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A2A47-67D7-4633-B8B6-A6D6BDA0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513D5-3D9E-4787-8169-7232D2B1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9B1E7-99A0-46A0-9682-413F5851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7DFC4-0049-42BD-A7D3-3B21759D7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7C277-0042-4FE9-9068-04EEC93A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9770D-0762-45B6-A063-9E555077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9011D-5F6E-4CCE-8ABB-F69F443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5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EDA45-73BB-4E0F-92EC-CCA520BC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D55E8D-C411-48C7-BFF9-C340DE7B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B77AC-A9AC-434D-9A65-8E51CF28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DA4EB-09DE-4F13-876F-0E67BEFA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9363-F7B9-483C-91B1-51C5E23F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03A8E-1090-4F98-83D3-1032274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298D1-D644-4A65-A438-52067C0E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5EAF9-087C-4027-AFFD-D6756127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E258E-C6BF-4971-9B68-1A8020411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CDAC-2ECA-4940-9A10-CBBDA6866DEE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1FDD2-0052-4A00-8D54-BA29D65C7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04E02-0DC0-4373-94C1-E053EC666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2FE1-E1A2-41EB-A0B5-3B1527BB1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1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7F589935-0ABB-4672-B860-143B61E4A9C0}"/>
              </a:ext>
            </a:extLst>
          </p:cNvPr>
          <p:cNvGrpSpPr/>
          <p:nvPr/>
        </p:nvGrpSpPr>
        <p:grpSpPr>
          <a:xfrm>
            <a:off x="1282637" y="0"/>
            <a:ext cx="9890188" cy="6802213"/>
            <a:chOff x="1282637" y="0"/>
            <a:chExt cx="9890188" cy="6802213"/>
          </a:xfrm>
        </p:grpSpPr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DC1DDCFE-9567-40C7-A63D-A1E1E1680EF8}"/>
                </a:ext>
              </a:extLst>
            </p:cNvPr>
            <p:cNvGrpSpPr/>
            <p:nvPr/>
          </p:nvGrpSpPr>
          <p:grpSpPr>
            <a:xfrm>
              <a:off x="1371600" y="0"/>
              <a:ext cx="9801225" cy="5452147"/>
              <a:chOff x="655798" y="100928"/>
              <a:chExt cx="10880403" cy="6530557"/>
            </a:xfrm>
          </p:grpSpPr>
          <p:grpSp>
            <p:nvGrpSpPr>
              <p:cNvPr id="374" name="组合 373">
                <a:extLst>
                  <a:ext uri="{FF2B5EF4-FFF2-40B4-BE49-F238E27FC236}">
                    <a16:creationId xmlns:a16="http://schemas.microsoft.com/office/drawing/2014/main" id="{536753C5-3410-42DF-B9F3-BDEFEF202D64}"/>
                  </a:ext>
                </a:extLst>
              </p:cNvPr>
              <p:cNvGrpSpPr/>
              <p:nvPr/>
            </p:nvGrpSpPr>
            <p:grpSpPr>
              <a:xfrm>
                <a:off x="655798" y="100928"/>
                <a:ext cx="10880403" cy="6530557"/>
                <a:chOff x="655798" y="100928"/>
                <a:chExt cx="10880403" cy="6530557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3C6C00B3-4D6C-46BA-953F-CFC5C10C37E9}"/>
                    </a:ext>
                  </a:extLst>
                </p:cNvPr>
                <p:cNvSpPr/>
                <p:nvPr/>
              </p:nvSpPr>
              <p:spPr>
                <a:xfrm>
                  <a:off x="2099106" y="4893630"/>
                  <a:ext cx="1306862" cy="75182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patient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3B2BBDD5-1E69-480B-8E2A-B0AC43B27E96}"/>
                    </a:ext>
                  </a:extLst>
                </p:cNvPr>
                <p:cNvSpPr/>
                <p:nvPr/>
              </p:nvSpPr>
              <p:spPr>
                <a:xfrm>
                  <a:off x="8706448" y="1089434"/>
                  <a:ext cx="1306862" cy="75182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hospital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菱形 7">
                  <a:extLst>
                    <a:ext uri="{FF2B5EF4-FFF2-40B4-BE49-F238E27FC236}">
                      <a16:creationId xmlns:a16="http://schemas.microsoft.com/office/drawing/2014/main" id="{72CE2815-3C9A-4B17-B751-A0AD93873190}"/>
                    </a:ext>
                  </a:extLst>
                </p:cNvPr>
                <p:cNvSpPr/>
                <p:nvPr/>
              </p:nvSpPr>
              <p:spPr>
                <a:xfrm>
                  <a:off x="6310870" y="1090458"/>
                  <a:ext cx="1158462" cy="759658"/>
                </a:xfrm>
                <a:prstGeom prst="diamon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stay in</a:t>
                  </a:r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菱形 9">
                  <a:extLst>
                    <a:ext uri="{FF2B5EF4-FFF2-40B4-BE49-F238E27FC236}">
                      <a16:creationId xmlns:a16="http://schemas.microsoft.com/office/drawing/2014/main" id="{F5961B64-1B35-4CE0-8435-5BA344A1C51F}"/>
                    </a:ext>
                  </a:extLst>
                </p:cNvPr>
                <p:cNvSpPr/>
                <p:nvPr/>
              </p:nvSpPr>
              <p:spPr>
                <a:xfrm>
                  <a:off x="3968517" y="4732434"/>
                  <a:ext cx="1440684" cy="1074215"/>
                </a:xfrm>
                <a:prstGeom prst="diamon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>
                      <a:solidFill>
                        <a:schemeClr val="tx1"/>
                      </a:solidFill>
                    </a:rPr>
                    <a:t>diagnosis</a:t>
                  </a:r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1F4393F2-56A3-483C-830E-96F8F2E9B12D}"/>
                    </a:ext>
                  </a:extLst>
                </p:cNvPr>
                <p:cNvSpPr/>
                <p:nvPr/>
              </p:nvSpPr>
              <p:spPr>
                <a:xfrm>
                  <a:off x="674181" y="1098291"/>
                  <a:ext cx="1306862" cy="75182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outpatient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7157A0DD-DF66-4340-9EC8-C0FEB4C49052}"/>
                    </a:ext>
                  </a:extLst>
                </p:cNvPr>
                <p:cNvSpPr/>
                <p:nvPr/>
              </p:nvSpPr>
              <p:spPr>
                <a:xfrm>
                  <a:off x="3415804" y="1098290"/>
                  <a:ext cx="1306862" cy="75182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inpatient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539B2FC0-7345-4D41-84F0-1D85FCDC3BC8}"/>
                    </a:ext>
                  </a:extLst>
                </p:cNvPr>
                <p:cNvCxnSpPr>
                  <a:cxnSpLocks/>
                  <a:stCxn id="11" idx="2"/>
                  <a:endCxn id="126" idx="0"/>
                </p:cNvCxnSpPr>
                <p:nvPr/>
              </p:nvCxnSpPr>
              <p:spPr>
                <a:xfrm>
                  <a:off x="1327613" y="1850117"/>
                  <a:ext cx="1424924" cy="10560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DCE7D32E-F7DD-4D1F-BA78-E31D82A27643}"/>
                    </a:ext>
                  </a:extLst>
                </p:cNvPr>
                <p:cNvCxnSpPr>
                  <a:cxnSpLocks/>
                  <a:stCxn id="12" idx="2"/>
                  <a:endCxn id="126" idx="0"/>
                </p:cNvCxnSpPr>
                <p:nvPr/>
              </p:nvCxnSpPr>
              <p:spPr>
                <a:xfrm flipH="1">
                  <a:off x="2752536" y="1850116"/>
                  <a:ext cx="1316699" cy="10560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BA6F9822-FFAF-40E6-A19C-94827E8800A1}"/>
                    </a:ext>
                  </a:extLst>
                </p:cNvPr>
                <p:cNvCxnSpPr>
                  <a:cxnSpLocks/>
                  <a:stCxn id="126" idx="3"/>
                  <a:endCxn id="4" idx="0"/>
                </p:cNvCxnSpPr>
                <p:nvPr/>
              </p:nvCxnSpPr>
              <p:spPr>
                <a:xfrm>
                  <a:off x="2752536" y="3815063"/>
                  <a:ext cx="1" cy="10785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76F275B2-BAF3-4230-85D4-6F5877E62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915" y="1502038"/>
                  <a:ext cx="1588204" cy="39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185CD704-A477-4F1C-8C0D-DD2211FEC3E3}"/>
                    </a:ext>
                  </a:extLst>
                </p:cNvPr>
                <p:cNvCxnSpPr>
                  <a:cxnSpLocks/>
                  <a:stCxn id="8" idx="3"/>
                  <a:endCxn id="7" idx="1"/>
                </p:cNvCxnSpPr>
                <p:nvPr/>
              </p:nvCxnSpPr>
              <p:spPr>
                <a:xfrm flipV="1">
                  <a:off x="7469332" y="1465347"/>
                  <a:ext cx="1237116" cy="49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A1C9897F-89DE-4C9D-8555-EC0EF38A2E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15364" y="5244142"/>
                  <a:ext cx="562549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菱形 57">
                  <a:extLst>
                    <a:ext uri="{FF2B5EF4-FFF2-40B4-BE49-F238E27FC236}">
                      <a16:creationId xmlns:a16="http://schemas.microsoft.com/office/drawing/2014/main" id="{BD58319F-A3DA-40C7-BE12-CCAB430E2FD9}"/>
                    </a:ext>
                  </a:extLst>
                </p:cNvPr>
                <p:cNvSpPr/>
                <p:nvPr/>
              </p:nvSpPr>
              <p:spPr>
                <a:xfrm>
                  <a:off x="8691440" y="4885760"/>
                  <a:ext cx="1306856" cy="759658"/>
                </a:xfrm>
                <a:prstGeom prst="diamon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work for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88024145-4617-4A99-B2AF-8FED80175763}"/>
                    </a:ext>
                  </a:extLst>
                </p:cNvPr>
                <p:cNvSpPr/>
                <p:nvPr/>
              </p:nvSpPr>
              <p:spPr>
                <a:xfrm>
                  <a:off x="6513057" y="4893592"/>
                  <a:ext cx="1306862" cy="751826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doctor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99E5E287-40CB-42AE-A531-85D2D4622A92}"/>
                    </a:ext>
                  </a:extLst>
                </p:cNvPr>
                <p:cNvCxnSpPr>
                  <a:cxnSpLocks/>
                  <a:stCxn id="10" idx="3"/>
                  <a:endCxn id="63" idx="1"/>
                </p:cNvCxnSpPr>
                <p:nvPr/>
              </p:nvCxnSpPr>
              <p:spPr>
                <a:xfrm flipV="1">
                  <a:off x="5409201" y="5269506"/>
                  <a:ext cx="1103856" cy="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2C56E65A-80E8-4E7E-BD96-20026929D885}"/>
                    </a:ext>
                  </a:extLst>
                </p:cNvPr>
                <p:cNvGrpSpPr/>
                <p:nvPr/>
              </p:nvGrpSpPr>
              <p:grpSpPr>
                <a:xfrm>
                  <a:off x="8706448" y="3785327"/>
                  <a:ext cx="1306862" cy="751826"/>
                  <a:chOff x="9022755" y="3615883"/>
                  <a:chExt cx="1069509" cy="555401"/>
                </a:xfrm>
              </p:grpSpPr>
              <p:sp>
                <p:nvSpPr>
                  <p:cNvPr id="80" name="矩形: 圆角 79">
                    <a:extLst>
                      <a:ext uri="{FF2B5EF4-FFF2-40B4-BE49-F238E27FC236}">
                        <a16:creationId xmlns:a16="http://schemas.microsoft.com/office/drawing/2014/main" id="{5E6F1428-6DCA-47D9-A8FB-2129A29379FE}"/>
                      </a:ext>
                    </a:extLst>
                  </p:cNvPr>
                  <p:cNvSpPr/>
                  <p:nvPr/>
                </p:nvSpPr>
                <p:spPr>
                  <a:xfrm>
                    <a:off x="9022755" y="3615883"/>
                    <a:ext cx="1069509" cy="55540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department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矩形: 圆角 81">
                    <a:extLst>
                      <a:ext uri="{FF2B5EF4-FFF2-40B4-BE49-F238E27FC236}">
                        <a16:creationId xmlns:a16="http://schemas.microsoft.com/office/drawing/2014/main" id="{65EC0433-EB0B-462B-A383-BBA988E7398C}"/>
                      </a:ext>
                    </a:extLst>
                  </p:cNvPr>
                  <p:cNvSpPr/>
                  <p:nvPr/>
                </p:nvSpPr>
                <p:spPr>
                  <a:xfrm>
                    <a:off x="9060852" y="3651733"/>
                    <a:ext cx="993310" cy="4733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D098697E-49E8-4375-B090-20D9ADE8E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44868" y="3211761"/>
                  <a:ext cx="1" cy="567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0F0FBD50-5F56-4425-8BB1-76F8DB63702D}"/>
                    </a:ext>
                  </a:extLst>
                </p:cNvPr>
                <p:cNvGrpSpPr/>
                <p:nvPr/>
              </p:nvGrpSpPr>
              <p:grpSpPr>
                <a:xfrm>
                  <a:off x="8639536" y="1841260"/>
                  <a:ext cx="1440684" cy="1376534"/>
                  <a:chOff x="9789753" y="1323045"/>
                  <a:chExt cx="1179026" cy="1016895"/>
                </a:xfrm>
              </p:grpSpPr>
              <p:sp>
                <p:nvSpPr>
                  <p:cNvPr id="85" name="菱形 84">
                    <a:extLst>
                      <a:ext uri="{FF2B5EF4-FFF2-40B4-BE49-F238E27FC236}">
                        <a16:creationId xmlns:a16="http://schemas.microsoft.com/office/drawing/2014/main" id="{B2BDEDB7-C717-40AE-91CA-14C191E85402}"/>
                      </a:ext>
                    </a:extLst>
                  </p:cNvPr>
                  <p:cNvSpPr/>
                  <p:nvPr/>
                </p:nvSpPr>
                <p:spPr>
                  <a:xfrm>
                    <a:off x="9789753" y="1622933"/>
                    <a:ext cx="1179026" cy="717007"/>
                  </a:xfrm>
                  <a:prstGeom prst="diamond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>
                        <a:solidFill>
                          <a:schemeClr val="tx1"/>
                        </a:solidFill>
                      </a:rPr>
                      <a:t>run</a:t>
                    </a:r>
                    <a:endParaRPr lang="zh-CN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9D8339DE-3A9D-45F0-8FBA-4D9B896BB9AE}"/>
                      </a:ext>
                    </a:extLst>
                  </p:cNvPr>
                  <p:cNvCxnSpPr>
                    <a:cxnSpLocks/>
                    <a:stCxn id="7" idx="2"/>
                    <a:endCxn id="85" idx="0"/>
                  </p:cNvCxnSpPr>
                  <p:nvPr/>
                </p:nvCxnSpPr>
                <p:spPr>
                  <a:xfrm flipH="1">
                    <a:off x="10379266" y="1323045"/>
                    <a:ext cx="1" cy="2998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菱形 122">
                    <a:extLst>
                      <a:ext uri="{FF2B5EF4-FFF2-40B4-BE49-F238E27FC236}">
                        <a16:creationId xmlns:a16="http://schemas.microsoft.com/office/drawing/2014/main" id="{70E0FEAB-DE61-4FBB-9271-C59E59C850C1}"/>
                      </a:ext>
                    </a:extLst>
                  </p:cNvPr>
                  <p:cNvSpPr/>
                  <p:nvPr/>
                </p:nvSpPr>
                <p:spPr>
                  <a:xfrm>
                    <a:off x="9889535" y="1697951"/>
                    <a:ext cx="969728" cy="561188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/>
                  </a:p>
                </p:txBody>
              </p:sp>
            </p:grpSp>
            <p:sp>
              <p:nvSpPr>
                <p:cNvPr id="126" name="等腰三角形 125">
                  <a:extLst>
                    <a:ext uri="{FF2B5EF4-FFF2-40B4-BE49-F238E27FC236}">
                      <a16:creationId xmlns:a16="http://schemas.microsoft.com/office/drawing/2014/main" id="{C7C8EB7B-E16C-410E-9227-86D3A61A1A87}"/>
                    </a:ext>
                  </a:extLst>
                </p:cNvPr>
                <p:cNvSpPr/>
                <p:nvPr/>
              </p:nvSpPr>
              <p:spPr>
                <a:xfrm>
                  <a:off x="2257888" y="2906193"/>
                  <a:ext cx="989296" cy="90887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5676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IS A</a:t>
                  </a:r>
                  <a:endParaRPr lang="zh-CN" altLang="en-US" sz="1200" dirty="0"/>
                </a:p>
              </p:txBody>
            </p: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85F9546D-33AD-41FE-83C3-28493C655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19919" y="5243199"/>
                  <a:ext cx="895592" cy="39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F19D974E-30D5-4D7C-9C50-B8F98042F696}"/>
                    </a:ext>
                  </a:extLst>
                </p:cNvPr>
                <p:cNvSpPr/>
                <p:nvPr/>
              </p:nvSpPr>
              <p:spPr>
                <a:xfrm>
                  <a:off x="10560311" y="3514803"/>
                  <a:ext cx="975888" cy="37811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de_name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03" name="组合 302">
                  <a:extLst>
                    <a:ext uri="{FF2B5EF4-FFF2-40B4-BE49-F238E27FC236}">
                      <a16:creationId xmlns:a16="http://schemas.microsoft.com/office/drawing/2014/main" id="{D965A6B5-C8FC-4969-9362-8BAFDBFBFBB8}"/>
                    </a:ext>
                  </a:extLst>
                </p:cNvPr>
                <p:cNvGrpSpPr/>
                <p:nvPr/>
              </p:nvGrpSpPr>
              <p:grpSpPr>
                <a:xfrm>
                  <a:off x="10540731" y="4474601"/>
                  <a:ext cx="995470" cy="378115"/>
                  <a:chOff x="10037689" y="4090829"/>
                  <a:chExt cx="673413" cy="279327"/>
                </a:xfrm>
              </p:grpSpPr>
              <p:sp>
                <p:nvSpPr>
                  <p:cNvPr id="162" name="椭圆 161">
                    <a:extLst>
                      <a:ext uri="{FF2B5EF4-FFF2-40B4-BE49-F238E27FC236}">
                        <a16:creationId xmlns:a16="http://schemas.microsoft.com/office/drawing/2014/main" id="{15719127-3251-4488-AC16-D205E6FAAB39}"/>
                      </a:ext>
                    </a:extLst>
                  </p:cNvPr>
                  <p:cNvSpPr/>
                  <p:nvPr/>
                </p:nvSpPr>
                <p:spPr>
                  <a:xfrm>
                    <a:off x="10037689" y="4090829"/>
                    <a:ext cx="673413" cy="279327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 err="1">
                        <a:solidFill>
                          <a:schemeClr val="tx1"/>
                        </a:solidFill>
                      </a:rPr>
                      <a:t>hos_name</a:t>
                    </a:r>
                    <a:endParaRPr lang="zh-CN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74" name="组合 173">
                    <a:extLst>
                      <a:ext uri="{FF2B5EF4-FFF2-40B4-BE49-F238E27FC236}">
                        <a16:creationId xmlns:a16="http://schemas.microsoft.com/office/drawing/2014/main" id="{65334790-AC4B-4F8F-8AA7-A0DED4644EA0}"/>
                      </a:ext>
                    </a:extLst>
                  </p:cNvPr>
                  <p:cNvGrpSpPr/>
                  <p:nvPr/>
                </p:nvGrpSpPr>
                <p:grpSpPr>
                  <a:xfrm>
                    <a:off x="10244138" y="4295775"/>
                    <a:ext cx="321469" cy="0"/>
                    <a:chOff x="10244138" y="4295775"/>
                    <a:chExt cx="321469" cy="0"/>
                  </a:xfrm>
                </p:grpSpPr>
                <p:cxnSp>
                  <p:nvCxnSpPr>
                    <p:cNvPr id="168" name="直接连接符 167">
                      <a:extLst>
                        <a:ext uri="{FF2B5EF4-FFF2-40B4-BE49-F238E27FC236}">
                          <a16:creationId xmlns:a16="http://schemas.microsoft.com/office/drawing/2014/main" id="{40924362-0D03-4393-948A-A7CA18F21DF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244138" y="4295775"/>
                      <a:ext cx="6667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直接连接符 168">
                      <a:extLst>
                        <a:ext uri="{FF2B5EF4-FFF2-40B4-BE49-F238E27FC236}">
                          <a16:creationId xmlns:a16="http://schemas.microsoft.com/office/drawing/2014/main" id="{B535118B-1035-45D2-BA76-FB6C8413FA5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29259" y="4295775"/>
                      <a:ext cx="6667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直接连接符 169">
                      <a:extLst>
                        <a:ext uri="{FF2B5EF4-FFF2-40B4-BE49-F238E27FC236}">
                          <a16:creationId xmlns:a16="http://schemas.microsoft.com/office/drawing/2014/main" id="{608F50A0-7A06-4BA6-A028-80E9F28E898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12461" y="4295775"/>
                      <a:ext cx="6667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直接连接符 170">
                      <a:extLst>
                        <a:ext uri="{FF2B5EF4-FFF2-40B4-BE49-F238E27FC236}">
                          <a16:creationId xmlns:a16="http://schemas.microsoft.com/office/drawing/2014/main" id="{DC111B17-4C9C-4A8B-981E-1168EA57D7D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98932" y="4295775"/>
                      <a:ext cx="6667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5" name="椭圆 174">
                  <a:extLst>
                    <a:ext uri="{FF2B5EF4-FFF2-40B4-BE49-F238E27FC236}">
                      <a16:creationId xmlns:a16="http://schemas.microsoft.com/office/drawing/2014/main" id="{01DE767F-ED1B-4FBD-B70B-943A731583EB}"/>
                    </a:ext>
                  </a:extLst>
                </p:cNvPr>
                <p:cNvSpPr/>
                <p:nvPr/>
              </p:nvSpPr>
              <p:spPr>
                <a:xfrm>
                  <a:off x="6002767" y="6196124"/>
                  <a:ext cx="640423" cy="43536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u="sng" dirty="0">
                      <a:solidFill>
                        <a:schemeClr val="tx1"/>
                      </a:solidFill>
                    </a:rPr>
                    <a:t>dc-id</a:t>
                  </a:r>
                  <a:endParaRPr lang="zh-CN" altLang="en-US" sz="8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椭圆 176">
                  <a:extLst>
                    <a:ext uri="{FF2B5EF4-FFF2-40B4-BE49-F238E27FC236}">
                      <a16:creationId xmlns:a16="http://schemas.microsoft.com/office/drawing/2014/main" id="{1C9C00FA-5866-469D-9CEF-2F717D80761E}"/>
                    </a:ext>
                  </a:extLst>
                </p:cNvPr>
                <p:cNvSpPr/>
                <p:nvPr/>
              </p:nvSpPr>
              <p:spPr>
                <a:xfrm>
                  <a:off x="676464" y="5621923"/>
                  <a:ext cx="798363" cy="4044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u="sng" dirty="0">
                      <a:solidFill>
                        <a:schemeClr val="tx1"/>
                      </a:solidFill>
                    </a:rPr>
                    <a:t>pa-id</a:t>
                  </a:r>
                  <a:endParaRPr lang="zh-CN" altLang="en-US" sz="8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椭圆 177">
                  <a:extLst>
                    <a:ext uri="{FF2B5EF4-FFF2-40B4-BE49-F238E27FC236}">
                      <a16:creationId xmlns:a16="http://schemas.microsoft.com/office/drawing/2014/main" id="{1576C38D-997D-4003-9854-0EF06B6B0F03}"/>
                    </a:ext>
                  </a:extLst>
                </p:cNvPr>
                <p:cNvSpPr/>
                <p:nvPr/>
              </p:nvSpPr>
              <p:spPr>
                <a:xfrm>
                  <a:off x="3553746" y="100928"/>
                  <a:ext cx="1030977" cy="58021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dur_in_hos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椭圆 183">
                  <a:extLst>
                    <a:ext uri="{FF2B5EF4-FFF2-40B4-BE49-F238E27FC236}">
                      <a16:creationId xmlns:a16="http://schemas.microsoft.com/office/drawing/2014/main" id="{E5BE82FF-2E71-4D5B-9FFB-5624A530A3A4}"/>
                    </a:ext>
                  </a:extLst>
                </p:cNvPr>
                <p:cNvSpPr/>
                <p:nvPr/>
              </p:nvSpPr>
              <p:spPr>
                <a:xfrm>
                  <a:off x="673793" y="5158473"/>
                  <a:ext cx="798363" cy="4044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address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椭圆 184">
                  <a:extLst>
                    <a:ext uri="{FF2B5EF4-FFF2-40B4-BE49-F238E27FC236}">
                      <a16:creationId xmlns:a16="http://schemas.microsoft.com/office/drawing/2014/main" id="{98750C36-145A-45FF-98E0-C1D7D00E0FEF}"/>
                    </a:ext>
                  </a:extLst>
                </p:cNvPr>
                <p:cNvSpPr/>
                <p:nvPr/>
              </p:nvSpPr>
              <p:spPr>
                <a:xfrm>
                  <a:off x="3599489" y="3907563"/>
                  <a:ext cx="965956" cy="44922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if_surge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椭圆 185">
                  <a:extLst>
                    <a:ext uri="{FF2B5EF4-FFF2-40B4-BE49-F238E27FC236}">
                      <a16:creationId xmlns:a16="http://schemas.microsoft.com/office/drawing/2014/main" id="{6AB87CDC-2A86-4C96-B510-D3308612BECA}"/>
                    </a:ext>
                  </a:extLst>
                </p:cNvPr>
                <p:cNvSpPr/>
                <p:nvPr/>
              </p:nvSpPr>
              <p:spPr>
                <a:xfrm>
                  <a:off x="4799943" y="3893697"/>
                  <a:ext cx="965956" cy="44922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treatment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椭圆 188">
                  <a:extLst>
                    <a:ext uri="{FF2B5EF4-FFF2-40B4-BE49-F238E27FC236}">
                      <a16:creationId xmlns:a16="http://schemas.microsoft.com/office/drawing/2014/main" id="{743F7C25-85DD-4A15-B875-F50568BD4459}"/>
                    </a:ext>
                  </a:extLst>
                </p:cNvPr>
                <p:cNvSpPr/>
                <p:nvPr/>
              </p:nvSpPr>
              <p:spPr>
                <a:xfrm>
                  <a:off x="655798" y="4713760"/>
                  <a:ext cx="798363" cy="4044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gender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椭圆 189">
                  <a:extLst>
                    <a:ext uri="{FF2B5EF4-FFF2-40B4-BE49-F238E27FC236}">
                      <a16:creationId xmlns:a16="http://schemas.microsoft.com/office/drawing/2014/main" id="{A82A6295-7792-45E2-9DC5-5E4BF38BDC94}"/>
                    </a:ext>
                  </a:extLst>
                </p:cNvPr>
                <p:cNvSpPr/>
                <p:nvPr/>
              </p:nvSpPr>
              <p:spPr>
                <a:xfrm>
                  <a:off x="7668639" y="6196124"/>
                  <a:ext cx="724312" cy="43536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name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椭圆 190">
                  <a:extLst>
                    <a:ext uri="{FF2B5EF4-FFF2-40B4-BE49-F238E27FC236}">
                      <a16:creationId xmlns:a16="http://schemas.microsoft.com/office/drawing/2014/main" id="{85248C0B-A6C1-4407-991D-82D9D74E5D96}"/>
                    </a:ext>
                  </a:extLst>
                </p:cNvPr>
                <p:cNvSpPr/>
                <p:nvPr/>
              </p:nvSpPr>
              <p:spPr>
                <a:xfrm>
                  <a:off x="657726" y="4212594"/>
                  <a:ext cx="798363" cy="4044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age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5E1E50C8-A0A3-4BCB-8C05-EF1353967439}"/>
                    </a:ext>
                  </a:extLst>
                </p:cNvPr>
                <p:cNvSpPr/>
                <p:nvPr/>
              </p:nvSpPr>
              <p:spPr>
                <a:xfrm>
                  <a:off x="8076343" y="307480"/>
                  <a:ext cx="1030977" cy="43536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u="sng" dirty="0" err="1">
                      <a:solidFill>
                        <a:schemeClr val="tx1"/>
                      </a:solidFill>
                    </a:rPr>
                    <a:t>hos_name</a:t>
                  </a:r>
                  <a:endParaRPr lang="zh-CN" altLang="en-US" sz="8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椭圆 192">
                  <a:extLst>
                    <a:ext uri="{FF2B5EF4-FFF2-40B4-BE49-F238E27FC236}">
                      <a16:creationId xmlns:a16="http://schemas.microsoft.com/office/drawing/2014/main" id="{8A03185E-36AD-44EC-B949-AAC140A0D6BC}"/>
                    </a:ext>
                  </a:extLst>
                </p:cNvPr>
                <p:cNvSpPr/>
                <p:nvPr/>
              </p:nvSpPr>
              <p:spPr>
                <a:xfrm>
                  <a:off x="8833256" y="6162982"/>
                  <a:ext cx="1023223" cy="43536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if_contract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椭圆 193">
                  <a:extLst>
                    <a:ext uri="{FF2B5EF4-FFF2-40B4-BE49-F238E27FC236}">
                      <a16:creationId xmlns:a16="http://schemas.microsoft.com/office/drawing/2014/main" id="{6F4C9E7D-C917-48C1-BB2E-EDAF30C50C09}"/>
                    </a:ext>
                  </a:extLst>
                </p:cNvPr>
                <p:cNvSpPr/>
                <p:nvPr/>
              </p:nvSpPr>
              <p:spPr>
                <a:xfrm>
                  <a:off x="6753108" y="6162982"/>
                  <a:ext cx="822862" cy="43536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age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186539D3-5E6C-48D3-9C6D-AE59CA1C7E7F}"/>
                    </a:ext>
                  </a:extLst>
                </p:cNvPr>
                <p:cNvCxnSpPr>
                  <a:cxnSpLocks/>
                  <a:stCxn id="7" idx="0"/>
                  <a:endCxn id="192" idx="4"/>
                </p:cNvCxnSpPr>
                <p:nvPr/>
              </p:nvCxnSpPr>
              <p:spPr>
                <a:xfrm flipH="1" flipV="1">
                  <a:off x="8591832" y="742841"/>
                  <a:ext cx="768047" cy="3465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C7F5546F-DD71-40F8-B287-72404A795E76}"/>
                    </a:ext>
                  </a:extLst>
                </p:cNvPr>
                <p:cNvCxnSpPr>
                  <a:cxnSpLocks/>
                  <a:stCxn id="193" idx="0"/>
                  <a:endCxn id="58" idx="2"/>
                </p:cNvCxnSpPr>
                <p:nvPr/>
              </p:nvCxnSpPr>
              <p:spPr>
                <a:xfrm flipV="1">
                  <a:off x="9344868" y="5645418"/>
                  <a:ext cx="0" cy="5175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89A829DE-4056-4A0E-9B4C-9F55CEBA26AF}"/>
                    </a:ext>
                  </a:extLst>
                </p:cNvPr>
                <p:cNvCxnSpPr>
                  <a:cxnSpLocks/>
                  <a:stCxn id="63" idx="2"/>
                  <a:endCxn id="194" idx="0"/>
                </p:cNvCxnSpPr>
                <p:nvPr/>
              </p:nvCxnSpPr>
              <p:spPr>
                <a:xfrm flipH="1">
                  <a:off x="7164539" y="5645418"/>
                  <a:ext cx="1950" cy="5175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3C910CCD-0095-491A-8088-7CD355136FA3}"/>
                    </a:ext>
                  </a:extLst>
                </p:cNvPr>
                <p:cNvCxnSpPr>
                  <a:cxnSpLocks/>
                  <a:endCxn id="175" idx="0"/>
                </p:cNvCxnSpPr>
                <p:nvPr/>
              </p:nvCxnSpPr>
              <p:spPr>
                <a:xfrm flipH="1">
                  <a:off x="6322979" y="5645418"/>
                  <a:ext cx="453942" cy="5507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8E359B99-FA41-475E-B071-D210E88A37E3}"/>
                    </a:ext>
                  </a:extLst>
                </p:cNvPr>
                <p:cNvCxnSpPr>
                  <a:cxnSpLocks/>
                  <a:endCxn id="190" idx="0"/>
                </p:cNvCxnSpPr>
                <p:nvPr/>
              </p:nvCxnSpPr>
              <p:spPr>
                <a:xfrm>
                  <a:off x="7554107" y="5645418"/>
                  <a:ext cx="476689" cy="5507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F0E5E596-D3C1-4B8E-A667-3D6A6F4CD5F1}"/>
                    </a:ext>
                  </a:extLst>
                </p:cNvPr>
                <p:cNvCxnSpPr>
                  <a:cxnSpLocks/>
                  <a:endCxn id="162" idx="2"/>
                </p:cNvCxnSpPr>
                <p:nvPr/>
              </p:nvCxnSpPr>
              <p:spPr>
                <a:xfrm>
                  <a:off x="10022367" y="4353323"/>
                  <a:ext cx="518364" cy="3103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876B58A5-B294-4D59-9579-771DDB67FEF7}"/>
                    </a:ext>
                  </a:extLst>
                </p:cNvPr>
                <p:cNvCxnSpPr>
                  <a:cxnSpLocks/>
                  <a:endCxn id="163" idx="2"/>
                </p:cNvCxnSpPr>
                <p:nvPr/>
              </p:nvCxnSpPr>
              <p:spPr>
                <a:xfrm flipV="1">
                  <a:off x="10022367" y="3703861"/>
                  <a:ext cx="537944" cy="3103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7E949FF8-D13E-4BC2-B8BE-F2A000808AFC}"/>
                    </a:ext>
                  </a:extLst>
                </p:cNvPr>
                <p:cNvCxnSpPr>
                  <a:cxnSpLocks/>
                  <a:stCxn id="178" idx="4"/>
                  <a:endCxn id="12" idx="0"/>
                </p:cNvCxnSpPr>
                <p:nvPr/>
              </p:nvCxnSpPr>
              <p:spPr>
                <a:xfrm>
                  <a:off x="4069235" y="681142"/>
                  <a:ext cx="0" cy="4171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673EB5B6-F2C9-454B-9B70-C82CF543B4F4}"/>
                    </a:ext>
                  </a:extLst>
                </p:cNvPr>
                <p:cNvCxnSpPr>
                  <a:cxnSpLocks/>
                  <a:stCxn id="191" idx="6"/>
                </p:cNvCxnSpPr>
                <p:nvPr/>
              </p:nvCxnSpPr>
              <p:spPr>
                <a:xfrm>
                  <a:off x="1456090" y="4414816"/>
                  <a:ext cx="669493" cy="5645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08335F7C-79DB-4C00-B78B-D5AE15E2847E}"/>
                    </a:ext>
                  </a:extLst>
                </p:cNvPr>
                <p:cNvCxnSpPr>
                  <a:cxnSpLocks/>
                  <a:stCxn id="189" idx="6"/>
                </p:cNvCxnSpPr>
                <p:nvPr/>
              </p:nvCxnSpPr>
              <p:spPr>
                <a:xfrm>
                  <a:off x="1454161" y="4915983"/>
                  <a:ext cx="644941" cy="160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5B3ED6E7-3607-453D-BBB7-F0167E8774BB}"/>
                    </a:ext>
                  </a:extLst>
                </p:cNvPr>
                <p:cNvCxnSpPr>
                  <a:cxnSpLocks/>
                  <a:stCxn id="184" idx="6"/>
                  <a:endCxn id="4" idx="1"/>
                </p:cNvCxnSpPr>
                <p:nvPr/>
              </p:nvCxnSpPr>
              <p:spPr>
                <a:xfrm flipV="1">
                  <a:off x="1472157" y="5269544"/>
                  <a:ext cx="626949" cy="911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8CC4130F-1FB2-4198-904E-EB4FD840B824}"/>
                    </a:ext>
                  </a:extLst>
                </p:cNvPr>
                <p:cNvCxnSpPr>
                  <a:stCxn id="177" idx="6"/>
                </p:cNvCxnSpPr>
                <p:nvPr/>
              </p:nvCxnSpPr>
              <p:spPr>
                <a:xfrm flipV="1">
                  <a:off x="1474828" y="5478168"/>
                  <a:ext cx="624274" cy="3459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接连接符 234">
                  <a:extLst>
                    <a:ext uri="{FF2B5EF4-FFF2-40B4-BE49-F238E27FC236}">
                      <a16:creationId xmlns:a16="http://schemas.microsoft.com/office/drawing/2014/main" id="{C9026AB1-34FE-48FD-8C97-2A0D28E01991}"/>
                    </a:ext>
                  </a:extLst>
                </p:cNvPr>
                <p:cNvCxnSpPr>
                  <a:stCxn id="185" idx="4"/>
                  <a:endCxn id="10" idx="0"/>
                </p:cNvCxnSpPr>
                <p:nvPr/>
              </p:nvCxnSpPr>
              <p:spPr>
                <a:xfrm>
                  <a:off x="4082466" y="4356790"/>
                  <a:ext cx="606393" cy="3756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4E4E1D81-9C2B-459E-933E-622A00A4D090}"/>
                    </a:ext>
                  </a:extLst>
                </p:cNvPr>
                <p:cNvCxnSpPr>
                  <a:cxnSpLocks/>
                  <a:stCxn id="10" idx="0"/>
                  <a:endCxn id="186" idx="4"/>
                </p:cNvCxnSpPr>
                <p:nvPr/>
              </p:nvCxnSpPr>
              <p:spPr>
                <a:xfrm flipV="1">
                  <a:off x="4688859" y="4342924"/>
                  <a:ext cx="594062" cy="3895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椭圆 263">
                  <a:extLst>
                    <a:ext uri="{FF2B5EF4-FFF2-40B4-BE49-F238E27FC236}">
                      <a16:creationId xmlns:a16="http://schemas.microsoft.com/office/drawing/2014/main" id="{46C7056B-8F85-470A-BD28-FA039FFE1AE0}"/>
                    </a:ext>
                  </a:extLst>
                </p:cNvPr>
                <p:cNvSpPr/>
                <p:nvPr/>
              </p:nvSpPr>
              <p:spPr>
                <a:xfrm>
                  <a:off x="9712017" y="307478"/>
                  <a:ext cx="828714" cy="43536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address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7" name="直接连接符 266">
                  <a:extLst>
                    <a:ext uri="{FF2B5EF4-FFF2-40B4-BE49-F238E27FC236}">
                      <a16:creationId xmlns:a16="http://schemas.microsoft.com/office/drawing/2014/main" id="{B944E2BC-5B6B-414D-B86A-DFF15CA76DF0}"/>
                    </a:ext>
                  </a:extLst>
                </p:cNvPr>
                <p:cNvCxnSpPr>
                  <a:cxnSpLocks/>
                  <a:stCxn id="264" idx="4"/>
                  <a:endCxn id="7" idx="0"/>
                </p:cNvCxnSpPr>
                <p:nvPr/>
              </p:nvCxnSpPr>
              <p:spPr>
                <a:xfrm flipH="1">
                  <a:off x="9359878" y="742839"/>
                  <a:ext cx="766496" cy="3465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5E1D8A62-1F61-4B21-8DA3-7D858B7B71DA}"/>
                    </a:ext>
                  </a:extLst>
                </p:cNvPr>
                <p:cNvCxnSpPr/>
                <p:nvPr/>
              </p:nvCxnSpPr>
              <p:spPr>
                <a:xfrm flipV="1">
                  <a:off x="4725915" y="1453794"/>
                  <a:ext cx="1588204" cy="39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11BA6492-B886-4109-8821-EC261AB96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15804" y="5287596"/>
                  <a:ext cx="562549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DFA0B27C-01BC-433E-B5A3-D9A6C1445ECD}"/>
                    </a:ext>
                  </a:extLst>
                </p:cNvPr>
                <p:cNvSpPr txBox="1"/>
                <p:nvPr/>
              </p:nvSpPr>
              <p:spPr>
                <a:xfrm>
                  <a:off x="3550376" y="4996050"/>
                  <a:ext cx="335867" cy="30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N</a:t>
                  </a:r>
                  <a:endParaRPr lang="zh-CN" altLang="en-US" sz="1050" dirty="0"/>
                </a:p>
              </p:txBody>
            </p:sp>
            <p:sp>
              <p:nvSpPr>
                <p:cNvPr id="364" name="文本框 363">
                  <a:extLst>
                    <a:ext uri="{FF2B5EF4-FFF2-40B4-BE49-F238E27FC236}">
                      <a16:creationId xmlns:a16="http://schemas.microsoft.com/office/drawing/2014/main" id="{B1696D7C-2D29-4287-96A6-54B4634559C7}"/>
                    </a:ext>
                  </a:extLst>
                </p:cNvPr>
                <p:cNvSpPr txBox="1"/>
                <p:nvPr/>
              </p:nvSpPr>
              <p:spPr>
                <a:xfrm>
                  <a:off x="5834832" y="4996050"/>
                  <a:ext cx="335867" cy="30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N</a:t>
                  </a:r>
                  <a:endParaRPr lang="zh-CN" altLang="en-US" sz="1050" dirty="0"/>
                </a:p>
              </p:txBody>
            </p: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CDE65E5B-D364-4184-920A-7FDB75B5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19919" y="5287596"/>
                  <a:ext cx="895592" cy="39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EBFE61D0-D5F7-4432-82E2-E55268B33477}"/>
                    </a:ext>
                  </a:extLst>
                </p:cNvPr>
                <p:cNvSpPr txBox="1"/>
                <p:nvPr/>
              </p:nvSpPr>
              <p:spPr>
                <a:xfrm>
                  <a:off x="8160655" y="4961350"/>
                  <a:ext cx="335867" cy="30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N</a:t>
                  </a:r>
                  <a:endParaRPr lang="zh-CN" altLang="en-US" sz="1050" dirty="0"/>
                </a:p>
              </p:txBody>
            </p:sp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076C9005-96EA-462C-A8EB-C45B016B9FA3}"/>
                    </a:ext>
                  </a:extLst>
                </p:cNvPr>
                <p:cNvSpPr txBox="1"/>
                <p:nvPr/>
              </p:nvSpPr>
              <p:spPr>
                <a:xfrm>
                  <a:off x="8774937" y="4604338"/>
                  <a:ext cx="243217" cy="30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N</a:t>
                  </a:r>
                  <a:endParaRPr lang="zh-CN" altLang="en-US" sz="1050" dirty="0"/>
                </a:p>
              </p:txBody>
            </p:sp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6FDBD0A6-D5E6-4921-91F9-44EB3647D15B}"/>
                    </a:ext>
                  </a:extLst>
                </p:cNvPr>
                <p:cNvSpPr txBox="1"/>
                <p:nvPr/>
              </p:nvSpPr>
              <p:spPr>
                <a:xfrm>
                  <a:off x="7931847" y="1192184"/>
                  <a:ext cx="335867" cy="30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1</a:t>
                  </a:r>
                  <a:endParaRPr lang="zh-CN" altLang="en-US" sz="1050" dirty="0"/>
                </a:p>
              </p:txBody>
            </p:sp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19E3C5CF-1CF6-425B-A12B-1C4E515C9557}"/>
                    </a:ext>
                  </a:extLst>
                </p:cNvPr>
                <p:cNvSpPr txBox="1"/>
                <p:nvPr/>
              </p:nvSpPr>
              <p:spPr>
                <a:xfrm flipH="1">
                  <a:off x="5361712" y="1147856"/>
                  <a:ext cx="229187" cy="30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N</a:t>
                  </a:r>
                  <a:endParaRPr lang="zh-CN" altLang="en-US" sz="1050" dirty="0"/>
                </a:p>
              </p:txBody>
            </p:sp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45C9E807-BE4C-4B25-8390-CD467BC9C265}"/>
                    </a:ext>
                  </a:extLst>
                </p:cNvPr>
                <p:cNvSpPr txBox="1"/>
                <p:nvPr/>
              </p:nvSpPr>
              <p:spPr>
                <a:xfrm>
                  <a:off x="9049818" y="3334884"/>
                  <a:ext cx="335867" cy="30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N</a:t>
                  </a:r>
                  <a:endParaRPr lang="zh-CN" altLang="en-US" sz="1050" dirty="0"/>
                </a:p>
              </p:txBody>
            </p:sp>
            <p:cxnSp>
              <p:nvCxnSpPr>
                <p:cNvPr id="372" name="直接连接符 371">
                  <a:extLst>
                    <a:ext uri="{FF2B5EF4-FFF2-40B4-BE49-F238E27FC236}">
                      <a16:creationId xmlns:a16="http://schemas.microsoft.com/office/drawing/2014/main" id="{0EC5A9BC-AA13-44E7-90DF-7B43A3704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72480" y="3211761"/>
                  <a:ext cx="1" cy="567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44EC9824-3F13-4C45-B476-94A2F3D1AE03}"/>
                    </a:ext>
                  </a:extLst>
                </p:cNvPr>
                <p:cNvSpPr txBox="1"/>
                <p:nvPr/>
              </p:nvSpPr>
              <p:spPr>
                <a:xfrm>
                  <a:off x="9108976" y="1903765"/>
                  <a:ext cx="335867" cy="30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1</a:t>
                  </a:r>
                  <a:endParaRPr lang="zh-CN" altLang="en-US" sz="1050" dirty="0"/>
                </a:p>
              </p:txBody>
            </p:sp>
          </p:grp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E51C017D-1504-49D5-880E-9442923DE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0499" y="4531498"/>
                <a:ext cx="2837" cy="381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>
                <a:extLst>
                  <a:ext uri="{FF2B5EF4-FFF2-40B4-BE49-F238E27FC236}">
                    <a16:creationId xmlns:a16="http://schemas.microsoft.com/office/drawing/2014/main" id="{B5016A16-0D0D-446E-B38F-070EEBD9A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4805" y="4532989"/>
                <a:ext cx="2837" cy="3811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1209F4E4-96EE-4FF6-B74F-5DD895293E71}"/>
                </a:ext>
              </a:extLst>
            </p:cNvPr>
            <p:cNvCxnSpPr>
              <a:cxnSpLocks/>
              <a:stCxn id="4" idx="2"/>
              <a:endCxn id="397" idx="0"/>
            </p:cNvCxnSpPr>
            <p:nvPr/>
          </p:nvCxnSpPr>
          <p:spPr>
            <a:xfrm flipH="1">
              <a:off x="3254354" y="4628944"/>
              <a:ext cx="6019" cy="324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菱形 396">
              <a:extLst>
                <a:ext uri="{FF2B5EF4-FFF2-40B4-BE49-F238E27FC236}">
                  <a16:creationId xmlns:a16="http://schemas.microsoft.com/office/drawing/2014/main" id="{32CB2968-811D-4AB4-A6B8-AE7D4AC04BFA}"/>
                </a:ext>
              </a:extLst>
            </p:cNvPr>
            <p:cNvSpPr/>
            <p:nvPr/>
          </p:nvSpPr>
          <p:spPr>
            <a:xfrm>
              <a:off x="2665736" y="4953305"/>
              <a:ext cx="1177235" cy="634213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has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3" name="矩形: 圆角 402">
              <a:extLst>
                <a:ext uri="{FF2B5EF4-FFF2-40B4-BE49-F238E27FC236}">
                  <a16:creationId xmlns:a16="http://schemas.microsoft.com/office/drawing/2014/main" id="{F5754B55-3BE7-4BEA-AECF-C3A2145374CC}"/>
                </a:ext>
              </a:extLst>
            </p:cNvPr>
            <p:cNvSpPr/>
            <p:nvPr/>
          </p:nvSpPr>
          <p:spPr>
            <a:xfrm>
              <a:off x="2665731" y="5881541"/>
              <a:ext cx="1177240" cy="6276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medical record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DD3277E5-B49C-4ED5-9F2B-69EB9A9F0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651" y="5581168"/>
              <a:ext cx="3" cy="294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60880150-E2AF-4343-93FB-FA7404BDB0C0}"/>
                </a:ext>
              </a:extLst>
            </p:cNvPr>
            <p:cNvSpPr/>
            <p:nvPr/>
          </p:nvSpPr>
          <p:spPr>
            <a:xfrm>
              <a:off x="1311610" y="6464556"/>
              <a:ext cx="795377" cy="3376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u="sng" dirty="0">
                  <a:solidFill>
                    <a:schemeClr val="tx1"/>
                  </a:solidFill>
                </a:rPr>
                <a:t>rec-id</a:t>
              </a:r>
              <a:endParaRPr lang="zh-CN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3AAA4A3A-EA5D-44F1-89FA-4D7AC41BE23A}"/>
                </a:ext>
              </a:extLst>
            </p:cNvPr>
            <p:cNvSpPr/>
            <p:nvPr/>
          </p:nvSpPr>
          <p:spPr>
            <a:xfrm>
              <a:off x="1311610" y="6077637"/>
              <a:ext cx="792971" cy="3376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date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9" name="椭圆 408">
              <a:extLst>
                <a:ext uri="{FF2B5EF4-FFF2-40B4-BE49-F238E27FC236}">
                  <a16:creationId xmlns:a16="http://schemas.microsoft.com/office/drawing/2014/main" id="{36B0A382-E75F-4AC2-89B0-FB13009B4B26}"/>
                </a:ext>
              </a:extLst>
            </p:cNvPr>
            <p:cNvSpPr/>
            <p:nvPr/>
          </p:nvSpPr>
          <p:spPr>
            <a:xfrm>
              <a:off x="1295400" y="5706361"/>
              <a:ext cx="792971" cy="3376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dise</a:t>
              </a:r>
              <a:r>
                <a:rPr lang="en-US" altLang="zh-CN" sz="800" dirty="0">
                  <a:solidFill>
                    <a:schemeClr val="tx1"/>
                  </a:solidFill>
                </a:rPr>
                <a:t>-his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2ADCEE4E-9999-40AA-B4DC-1786AAC67C2E}"/>
                </a:ext>
              </a:extLst>
            </p:cNvPr>
            <p:cNvCxnSpPr>
              <a:cxnSpLocks/>
              <a:stCxn id="409" idx="6"/>
            </p:cNvCxnSpPr>
            <p:nvPr/>
          </p:nvCxnSpPr>
          <p:spPr>
            <a:xfrm>
              <a:off x="2088371" y="5875190"/>
              <a:ext cx="580972" cy="133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4B40FDC4-9401-4778-A88F-C9EC807841BB}"/>
                </a:ext>
              </a:extLst>
            </p:cNvPr>
            <p:cNvCxnSpPr>
              <a:cxnSpLocks/>
              <a:stCxn id="408" idx="6"/>
            </p:cNvCxnSpPr>
            <p:nvPr/>
          </p:nvCxnSpPr>
          <p:spPr>
            <a:xfrm flipV="1">
              <a:off x="2104581" y="6170366"/>
              <a:ext cx="564766" cy="7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31B0C80B-EBF5-41D3-AE5D-FF9464DFFDA0}"/>
                </a:ext>
              </a:extLst>
            </p:cNvPr>
            <p:cNvCxnSpPr>
              <a:cxnSpLocks/>
              <a:stCxn id="407" idx="6"/>
            </p:cNvCxnSpPr>
            <p:nvPr/>
          </p:nvCxnSpPr>
          <p:spPr>
            <a:xfrm flipV="1">
              <a:off x="2106987" y="6344541"/>
              <a:ext cx="562356" cy="288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连接符: 肘形 419">
              <a:extLst>
                <a:ext uri="{FF2B5EF4-FFF2-40B4-BE49-F238E27FC236}">
                  <a16:creationId xmlns:a16="http://schemas.microsoft.com/office/drawing/2014/main" id="{8521CD67-7D77-41DC-B0E9-CED3BD5F183E}"/>
                </a:ext>
              </a:extLst>
            </p:cNvPr>
            <p:cNvCxnSpPr>
              <a:stCxn id="10" idx="2"/>
              <a:endCxn id="403" idx="3"/>
            </p:cNvCxnSpPr>
            <p:nvPr/>
          </p:nvCxnSpPr>
          <p:spPr>
            <a:xfrm rot="5400000">
              <a:off x="3707876" y="4898615"/>
              <a:ext cx="1431860" cy="116166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171AAF3B-BF00-4538-8507-1A8D33BCD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956" y="5578399"/>
              <a:ext cx="3" cy="294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文本框 421">
              <a:extLst>
                <a:ext uri="{FF2B5EF4-FFF2-40B4-BE49-F238E27FC236}">
                  <a16:creationId xmlns:a16="http://schemas.microsoft.com/office/drawing/2014/main" id="{E4C426CC-74DC-4EC6-AEFA-33CB8E2C37E5}"/>
                </a:ext>
              </a:extLst>
            </p:cNvPr>
            <p:cNvSpPr txBox="1"/>
            <p:nvPr/>
          </p:nvSpPr>
          <p:spPr>
            <a:xfrm>
              <a:off x="2969402" y="4670995"/>
              <a:ext cx="3025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2355C65B-45DB-4923-B9CD-2649DBD0D0E0}"/>
                </a:ext>
              </a:extLst>
            </p:cNvPr>
            <p:cNvSpPr txBox="1"/>
            <p:nvPr/>
          </p:nvSpPr>
          <p:spPr>
            <a:xfrm>
              <a:off x="2969402" y="5563632"/>
              <a:ext cx="3025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  <p:sp>
          <p:nvSpPr>
            <p:cNvPr id="424" name="文本框 423">
              <a:extLst>
                <a:ext uri="{FF2B5EF4-FFF2-40B4-BE49-F238E27FC236}">
                  <a16:creationId xmlns:a16="http://schemas.microsoft.com/office/drawing/2014/main" id="{C1B4BCBD-0159-4378-B9C5-35369F96FBFD}"/>
                </a:ext>
              </a:extLst>
            </p:cNvPr>
            <p:cNvSpPr txBox="1"/>
            <p:nvPr/>
          </p:nvSpPr>
          <p:spPr>
            <a:xfrm>
              <a:off x="4714041" y="5789267"/>
              <a:ext cx="3025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1F848398-8FC6-425F-AAD9-821701D24E55}"/>
                </a:ext>
              </a:extLst>
            </p:cNvPr>
            <p:cNvCxnSpPr>
              <a:cxnSpLocks/>
              <a:stCxn id="428" idx="4"/>
              <a:endCxn id="10" idx="0"/>
            </p:cNvCxnSpPr>
            <p:nvPr/>
          </p:nvCxnSpPr>
          <p:spPr>
            <a:xfrm>
              <a:off x="5002443" y="3148887"/>
              <a:ext cx="2197" cy="717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EB11BBDC-AE4B-4E1F-942A-E4B2EE000490}"/>
                </a:ext>
              </a:extLst>
            </p:cNvPr>
            <p:cNvSpPr/>
            <p:nvPr/>
          </p:nvSpPr>
          <p:spPr>
            <a:xfrm>
              <a:off x="4567369" y="2773842"/>
              <a:ext cx="870147" cy="37504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disease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6161FE70-1EF8-4AFF-B205-03BFDFC5A924}"/>
                </a:ext>
              </a:extLst>
            </p:cNvPr>
            <p:cNvSpPr/>
            <p:nvPr/>
          </p:nvSpPr>
          <p:spPr>
            <a:xfrm>
              <a:off x="1282637" y="5009302"/>
              <a:ext cx="918717" cy="3376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symptom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464A8D53-6980-4806-A149-466A3B460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8409" y="4580993"/>
              <a:ext cx="480222" cy="5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椭圆 98">
            <a:extLst>
              <a:ext uri="{FF2B5EF4-FFF2-40B4-BE49-F238E27FC236}">
                <a16:creationId xmlns:a16="http://schemas.microsoft.com/office/drawing/2014/main" id="{6C2D0A0E-B7C9-4535-882F-7028BAC87882}"/>
              </a:ext>
            </a:extLst>
          </p:cNvPr>
          <p:cNvSpPr/>
          <p:nvPr/>
        </p:nvSpPr>
        <p:spPr>
          <a:xfrm>
            <a:off x="1358803" y="3027899"/>
            <a:ext cx="719177" cy="3376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name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4340EDD-CEF8-49CF-A9D9-825DFAEF1B04}"/>
              </a:ext>
            </a:extLst>
          </p:cNvPr>
          <p:cNvCxnSpPr>
            <a:cxnSpLocks/>
          </p:cNvCxnSpPr>
          <p:nvPr/>
        </p:nvCxnSpPr>
        <p:spPr>
          <a:xfrm>
            <a:off x="2077980" y="3191789"/>
            <a:ext cx="648442" cy="801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1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63</Words>
  <Application>Microsoft Office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Yifei Wang</dc:creator>
  <cp:lastModifiedBy>Yifei Wang</cp:lastModifiedBy>
  <cp:revision>16</cp:revision>
  <dcterms:created xsi:type="dcterms:W3CDTF">2018-03-11T00:51:30Z</dcterms:created>
  <dcterms:modified xsi:type="dcterms:W3CDTF">2018-03-11T07:27:08Z</dcterms:modified>
</cp:coreProperties>
</file>