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B32D-96AF-439D-89D1-0EA20423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2B32-B943-ADA6-AAE0-58A1198E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8D07-2A4E-1281-4B3A-4C0B37F5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6205-6EA9-DA7C-5D47-186FEA3B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D11E-4F5E-BE1E-AB97-E5A5891B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242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105-A06A-9E56-FFBD-B56EC839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59F59-5958-8F38-5AAB-4197856D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DE4D-EEF0-BCE9-9968-97C3FF68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EA030-13F8-4A0A-C4AF-E3D74CF2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4345-0E40-BA97-5A88-28B4B305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63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1BEB5-1A6E-E500-80C6-3DA7BCD4B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81921-5743-8348-EAA4-24F99224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7CD1-61F2-18E3-65EE-5B3E6D76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9474-FE59-EAB3-4DB7-9D5A35AF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31A8-06FB-D0A9-7714-5FAA033D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79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CA19-7D4E-5A4E-5414-840CF10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3D9D-4224-C992-FB60-C3615672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E83D-F6AA-53D3-ECEE-F1318C38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C97F-2CAE-F527-F6CC-DA42FD09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C06C-85D2-EBCF-24A3-506BA222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07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B427-42BD-53F4-7954-DF6CF4A8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88ED-7A53-35D4-17C1-7366583CC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BFB4-7839-6105-41EE-DC53C294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65E1-F775-8395-2698-D69DDF65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6D02-1C4E-F116-6D6D-313876B7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68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C5EA-398E-4CF1-C42A-C0E14D0F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4C8E-9918-EF58-B2A5-06C867682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6D482-9E85-7343-1053-4F3F845C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15C83-9775-E76F-8140-9D80AE80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DA9D-4B65-A72B-9686-E31D2EC7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4A79-D6F2-0F4B-69B6-E8965F51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594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8843-4524-CE04-F1ED-D5189FAD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225CA-42D2-237F-DB65-16E49912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BB71-0C11-A544-713D-47643408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79EE3-E8DA-63DD-2D02-7916DC52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E5D0B-83DF-DB06-9835-E1361B308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9EF70-F359-2B70-CA37-5A277FE9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239FD-4661-8C26-BC4F-77934300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9AA19-0745-0079-CC9D-14E58E1A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914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E2BF-C8C6-152A-7377-67668331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65913-FE5F-B682-F834-33A30027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34AD-5DFC-10BE-94C3-03299710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CB7BF-0F19-7749-6BC3-52E70A8F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4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CCD3-07D4-F96A-81B9-CBD758C4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750D8-E45A-BFF1-D179-C85A4F5B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59C5D-B568-36A8-F3FE-C43D1F1F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920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A883-0062-D5D3-3A1E-E2D9238D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36A6-62DC-C4A4-A5CC-F333D97B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28693-3A32-FEBB-B7ED-4A48A51E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FB6C-2EC2-38C2-5251-B51E4CC5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7F60-DF2B-0330-5928-05B534A8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ABB9-C7D9-E912-6D3C-E1DFAA70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3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A4AF-7F77-9AD6-34B3-F7B68A98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CAB7-62FC-EFF1-61F2-5C10535F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2217-741C-FE92-4762-2C47FD812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CDFC-4E8E-7DFC-8238-00381DE6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EB891-4F43-3F82-62E2-341E3311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93C6-EDB3-4E80-C3E4-6D351585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91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0AA23-99DA-BD41-1B08-797F0E12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BE7CA-9C69-05A4-02ED-3A94B791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07AE-8430-A816-A4C5-4EEA81DEA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8F261-61D3-43FA-9F8A-045F12272438}" type="datetimeFigureOut">
              <a:rPr lang="en-MY" smtClean="0"/>
              <a:t>13/8/2025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4444-FBF5-E5C5-B1EB-8EAE4390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CCBD-A753-C264-E031-CE5991B90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D8DC-305E-4E00-B631-12C1826387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13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D357-F6FD-2F99-9E29-636F2856D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Google Jules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4E41-4039-D68B-5C8C-3EFCD5A5C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dirty="0" err="1"/>
              <a:t>FlappyBird</a:t>
            </a:r>
            <a:r>
              <a:rPr lang="en-MY" dirty="0"/>
              <a:t> HTML Game</a:t>
            </a:r>
          </a:p>
        </p:txBody>
      </p:sp>
    </p:spTree>
    <p:extLst>
      <p:ext uri="{BB962C8B-B14F-4D97-AF65-F5344CB8AC3E}">
        <p14:creationId xmlns:p14="http://schemas.microsoft.com/office/powerpoint/2010/main" val="64669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75BA-B52A-9B58-7A33-2154A236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D227-E068-C4DE-6D14-12488C61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as a </a:t>
            </a:r>
            <a:r>
              <a:rPr lang="en-US" dirty="0" err="1"/>
              <a:t>superprogrammer</a:t>
            </a:r>
            <a:r>
              <a:rPr lang="en-US" dirty="0"/>
              <a:t>, do build the flappy bird application from scratch, 100% browser base using typescript (if possible). The output should be a single HTML file.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4307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DF7C-3D00-F1C3-BC75-FA72AFDF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Within seconds, it proposed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1EE03-4186-2399-8D66-21FBD00B3A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07" r="13007"/>
          <a:stretch/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1B1E8-11E9-4AEC-A6F0-F00CFD5B5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It proposed a 9 steps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However, the plan will create multiple files, which is not correct as the original instruction where everything should be under single html file. </a:t>
            </a:r>
          </a:p>
        </p:txBody>
      </p:sp>
    </p:spTree>
    <p:extLst>
      <p:ext uri="{BB962C8B-B14F-4D97-AF65-F5344CB8AC3E}">
        <p14:creationId xmlns:p14="http://schemas.microsoft.com/office/powerpoint/2010/main" val="419068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A19BD-0246-FD0A-6334-4B590889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It tried multiple attempts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6B6BC93-CD5C-4805-DF2F-F868C54BD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1387366"/>
            <a:ext cx="5732719" cy="476935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647FC7-A19E-B9EC-99AF-221DE0C2D2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0584" y="2112580"/>
            <a:ext cx="5759216" cy="34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309-6EA2-3141-4466-8D289D17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And ready for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87EADD-ABEB-4634-F351-DA2176314E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970647"/>
            <a:ext cx="5181600" cy="206129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BD6298-9232-94F5-EF4E-F5C795AEE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819806"/>
            <a:ext cx="5843141" cy="57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ertical Title 15">
            <a:extLst>
              <a:ext uri="{FF2B5EF4-FFF2-40B4-BE49-F238E27FC236}">
                <a16:creationId xmlns:a16="http://schemas.microsoft.com/office/drawing/2014/main" id="{E3309125-90F7-7E63-8DE3-83E21774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worked.</a:t>
            </a:r>
            <a:br>
              <a:rPr lang="en-US" dirty="0"/>
            </a:br>
            <a:r>
              <a:rPr lang="en-US" dirty="0"/>
              <a:t>Albeit the Graphic …</a:t>
            </a:r>
            <a:endParaRPr lang="en-MY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02FBE3-9076-E1BD-C1FB-A0467A020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single HTML file approach is working as expected. </a:t>
            </a:r>
          </a:p>
          <a:p>
            <a:r>
              <a:rPr lang="en-US" dirty="0"/>
              <a:t>However, the bird???</a:t>
            </a:r>
            <a:endParaRPr lang="en-MY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0DFF8D3-E422-6295-B53A-0B401D66D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13834" y="189890"/>
            <a:ext cx="3578773" cy="649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4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6B99-C63C-A17D-827F-11CF59E8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Jules Platform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19D4-61C6-352A-DE13-C04131AA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I like how Jules approach my instruction. </a:t>
            </a:r>
          </a:p>
          <a:p>
            <a:r>
              <a:rPr lang="en-US" dirty="0"/>
              <a:t>It connect to </a:t>
            </a:r>
            <a:r>
              <a:rPr lang="en-US" dirty="0" err="1"/>
              <a:t>Github</a:t>
            </a:r>
            <a:r>
              <a:rPr lang="en-US" dirty="0"/>
              <a:t>, sync, pull, and commit to new branch. </a:t>
            </a:r>
          </a:p>
          <a:p>
            <a:r>
              <a:rPr lang="en-US" dirty="0"/>
              <a:t>The IDE is simple, and consistence. </a:t>
            </a:r>
          </a:p>
          <a:p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360256-3BA6-9E41-19AD-AA62704559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0900" y="1103586"/>
            <a:ext cx="8766044" cy="452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Google Jules</vt:lpstr>
      <vt:lpstr>The instruction</vt:lpstr>
      <vt:lpstr>Within seconds, it proposed plan</vt:lpstr>
      <vt:lpstr>It tried multiple attempts </vt:lpstr>
      <vt:lpstr>And ready for testing</vt:lpstr>
      <vt:lpstr>It worked. Albeit the Graphic …</vt:lpstr>
      <vt:lpstr>The Jules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Wayne Koong</dc:creator>
  <cp:lastModifiedBy>Wayne Koong</cp:lastModifiedBy>
  <cp:revision>1</cp:revision>
  <dcterms:created xsi:type="dcterms:W3CDTF">2025-08-13T02:35:44Z</dcterms:created>
  <dcterms:modified xsi:type="dcterms:W3CDTF">2025-08-13T02:35:45Z</dcterms:modified>
</cp:coreProperties>
</file>