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de.google.com/p/promote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PromoTech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Promoção de eventos com organização e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0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Promo Tech tem como objetivos, auxiliar nos processos administrativos de agencias de </a:t>
            </a:r>
            <a:r>
              <a:rPr lang="pt-BR" dirty="0" smtClean="0"/>
              <a:t>promoções de eventos. Mantendo </a:t>
            </a:r>
            <a:r>
              <a:rPr lang="pt-BR" dirty="0"/>
              <a:t>um catalogo de </a:t>
            </a:r>
            <a:r>
              <a:rPr lang="pt-BR" dirty="0" smtClean="0"/>
              <a:t>seus clientes</a:t>
            </a:r>
            <a:r>
              <a:rPr lang="pt-BR" dirty="0"/>
              <a:t>, fornecedores e colaboradores, </a:t>
            </a:r>
            <a:r>
              <a:rPr lang="pt-BR" dirty="0" smtClean="0"/>
              <a:t>além </a:t>
            </a:r>
            <a:r>
              <a:rPr lang="pt-BR" dirty="0"/>
              <a:t>de agendar de maneira rápida e organizada atividades extras em geral.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30" y="3618316"/>
            <a:ext cx="3301339" cy="28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0176"/>
            <a:ext cx="6866906" cy="449697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Efetuar </a:t>
            </a:r>
            <a:r>
              <a:rPr lang="pt-BR" dirty="0"/>
              <a:t>login;</a:t>
            </a:r>
          </a:p>
          <a:p>
            <a:pPr lvl="1"/>
            <a:r>
              <a:rPr lang="pt-BR" dirty="0" smtClean="0"/>
              <a:t>Alterar </a:t>
            </a:r>
            <a:r>
              <a:rPr lang="pt-BR" dirty="0"/>
              <a:t>senha;</a:t>
            </a:r>
          </a:p>
          <a:p>
            <a:r>
              <a:rPr lang="pt-BR" dirty="0" smtClean="0"/>
              <a:t> </a:t>
            </a:r>
            <a:r>
              <a:rPr lang="pt-BR" dirty="0"/>
              <a:t>Cadastrar, listar, visualizar, excluir e editar Promotor;</a:t>
            </a:r>
          </a:p>
          <a:p>
            <a:r>
              <a:rPr lang="pt-BR" dirty="0" smtClean="0"/>
              <a:t>Cadastrar</a:t>
            </a:r>
            <a:r>
              <a:rPr lang="pt-BR" dirty="0"/>
              <a:t>, listar, visualizar, excluir e editar Coordenador;</a:t>
            </a:r>
          </a:p>
          <a:p>
            <a:r>
              <a:rPr lang="pt-BR" dirty="0" smtClean="0"/>
              <a:t>Cadastrar</a:t>
            </a:r>
            <a:r>
              <a:rPr lang="pt-BR" dirty="0"/>
              <a:t>, listar, visualizar e excluir Categoria de produto;</a:t>
            </a:r>
          </a:p>
          <a:p>
            <a:r>
              <a:rPr lang="pt-BR" dirty="0" smtClean="0"/>
              <a:t>Cadastrar</a:t>
            </a:r>
            <a:r>
              <a:rPr lang="pt-BR" dirty="0"/>
              <a:t>, listar, visualizar, excluir e editar Fornecedor;</a:t>
            </a:r>
          </a:p>
          <a:p>
            <a:r>
              <a:rPr lang="pt-BR" dirty="0" smtClean="0"/>
              <a:t>Definir </a:t>
            </a:r>
            <a:r>
              <a:rPr lang="pt-BR" dirty="0"/>
              <a:t>faixa de valor;</a:t>
            </a:r>
          </a:p>
          <a:p>
            <a:r>
              <a:rPr lang="pt-BR" dirty="0" smtClean="0"/>
              <a:t>Cadastrar</a:t>
            </a:r>
            <a:r>
              <a:rPr lang="pt-BR" dirty="0"/>
              <a:t>, listar, visualizar, excluir e editar Cliente;</a:t>
            </a:r>
          </a:p>
          <a:p>
            <a:r>
              <a:rPr lang="pt-BR" dirty="0" smtClean="0"/>
              <a:t>Agendar</a:t>
            </a:r>
            <a:r>
              <a:rPr lang="pt-BR" dirty="0"/>
              <a:t>, listar, visualizar, excluir e editar campanha promocional;</a:t>
            </a:r>
          </a:p>
          <a:p>
            <a:r>
              <a:rPr lang="pt-BR" dirty="0" smtClean="0"/>
              <a:t>Agendar </a:t>
            </a:r>
            <a:r>
              <a:rPr lang="pt-BR" dirty="0"/>
              <a:t>compromisso;</a:t>
            </a:r>
          </a:p>
          <a:p>
            <a:r>
              <a:rPr lang="pt-BR" dirty="0" smtClean="0"/>
              <a:t>Enviar </a:t>
            </a:r>
            <a:r>
              <a:rPr lang="pt-BR" dirty="0"/>
              <a:t>lembrete por email das campanhas promocionais e da agenda.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39" y="1850176"/>
            <a:ext cx="4407391" cy="44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5" y="-130629"/>
            <a:ext cx="7718961" cy="67859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882744" y="205740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Diagrama 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2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MVC </a:t>
            </a:r>
            <a:r>
              <a:rPr lang="pt-BR" dirty="0"/>
              <a:t>- modelo de desenvolvimento de </a:t>
            </a:r>
            <a:r>
              <a:rPr lang="pt-BR" dirty="0" smtClean="0"/>
              <a:t>Software que </a:t>
            </a:r>
            <a:r>
              <a:rPr lang="pt-BR" dirty="0"/>
              <a:t>isola a "lógica" </a:t>
            </a:r>
            <a:r>
              <a:rPr lang="pt-BR" dirty="0" smtClean="0"/>
              <a:t>da </a:t>
            </a:r>
            <a:r>
              <a:rPr lang="pt-BR" dirty="0"/>
              <a:t>interface do </a:t>
            </a:r>
            <a:r>
              <a:rPr lang="pt-BR" dirty="0" smtClean="0"/>
              <a:t>usuário, permitindo </a:t>
            </a:r>
            <a:r>
              <a:rPr lang="pt-BR" dirty="0"/>
              <a:t>desenvolver, editar e testar separadamente cada </a:t>
            </a:r>
            <a:r>
              <a:rPr lang="pt-BR" dirty="0" smtClean="0"/>
              <a:t>parte;</a:t>
            </a:r>
          </a:p>
          <a:p>
            <a:r>
              <a:rPr lang="pt-BR" dirty="0"/>
              <a:t>ORM - Object-relational mapping: técnica de desenvolvimento utilizada para reduzir a impedância da programação orientada aos objetos utilizando bancos de dados </a:t>
            </a:r>
            <a:r>
              <a:rPr lang="pt-BR" dirty="0" smtClean="0"/>
              <a:t>relacionais;</a:t>
            </a:r>
          </a:p>
          <a:p>
            <a:r>
              <a:rPr lang="pt-BR" dirty="0"/>
              <a:t>Factory pattern: fornece uma interface para a criação de famílias de objetos correlatos ou dependentes sem a necessidade de especificar a classe concreta destes </a:t>
            </a:r>
            <a:r>
              <a:rPr lang="pt-BR" dirty="0" smtClean="0"/>
              <a:t>objetos;</a:t>
            </a:r>
          </a:p>
          <a:p>
            <a:r>
              <a:rPr lang="pt-BR" dirty="0"/>
              <a:t>Active </a:t>
            </a:r>
            <a:r>
              <a:rPr lang="pt-BR" dirty="0" smtClean="0"/>
              <a:t>Record</a:t>
            </a:r>
            <a:r>
              <a:rPr lang="pt-BR" dirty="0"/>
              <a:t>: um padrão de projeto </a:t>
            </a:r>
            <a:r>
              <a:rPr lang="pt-BR" dirty="0" smtClean="0"/>
              <a:t>de </a:t>
            </a:r>
            <a:r>
              <a:rPr lang="pt-BR" dirty="0"/>
              <a:t>softwares que armazenam seus dados em Banco de dados relacionais.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http://code.google.com/p/promotech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29355"/>
            <a:ext cx="8731332" cy="39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Testes!!!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272822"/>
              </a:clrFrom>
              <a:clrTo>
                <a:srgbClr val="2728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2" y="563083"/>
            <a:ext cx="10753918" cy="604612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2" y="373078"/>
            <a:ext cx="7330242" cy="2607629"/>
          </a:xfrm>
        </p:spPr>
      </p:pic>
    </p:spTree>
    <p:extLst>
      <p:ext uri="{BB962C8B-B14F-4D97-AF65-F5344CB8AC3E}">
        <p14:creationId xmlns:p14="http://schemas.microsoft.com/office/powerpoint/2010/main" val="11806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‘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84"/>
            <a:ext cx="12192000" cy="7489036"/>
          </a:xfrm>
        </p:spPr>
      </p:pic>
    </p:spTree>
    <p:extLst>
      <p:ext uri="{BB962C8B-B14F-4D97-AF65-F5344CB8AC3E}">
        <p14:creationId xmlns:p14="http://schemas.microsoft.com/office/powerpoint/2010/main" val="23099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2801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140</TotalTime>
  <Words>262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PromoTech</vt:lpstr>
      <vt:lpstr>O que é</vt:lpstr>
      <vt:lpstr>Estrutura</vt:lpstr>
      <vt:lpstr>estrutura</vt:lpstr>
      <vt:lpstr>Arquitetura</vt:lpstr>
      <vt:lpstr>Repositório</vt:lpstr>
      <vt:lpstr>Testes!!!</vt:lpstr>
      <vt:lpstr>‘</vt:lpstr>
      <vt:lpstr>Fim!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PromoTech</dc:title>
  <dc:creator>Nadhine</dc:creator>
  <cp:lastModifiedBy>Nadhine</cp:lastModifiedBy>
  <cp:revision>8</cp:revision>
  <dcterms:created xsi:type="dcterms:W3CDTF">2013-03-25T23:57:26Z</dcterms:created>
  <dcterms:modified xsi:type="dcterms:W3CDTF">2013-03-26T02:18:05Z</dcterms:modified>
</cp:coreProperties>
</file>