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60" r:id="rId2"/>
    <p:sldId id="261" r:id="rId3"/>
    <p:sldId id="258" r:id="rId4"/>
    <p:sldId id="257" r:id="rId5"/>
    <p:sldId id="259" r:id="rId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400800" y="6355080"/>
            <a:ext cx="2286000" cy="365760"/>
          </a:xfrm>
        </p:spPr>
        <p:txBody>
          <a:bodyPr/>
          <a:lstStyle>
            <a:lvl1pPr>
              <a:defRPr sz="1400"/>
            </a:lvl1pPr>
          </a:lstStyle>
          <a:p>
            <a:fld id="{30800C52-6A38-4A8F-9894-2109C34FC59C}" type="datetimeFigureOut">
              <a:rPr lang="pt-BR" smtClean="0"/>
              <a:t>27/09/2016</a:t>
            </a:fld>
            <a:endParaRPr lang="pt-BR"/>
          </a:p>
        </p:txBody>
      </p:sp>
      <p:sp>
        <p:nvSpPr>
          <p:cNvPr id="17" name="Espaço Reservado para Rodapé 16"/>
          <p:cNvSpPr>
            <a:spLocks noGrp="1"/>
          </p:cNvSpPr>
          <p:nvPr>
            <p:ph type="ftr" sz="quarter" idx="11"/>
          </p:nvPr>
        </p:nvSpPr>
        <p:spPr>
          <a:xfrm>
            <a:off x="2898648" y="6355080"/>
            <a:ext cx="3474720" cy="365760"/>
          </a:xfrm>
        </p:spPr>
        <p:txBody>
          <a:bodyPr/>
          <a:lstStyle/>
          <a:p>
            <a:endParaRPr lang="pt-BR"/>
          </a:p>
        </p:txBody>
      </p:sp>
      <p:sp>
        <p:nvSpPr>
          <p:cNvPr id="29" name="Espaço Reservado para Número de Slide 28"/>
          <p:cNvSpPr>
            <a:spLocks noGrp="1"/>
          </p:cNvSpPr>
          <p:nvPr>
            <p:ph type="sldNum" sz="quarter" idx="12"/>
          </p:nvPr>
        </p:nvSpPr>
        <p:spPr>
          <a:xfrm>
            <a:off x="1216152" y="6355080"/>
            <a:ext cx="1219200" cy="365760"/>
          </a:xfrm>
        </p:spPr>
        <p:txBody>
          <a:bodyPr/>
          <a:lstStyle/>
          <a:p>
            <a:fld id="{FD9535DA-2200-4BD8-BCDE-5B8233471709}" type="slidenum">
              <a:rPr lang="pt-BR" smtClean="0"/>
              <a:t>‹nº›</a:t>
            </a:fld>
            <a:endParaRPr lang="pt-BR"/>
          </a:p>
        </p:txBody>
      </p:sp>
      <p:sp>
        <p:nvSpPr>
          <p:cNvPr id="21" name="Retângulo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tângulo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tângulo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30800C52-6A38-4A8F-9894-2109C34FC59C}" type="datetimeFigureOut">
              <a:rPr lang="pt-BR" smtClean="0"/>
              <a:t>27/09/2016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D9535DA-2200-4BD8-BCDE-5B8233471709}"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30800C52-6A38-4A8F-9894-2109C34FC59C}" type="datetimeFigureOut">
              <a:rPr lang="pt-BR" smtClean="0"/>
              <a:t>27/09/2016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D9535DA-2200-4BD8-BCDE-5B8233471709}" type="slidenum">
              <a:rPr lang="pt-BR" smtClean="0"/>
              <a:t>‹nº›</a:t>
            </a:fld>
            <a:endParaRPr lang="pt-BR"/>
          </a:p>
        </p:txBody>
      </p:sp>
      <p:sp>
        <p:nvSpPr>
          <p:cNvPr id="7" name="Conector reto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ângulo isósceles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ector reto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4" name="Espaço Reservado para Data 3"/>
          <p:cNvSpPr>
            <a:spLocks noGrp="1"/>
          </p:cNvSpPr>
          <p:nvPr>
            <p:ph type="dt" sz="half" idx="10"/>
          </p:nvPr>
        </p:nvSpPr>
        <p:spPr/>
        <p:txBody>
          <a:bodyPr/>
          <a:lstStyle/>
          <a:p>
            <a:fld id="{30800C52-6A38-4A8F-9894-2109C34FC59C}" type="datetimeFigureOut">
              <a:rPr lang="pt-BR" smtClean="0"/>
              <a:t>27/09/2016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D9535DA-2200-4BD8-BCDE-5B8233471709}" type="slidenum">
              <a:rPr lang="pt-BR" smtClean="0"/>
              <a:t>‹nº›</a:t>
            </a:fld>
            <a:endParaRPr lang="pt-BR"/>
          </a:p>
        </p:txBody>
      </p:sp>
      <p:sp>
        <p:nvSpPr>
          <p:cNvPr id="8" name="Espaço Reservado para Conteúdo 7"/>
          <p:cNvSpPr>
            <a:spLocks noGrp="1"/>
          </p:cNvSpPr>
          <p:nvPr>
            <p:ph sz="quarter" idx="1"/>
          </p:nvPr>
        </p:nvSpPr>
        <p:spPr>
          <a:xfrm>
            <a:off x="457200" y="1219200"/>
            <a:ext cx="8229600" cy="493776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a:xfrm>
            <a:off x="6400800" y="6355080"/>
            <a:ext cx="2286000" cy="365760"/>
          </a:xfrm>
        </p:spPr>
        <p:txBody>
          <a:bodyPr/>
          <a:lstStyle/>
          <a:p>
            <a:fld id="{30800C52-6A38-4A8F-9894-2109C34FC59C}" type="datetimeFigureOut">
              <a:rPr lang="pt-BR" smtClean="0"/>
              <a:t>27/09/2016</a:t>
            </a:fld>
            <a:endParaRPr lang="pt-BR"/>
          </a:p>
        </p:txBody>
      </p:sp>
      <p:sp>
        <p:nvSpPr>
          <p:cNvPr id="5" name="Espaço Reservado para Rodapé 4"/>
          <p:cNvSpPr>
            <a:spLocks noGrp="1"/>
          </p:cNvSpPr>
          <p:nvPr>
            <p:ph type="ftr" sz="quarter" idx="11"/>
          </p:nvPr>
        </p:nvSpPr>
        <p:spPr>
          <a:xfrm>
            <a:off x="2898648" y="6355080"/>
            <a:ext cx="3474720" cy="365760"/>
          </a:xfrm>
        </p:spPr>
        <p:txBody>
          <a:bodyPr/>
          <a:lstStyle/>
          <a:p>
            <a:endParaRPr lang="pt-BR"/>
          </a:p>
        </p:txBody>
      </p:sp>
      <p:sp>
        <p:nvSpPr>
          <p:cNvPr id="6" name="Espaço Reservado para Número de Slide 5"/>
          <p:cNvSpPr>
            <a:spLocks noGrp="1"/>
          </p:cNvSpPr>
          <p:nvPr>
            <p:ph type="sldNum" sz="quarter" idx="12"/>
          </p:nvPr>
        </p:nvSpPr>
        <p:spPr>
          <a:xfrm>
            <a:off x="1069848" y="6355080"/>
            <a:ext cx="1520952" cy="365760"/>
          </a:xfrm>
        </p:spPr>
        <p:txBody>
          <a:bodyPr/>
          <a:lstStyle/>
          <a:p>
            <a:fld id="{FD9535DA-2200-4BD8-BCDE-5B8233471709}" type="slidenum">
              <a:rPr lang="pt-BR" smtClean="0"/>
              <a:t>‹nº›</a:t>
            </a:fld>
            <a:endParaRPr lang="pt-BR"/>
          </a:p>
        </p:txBody>
      </p:sp>
      <p:sp>
        <p:nvSpPr>
          <p:cNvPr id="7" name="Retângulo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30800C52-6A38-4A8F-9894-2109C34FC59C}" type="datetimeFigureOut">
              <a:rPr lang="pt-BR" smtClean="0"/>
              <a:t>27/09/2016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D9535DA-2200-4BD8-BCDE-5B8233471709}" type="slidenum">
              <a:rPr lang="pt-BR" smtClean="0"/>
              <a:t>‹nº›</a:t>
            </a:fld>
            <a:endParaRPr lang="pt-BR"/>
          </a:p>
        </p:txBody>
      </p:sp>
      <p:sp>
        <p:nvSpPr>
          <p:cNvPr id="9" name="Espaço Reservado para Conteúdo 8"/>
          <p:cNvSpPr>
            <a:spLocks noGrp="1"/>
          </p:cNvSpPr>
          <p:nvPr>
            <p:ph sz="quarter" idx="1"/>
          </p:nvPr>
        </p:nvSpPr>
        <p:spPr>
          <a:xfrm>
            <a:off x="457200" y="1219200"/>
            <a:ext cx="4041648" cy="493776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632198" y="1216152"/>
            <a:ext cx="4041648" cy="493776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nchor="ctr"/>
          <a:lstStyle>
            <a:lvl1pPr>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7" name="Espaço Reservado para Data 6"/>
          <p:cNvSpPr>
            <a:spLocks noGrp="1"/>
          </p:cNvSpPr>
          <p:nvPr>
            <p:ph type="dt" sz="half" idx="10"/>
          </p:nvPr>
        </p:nvSpPr>
        <p:spPr/>
        <p:txBody>
          <a:bodyPr/>
          <a:lstStyle/>
          <a:p>
            <a:fld id="{30800C52-6A38-4A8F-9894-2109C34FC59C}" type="datetimeFigureOut">
              <a:rPr lang="pt-BR" smtClean="0"/>
              <a:t>27/09/2016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D9535DA-2200-4BD8-BCDE-5B8233471709}" type="slidenum">
              <a:rPr lang="pt-BR" smtClean="0"/>
              <a:t>‹nº›</a:t>
            </a:fld>
            <a:endParaRPr lang="pt-BR"/>
          </a:p>
        </p:txBody>
      </p:sp>
      <p:sp>
        <p:nvSpPr>
          <p:cNvPr id="11" name="Espaço Reservado para Conteúdo 10"/>
          <p:cNvSpPr>
            <a:spLocks noGrp="1"/>
          </p:cNvSpPr>
          <p:nvPr>
            <p:ph sz="quarter" idx="2"/>
          </p:nvPr>
        </p:nvSpPr>
        <p:spPr>
          <a:xfrm>
            <a:off x="457200" y="2133600"/>
            <a:ext cx="4038600" cy="40386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648200" y="2133600"/>
            <a:ext cx="4038600" cy="40386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p>
            <a:fld id="{30800C52-6A38-4A8F-9894-2109C34FC59C}" type="datetimeFigureOut">
              <a:rPr lang="pt-BR" smtClean="0"/>
              <a:t>27/09/2016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D9535DA-2200-4BD8-BCDE-5B8233471709}" type="slidenum">
              <a:rPr lang="pt-BR" smtClean="0"/>
              <a:t>‹nº›</a:t>
            </a:fld>
            <a:endParaRPr lang="pt-BR"/>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0800C52-6A38-4A8F-9894-2109C34FC59C}" type="datetimeFigureOut">
              <a:rPr lang="pt-BR" smtClean="0"/>
              <a:t>27/09/2016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D9535DA-2200-4BD8-BCDE-5B8233471709}" type="slidenum">
              <a:rPr lang="pt-BR" smtClean="0"/>
              <a:t>‹nº›</a:t>
            </a:fld>
            <a:endParaRPr lang="pt-BR"/>
          </a:p>
        </p:txBody>
      </p:sp>
      <p:sp>
        <p:nvSpPr>
          <p:cNvPr id="5" name="Conector reto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p:txBody>
          <a:bodyPr/>
          <a:lstStyle/>
          <a:p>
            <a:fld id="{30800C52-6A38-4A8F-9894-2109C34FC59C}" type="datetimeFigureOut">
              <a:rPr lang="pt-BR" smtClean="0"/>
              <a:t>27/09/2016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D9535DA-2200-4BD8-BCDE-5B8233471709}" type="slidenum">
              <a:rPr lang="pt-BR" smtClean="0"/>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ector reto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Conteúdo 11"/>
          <p:cNvSpPr>
            <a:spLocks noGrp="1"/>
          </p:cNvSpPr>
          <p:nvPr>
            <p:ph sz="quarter" idx="1"/>
          </p:nvPr>
        </p:nvSpPr>
        <p:spPr>
          <a:xfrm>
            <a:off x="304800" y="304800"/>
            <a:ext cx="5715000" cy="5715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p:txBody>
          <a:bodyPr/>
          <a:lstStyle/>
          <a:p>
            <a:fld id="{30800C52-6A38-4A8F-9894-2109C34FC59C}" type="datetimeFigureOut">
              <a:rPr lang="pt-BR" smtClean="0"/>
              <a:t>27/09/2016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D9535DA-2200-4BD8-BCDE-5B8233471709}" type="slidenum">
              <a:rPr lang="pt-BR" smtClean="0"/>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457200" y="152400"/>
            <a:ext cx="8229600" cy="990600"/>
          </a:xfrm>
          <a:prstGeom prst="rect">
            <a:avLst/>
          </a:prstGeom>
        </p:spPr>
        <p:txBody>
          <a:bodyPr vert="horz" anchor="b" anchorCtr="0">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0800C52-6A38-4A8F-9894-2109C34FC59C}" type="datetimeFigureOut">
              <a:rPr lang="pt-BR" smtClean="0"/>
              <a:t>27/09/2016</a:t>
            </a:fld>
            <a:endParaRPr lang="pt-BR"/>
          </a:p>
        </p:txBody>
      </p:sp>
      <p:sp>
        <p:nvSpPr>
          <p:cNvPr id="3" name="Espaço Reservado para Rodapé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pt-BR"/>
          </a:p>
        </p:txBody>
      </p:sp>
      <p:sp>
        <p:nvSpPr>
          <p:cNvPr id="23" name="Espaço Reservado para Número de Slid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D9535DA-2200-4BD8-BCDE-5B8233471709}" type="slidenum">
              <a:rPr lang="pt-BR" smtClean="0"/>
              <a:t>‹nº›</a:t>
            </a:fld>
            <a:endParaRPr lang="pt-BR"/>
          </a:p>
        </p:txBody>
      </p:sp>
      <p:sp>
        <p:nvSpPr>
          <p:cNvPr id="28" name="Conector reto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ector reto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isósceles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Projeto </a:t>
            </a:r>
            <a:r>
              <a:rPr lang="pt-BR" dirty="0" err="1" smtClean="0"/>
              <a:t>FoodTracker</a:t>
            </a:r>
            <a:endParaRPr lang="pt-BR" dirty="0"/>
          </a:p>
        </p:txBody>
      </p:sp>
      <p:sp>
        <p:nvSpPr>
          <p:cNvPr id="3" name="Espaço Reservado para Conteúdo 2"/>
          <p:cNvSpPr>
            <a:spLocks noGrp="1"/>
          </p:cNvSpPr>
          <p:nvPr>
            <p:ph sz="quarter" idx="1"/>
          </p:nvPr>
        </p:nvSpPr>
        <p:spPr/>
        <p:txBody>
          <a:bodyPr/>
          <a:lstStyle/>
          <a:p>
            <a:pPr marL="0" indent="0">
              <a:buNone/>
            </a:pPr>
            <a:r>
              <a:rPr lang="pt-BR" dirty="0" smtClean="0"/>
              <a:t>Publico alvo:  Todos</a:t>
            </a:r>
          </a:p>
          <a:p>
            <a:pPr marL="0" indent="0">
              <a:buNone/>
            </a:pPr>
            <a:r>
              <a:rPr lang="pt-BR" dirty="0" smtClean="0"/>
              <a:t>Problema: Quando você esta com fome, não quer sair do conforto de sua casa, não quer andar com dinheiro na rua, não possui veículo para ir ao estabelecimento nem ficar em alguma área mais “exposta” esperando o motoboy, sabendo nome e placa do mesmo.</a:t>
            </a:r>
          </a:p>
          <a:p>
            <a:pPr marL="0" indent="0">
              <a:buNone/>
            </a:pPr>
            <a:r>
              <a:rPr lang="pt-BR" dirty="0" smtClean="0"/>
              <a:t>Produto:  Aplicativo que une o estabelecimento de comida com pagamento fácil, conforto e segurança , além de rastreamento de seu pedido. </a:t>
            </a:r>
          </a:p>
          <a:p>
            <a:pPr marL="0" indent="0">
              <a:buNone/>
            </a:pPr>
            <a:endParaRPr lang="pt-BR" dirty="0"/>
          </a:p>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endParaRPr lang="pt-BR" dirty="0"/>
          </a:p>
        </p:txBody>
      </p:sp>
    </p:spTree>
    <p:extLst>
      <p:ext uri="{BB962C8B-B14F-4D97-AF65-F5344CB8AC3E}">
        <p14:creationId xmlns:p14="http://schemas.microsoft.com/office/powerpoint/2010/main" val="810414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p:txBody>
          <a:bodyPr/>
          <a:lstStyle/>
          <a:p>
            <a:r>
              <a:rPr lang="pt-BR" dirty="0" smtClean="0"/>
              <a:t>Funcionalidade: ter vasta opção de estabelecimentos, buscando por </a:t>
            </a:r>
            <a:r>
              <a:rPr lang="pt-BR" dirty="0" err="1" smtClean="0"/>
              <a:t>tags</a:t>
            </a:r>
            <a:r>
              <a:rPr lang="pt-BR" dirty="0" smtClean="0"/>
              <a:t> o que o usuário gostaria de comer, tendo o pagamento como cartão de credito cadastrado e acompanhamento em tempo real, disponibilidade cardápios com valores atualizados.</a:t>
            </a:r>
          </a:p>
          <a:p>
            <a:endParaRPr lang="pt-BR" dirty="0"/>
          </a:p>
          <a:p>
            <a:r>
              <a:rPr lang="pt-BR" dirty="0" smtClean="0"/>
              <a:t>Custo: 500.000,00</a:t>
            </a:r>
          </a:p>
          <a:p>
            <a:r>
              <a:rPr lang="pt-BR" dirty="0" smtClean="0"/>
              <a:t>Tempo de desenvolvimento: 9 Meses </a:t>
            </a:r>
            <a:endParaRPr lang="pt-BR" dirty="0"/>
          </a:p>
        </p:txBody>
      </p:sp>
    </p:spTree>
    <p:extLst>
      <p:ext uri="{BB962C8B-B14F-4D97-AF65-F5344CB8AC3E}">
        <p14:creationId xmlns:p14="http://schemas.microsoft.com/office/powerpoint/2010/main" val="403123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Tela Principal</a:t>
            </a:r>
            <a:endParaRPr lang="pt-BR" dirty="0"/>
          </a:p>
        </p:txBody>
      </p:sp>
      <p:sp>
        <p:nvSpPr>
          <p:cNvPr id="3" name="Espaço Reservado para Conteúdo 2"/>
          <p:cNvSpPr>
            <a:spLocks noGrp="1"/>
          </p:cNvSpPr>
          <p:nvPr>
            <p:ph sz="quarter" idx="1"/>
          </p:nvPr>
        </p:nvSpPr>
        <p:spPr/>
        <p:txBody>
          <a:bodyPr/>
          <a:lstStyle/>
          <a:p>
            <a:endParaRPr lang="pt-BR"/>
          </a:p>
        </p:txBody>
      </p:sp>
      <p:pic>
        <p:nvPicPr>
          <p:cNvPr id="2050" name="Picture 2" descr="C:\Users\631510315\Desktop\Uhu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648" y="980728"/>
            <a:ext cx="7560840" cy="537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196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Tela de Pesquisa(Resultado)</a:t>
            </a:r>
            <a:endParaRPr lang="pt-BR" dirty="0"/>
          </a:p>
        </p:txBody>
      </p:sp>
      <p:sp>
        <p:nvSpPr>
          <p:cNvPr id="3" name="Espaço Reservado para Conteúdo 2"/>
          <p:cNvSpPr>
            <a:spLocks noGrp="1"/>
          </p:cNvSpPr>
          <p:nvPr>
            <p:ph sz="quarter" idx="1"/>
          </p:nvPr>
        </p:nvSpPr>
        <p:spPr/>
        <p:txBody>
          <a:bodyPr/>
          <a:lstStyle/>
          <a:p>
            <a:endParaRPr lang="pt-BR" dirty="0"/>
          </a:p>
        </p:txBody>
      </p:sp>
      <p:pic>
        <p:nvPicPr>
          <p:cNvPr id="1026" name="Picture 2" descr="C:\Users\631510315\Desktop\Uh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688" y="836712"/>
            <a:ext cx="7992888" cy="568338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631510315\Desktop\çoibhk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385386"/>
            <a:ext cx="2000250" cy="258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443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Tela de Acompanhamento do pedido</a:t>
            </a:r>
            <a:endParaRPr lang="pt-BR" dirty="0"/>
          </a:p>
        </p:txBody>
      </p:sp>
      <p:sp>
        <p:nvSpPr>
          <p:cNvPr id="3" name="Espaço Reservado para Conteúdo 2"/>
          <p:cNvSpPr>
            <a:spLocks noGrp="1"/>
          </p:cNvSpPr>
          <p:nvPr>
            <p:ph sz="quarter" idx="1"/>
          </p:nvPr>
        </p:nvSpPr>
        <p:spPr/>
        <p:txBody>
          <a:bodyPr/>
          <a:lstStyle/>
          <a:p>
            <a:endParaRPr lang="pt-BR" dirty="0"/>
          </a:p>
        </p:txBody>
      </p:sp>
      <p:pic>
        <p:nvPicPr>
          <p:cNvPr id="1026" name="Picture 2" descr="C:\Users\631510315\Desktop\Uh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688" y="836712"/>
            <a:ext cx="7992888" cy="568338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631510315\Desktop\pp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174742" y="2666016"/>
            <a:ext cx="3226562" cy="216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6376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m">
  <a:themeElements>
    <a:clrScheme name="Origem">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m">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TotalTime>
  <Words>141</Words>
  <Application>Microsoft Office PowerPoint</Application>
  <PresentationFormat>Apresentação na tela (4:3)</PresentationFormat>
  <Paragraphs>15</Paragraphs>
  <Slides>5</Slides>
  <Notes>0</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Origem</vt:lpstr>
      <vt:lpstr>Projeto FoodTracker</vt:lpstr>
      <vt:lpstr>Apresentação do PowerPoint</vt:lpstr>
      <vt:lpstr>Tela Principal</vt:lpstr>
      <vt:lpstr>Tela de Pesquisa(Resultado)</vt:lpstr>
      <vt:lpstr>Tela de Acompanhamento do pedido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 Principal</dc:title>
  <dc:creator>WILLIAM SILVA MACHADO</dc:creator>
  <cp:lastModifiedBy>WILLIAM SILVA MACHADO</cp:lastModifiedBy>
  <cp:revision>5</cp:revision>
  <dcterms:created xsi:type="dcterms:W3CDTF">2016-09-27T23:58:54Z</dcterms:created>
  <dcterms:modified xsi:type="dcterms:W3CDTF">2016-09-28T00:39:09Z</dcterms:modified>
</cp:coreProperties>
</file>