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4077C-BD16-4AB6-833E-B758E317E401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91186-E8CF-45B1-8B74-BDC88E6AA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4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一开始用仿真的时候，找不到门路，不停地看书，问助教，同学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run aborted</a:t>
            </a:r>
            <a:r>
              <a:rPr lang="zh-CN" altLang="en-US" dirty="0" smtClean="0"/>
              <a:t>， 没有任何错误提示，但是无法仿真，找错误犹如大海捞针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硬件语法问题，仿真做了很多测试，问题确定在短短的代码里，但就是看不出问题来，最后发现是</a:t>
            </a:r>
            <a:r>
              <a:rPr lang="en-US" altLang="zh-CN" dirty="0" smtClean="0"/>
              <a:t>&lt;= </a:t>
            </a:r>
            <a:r>
              <a:rPr lang="zh-CN" altLang="en-US" dirty="0" smtClean="0"/>
              <a:t>的问题，赋值漏掉了符号。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inst_rom</a:t>
            </a:r>
            <a:r>
              <a:rPr lang="en-US" altLang="zh-CN" dirty="0" smtClean="0"/>
              <a:t> </a:t>
            </a:r>
            <a:r>
              <a:rPr lang="zh-CN" altLang="en-US" dirty="0" smtClean="0"/>
              <a:t>修改，一开始设计是指令放到内存里，但是这样仿真起来只能各个模块仿真，无法整体仿真，所以修改了</a:t>
            </a:r>
            <a:r>
              <a:rPr lang="en-US" altLang="zh-CN" dirty="0" err="1" smtClean="0"/>
              <a:t>inst_rom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为了能整体仿真，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dataRam</a:t>
            </a:r>
            <a:r>
              <a:rPr lang="zh-CN" altLang="en-US" dirty="0" smtClean="0"/>
              <a:t>，改用</a:t>
            </a:r>
            <a:r>
              <a:rPr lang="en-US" altLang="zh-CN" dirty="0" smtClean="0"/>
              <a:t>MMU</a:t>
            </a:r>
            <a:r>
              <a:rPr lang="zh-CN" altLang="en-US" dirty="0" smtClean="0"/>
              <a:t>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91186-E8CF-45B1-8B74-BDC88E6AAC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48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046C-9C65-451E-BA37-412DB5EF3DD5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EB30-7365-4791-8593-79AFEE5C6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046C-9C65-451E-BA37-412DB5EF3DD5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EB30-7365-4791-8593-79AFEE5C6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9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046C-9C65-451E-BA37-412DB5EF3DD5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EB30-7365-4791-8593-79AFEE5C607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2564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046C-9C65-451E-BA37-412DB5EF3DD5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EB30-7365-4791-8593-79AFEE5C6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83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046C-9C65-451E-BA37-412DB5EF3DD5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EB30-7365-4791-8593-79AFEE5C607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4065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046C-9C65-451E-BA37-412DB5EF3DD5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EB30-7365-4791-8593-79AFEE5C6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417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046C-9C65-451E-BA37-412DB5EF3DD5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EB30-7365-4791-8593-79AFEE5C6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890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046C-9C65-451E-BA37-412DB5EF3DD5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EB30-7365-4791-8593-79AFEE5C6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1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046C-9C65-451E-BA37-412DB5EF3DD5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EB30-7365-4791-8593-79AFEE5C6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8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046C-9C65-451E-BA37-412DB5EF3DD5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EB30-7365-4791-8593-79AFEE5C6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38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046C-9C65-451E-BA37-412DB5EF3DD5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EB30-7365-4791-8593-79AFEE5C6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2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046C-9C65-451E-BA37-412DB5EF3DD5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EB30-7365-4791-8593-79AFEE5C6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1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046C-9C65-451E-BA37-412DB5EF3DD5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EB30-7365-4791-8593-79AFEE5C6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7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046C-9C65-451E-BA37-412DB5EF3DD5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EB30-7365-4791-8593-79AFEE5C6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046C-9C65-451E-BA37-412DB5EF3DD5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EB30-7365-4791-8593-79AFEE5C6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3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046C-9C65-451E-BA37-412DB5EF3DD5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EB30-7365-4791-8593-79AFEE5C6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5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1046C-9C65-451E-BA37-412DB5EF3DD5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FFEB30-7365-4791-8593-79AFEE5C6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8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第二组第四周进度汇报</a:t>
            </a:r>
            <a:endParaRPr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					</a:t>
            </a:r>
            <a:r>
              <a:rPr lang="zh-CN" altLang="en-US" dirty="0" smtClean="0"/>
              <a:t>郭栋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伍一鸣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杜华峰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54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除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sw</a:t>
            </a:r>
            <a:r>
              <a:rPr lang="zh-CN" altLang="en-US" dirty="0" smtClean="0"/>
              <a:t>外的所有指令仿真测试通过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166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遇到困难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仿真：仿真工具使用有困难，仿真过程遇到难以解决的问题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修改：指令获取调整设计方案便于仿真，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		  </a:t>
            </a:r>
            <a:r>
              <a:rPr lang="zh-CN" altLang="en-US" dirty="0" smtClean="0"/>
              <a:t>碰到一些硬件语法问题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536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所有指令在板子上测试通过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位监控程序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19035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175</Words>
  <Application>Microsoft Office PowerPoint</Application>
  <PresentationFormat>宽屏</PresentationFormat>
  <Paragraphs>21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方正姚体</vt:lpstr>
      <vt:lpstr>华文新魏</vt:lpstr>
      <vt:lpstr>Arial</vt:lpstr>
      <vt:lpstr>Trebuchet MS</vt:lpstr>
      <vt:lpstr>Wingdings 3</vt:lpstr>
      <vt:lpstr>平面</vt:lpstr>
      <vt:lpstr>第二组第四周进度汇报</vt:lpstr>
      <vt:lpstr>本周进度</vt:lpstr>
      <vt:lpstr>遇到困难</vt:lpstr>
      <vt:lpstr>下周安排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第二组第四周进度汇报</dc:title>
  <dc:creator>杜华峰</dc:creator>
  <cp:lastModifiedBy>杜华峰</cp:lastModifiedBy>
  <cp:revision>6</cp:revision>
  <dcterms:created xsi:type="dcterms:W3CDTF">2016-07-24T14:18:21Z</dcterms:created>
  <dcterms:modified xsi:type="dcterms:W3CDTF">2016-07-24T14:56:33Z</dcterms:modified>
</cp:coreProperties>
</file>