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第二周进度汇报及下周安排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郭栋</a:t>
            </a:r>
            <a:endParaRPr lang="en-US" altLang="zh-CN" dirty="0" smtClean="0"/>
          </a:p>
          <a:p>
            <a:r>
              <a:rPr lang="zh-CN" altLang="en-US" dirty="0"/>
              <a:t>伍一</a:t>
            </a:r>
            <a:r>
              <a:rPr lang="zh-CN" altLang="en-US" dirty="0" smtClean="0"/>
              <a:t>鸣</a:t>
            </a:r>
            <a:endParaRPr lang="en-US" altLang="zh-CN" dirty="0" smtClean="0"/>
          </a:p>
          <a:p>
            <a:r>
              <a:rPr lang="zh-CN" altLang="en-US" dirty="0"/>
              <a:t>杜华峰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956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、指令集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、数据通路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7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逻辑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and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nor </a:t>
            </a:r>
            <a:r>
              <a:rPr lang="en-US" altLang="zh-CN" dirty="0" err="1" smtClean="0"/>
              <a:t>andi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xori</a:t>
            </a:r>
            <a:r>
              <a:rPr lang="en-US" altLang="zh-CN" dirty="0"/>
              <a:t> </a:t>
            </a:r>
            <a:r>
              <a:rPr lang="en-US" altLang="zh-CN" dirty="0" err="1" smtClean="0"/>
              <a:t>lui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ori</a:t>
            </a:r>
            <a:r>
              <a:rPr lang="en-US" altLang="zh-CN" dirty="0" smtClean="0"/>
              <a:t>   8</a:t>
            </a:r>
          </a:p>
          <a:p>
            <a:r>
              <a:rPr lang="zh-CN" altLang="en-US" dirty="0" smtClean="0"/>
              <a:t>移位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FF0000"/>
                </a:solidFill>
              </a:rPr>
              <a:t>sll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sllv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srlv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srav</a:t>
            </a:r>
            <a:r>
              <a:rPr lang="en-US" altLang="zh-CN" dirty="0" smtClean="0"/>
              <a:t>                   6</a:t>
            </a:r>
          </a:p>
          <a:p>
            <a:r>
              <a:rPr lang="zh-CN" altLang="en-US" dirty="0" smtClean="0"/>
              <a:t>移动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FF0000"/>
                </a:solidFill>
              </a:rPr>
              <a:t>movn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movz</a:t>
            </a:r>
            <a:r>
              <a:rPr lang="en-US" altLang="zh-CN" dirty="0" smtClean="0"/>
              <a:t>                                    2</a:t>
            </a:r>
          </a:p>
          <a:p>
            <a:r>
              <a:rPr lang="zh-CN" altLang="en-US" dirty="0" smtClean="0"/>
              <a:t>算术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FF0000"/>
                </a:solidFill>
              </a:rPr>
              <a:t>addu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subu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slt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sltu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addiu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slti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sltiu</a:t>
            </a:r>
            <a:r>
              <a:rPr lang="en-US" altLang="zh-CN" dirty="0" smtClean="0"/>
              <a:t>            7</a:t>
            </a:r>
          </a:p>
          <a:p>
            <a:r>
              <a:rPr lang="zh-CN" altLang="en-US" dirty="0" smtClean="0"/>
              <a:t>转移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jr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jalr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j </a:t>
            </a:r>
            <a:r>
              <a:rPr lang="en-US" altLang="zh-CN" dirty="0" err="1" smtClean="0"/>
              <a:t>jal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 b </a:t>
            </a:r>
            <a:r>
              <a:rPr lang="en-US" altLang="zh-CN" dirty="0" err="1" smtClean="0">
                <a:solidFill>
                  <a:srgbClr val="FF0000"/>
                </a:solidFill>
              </a:rPr>
              <a:t>bgtz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blez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bltz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bgez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		 11 </a:t>
            </a:r>
          </a:p>
          <a:p>
            <a:r>
              <a:rPr lang="zh-CN" altLang="en-US" dirty="0" smtClean="0"/>
              <a:t>加载储存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FF0000"/>
                </a:solidFill>
              </a:rPr>
              <a:t>lw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sw</a:t>
            </a:r>
            <a:r>
              <a:rPr lang="en-US" altLang="zh-CN" dirty="0" smtClean="0"/>
              <a:t>					 2</a:t>
            </a:r>
            <a:endParaRPr lang="en-US" altLang="zh-CN" dirty="0"/>
          </a:p>
          <a:p>
            <a:r>
              <a:rPr lang="zh-CN" altLang="en-US" dirty="0" smtClean="0"/>
              <a:t>空指令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nop</a:t>
            </a:r>
            <a:r>
              <a:rPr lang="en-US" altLang="zh-CN" dirty="0" smtClean="0"/>
              <a:t> 						 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37</a:t>
            </a:r>
          </a:p>
          <a:p>
            <a:pPr lvl="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9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pic>
        <p:nvPicPr>
          <p:cNvPr id="4" name="内容占位符 3" descr="数据通路图.vsd - Microsoft Visi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24635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实现阶段：</a:t>
            </a:r>
            <a:endParaRPr lang="en-US" altLang="zh-CN" dirty="0" smtClean="0"/>
          </a:p>
          <a:p>
            <a:r>
              <a:rPr lang="zh-CN" altLang="en-US" dirty="0" smtClean="0"/>
              <a:t>杜华峰：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if/id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reg</a:t>
            </a:r>
            <a:endParaRPr lang="en-US" altLang="zh-CN" dirty="0" smtClean="0"/>
          </a:p>
          <a:p>
            <a:r>
              <a:rPr lang="zh-CN" altLang="en-US" dirty="0" smtClean="0"/>
              <a:t>郭栋</a:t>
            </a:r>
            <a:r>
              <a:rPr lang="en-US" altLang="zh-CN" dirty="0" smtClean="0"/>
              <a:t>:id/ex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ex/</a:t>
            </a:r>
            <a:r>
              <a:rPr lang="en-US" altLang="zh-CN" dirty="0" err="1" smtClean="0"/>
              <a:t>mem</a:t>
            </a:r>
            <a:endParaRPr lang="en-US" altLang="zh-CN" dirty="0" smtClean="0"/>
          </a:p>
          <a:p>
            <a:r>
              <a:rPr lang="zh-CN" altLang="en-US" dirty="0"/>
              <a:t>伍一</a:t>
            </a:r>
            <a:r>
              <a:rPr lang="zh-CN" altLang="en-US" dirty="0" smtClean="0"/>
              <a:t>鸣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773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各块架构编码实现</a:t>
            </a:r>
            <a:endParaRPr lang="en-US" altLang="zh-CN" dirty="0" smtClean="0"/>
          </a:p>
          <a:p>
            <a:r>
              <a:rPr lang="zh-CN" altLang="en-US" dirty="0" smtClean="0"/>
              <a:t>开始调试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1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110</Words>
  <Application>Microsoft Office PowerPoint</Application>
  <PresentationFormat>全屏显示(4:3)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第二周进度汇报及下周安排</vt:lpstr>
      <vt:lpstr>本周进度</vt:lpstr>
      <vt:lpstr>指令集</vt:lpstr>
      <vt:lpstr>数据通路</vt:lpstr>
      <vt:lpstr>人员分工</vt:lpstr>
      <vt:lpstr>下周计划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第二周进度汇报及下周安排</dc:title>
  <dc:creator>GD</dc:creator>
  <cp:lastModifiedBy>GD</cp:lastModifiedBy>
  <cp:revision>3</cp:revision>
  <dcterms:created xsi:type="dcterms:W3CDTF">2016-07-10T13:47:13Z</dcterms:created>
  <dcterms:modified xsi:type="dcterms:W3CDTF">2016-07-10T14:05:27Z</dcterms:modified>
</cp:coreProperties>
</file>