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4" r:id="rId5"/>
    <p:sldId id="316" r:id="rId6"/>
    <p:sldId id="312" r:id="rId7"/>
    <p:sldId id="317" r:id="rId8"/>
    <p:sldId id="287" r:id="rId9"/>
    <p:sldId id="286" r:id="rId10"/>
    <p:sldId id="309" r:id="rId11"/>
    <p:sldId id="288" r:id="rId12"/>
    <p:sldId id="310" r:id="rId13"/>
    <p:sldId id="289" r:id="rId14"/>
    <p:sldId id="311" r:id="rId15"/>
    <p:sldId id="290" r:id="rId16"/>
    <p:sldId id="293" r:id="rId17"/>
    <p:sldId id="299" r:id="rId18"/>
    <p:sldId id="298" r:id="rId19"/>
    <p:sldId id="300" r:id="rId20"/>
    <p:sldId id="301" r:id="rId21"/>
    <p:sldId id="303" r:id="rId22"/>
    <p:sldId id="302" r:id="rId23"/>
    <p:sldId id="304" r:id="rId24"/>
    <p:sldId id="305" r:id="rId25"/>
    <p:sldId id="306" r:id="rId26"/>
    <p:sldId id="307" r:id="rId27"/>
    <p:sldId id="308" r:id="rId28"/>
    <p:sldId id="297" r:id="rId29"/>
    <p:sldId id="314" r:id="rId30"/>
    <p:sldId id="31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82487" autoAdjust="0"/>
  </p:normalViewPr>
  <p:slideViewPr>
    <p:cSldViewPr snapToGrid="0">
      <p:cViewPr varScale="1">
        <p:scale>
          <a:sx n="73" d="100"/>
          <a:sy n="73" d="100"/>
        </p:scale>
        <p:origin x="84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01263-7FE0-4895-B370-AAF2A361396E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FCF53-E7FC-4247-999C-49013A189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약 빤 프로그램을 부제로 할 지 메인 제목으로 할 지 우선 메인 제목으로 해놓음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FCF53-E7FC-4247-999C-49013A18909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62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양 옆이 비는 느낌이긴 한데 늘리면 못생겨져서 일단 </a:t>
            </a:r>
            <a:r>
              <a:rPr lang="ko-KR" altLang="en-US" dirty="0" err="1" smtClean="0"/>
              <a:t>냅둠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 장 들어가는 부분인데 필요할지 모르겠음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FCF53-E7FC-4247-999C-49013A18909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67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메인 화면 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버튼별로</a:t>
            </a:r>
            <a:r>
              <a:rPr lang="ko-KR" altLang="en-US" baseline="0" dirty="0" smtClean="0"/>
              <a:t> 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환자입력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환자조회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간호사입력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간호사조회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진료 및 처방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진료조회 창으로 넘어갈 수 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환자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r>
              <a:rPr lang="ko-KR" altLang="en-US" dirty="0" smtClean="0"/>
              <a:t>환자에 대한 정보를 입력하고 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환자 조회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환자 </a:t>
            </a:r>
            <a:r>
              <a:rPr lang="ko-KR" altLang="en-US" dirty="0" err="1" smtClean="0"/>
              <a:t>수정창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필요한 목차나 각 장마다 제목은 임시로 붙여둠</a:t>
            </a:r>
            <a:endParaRPr lang="ko-KR" altLang="en-US" sz="12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FCF53-E7FC-4247-999C-49013A1890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2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환자 </a:t>
            </a:r>
            <a:r>
              <a:rPr lang="ko-KR" altLang="en-US" dirty="0" err="1" smtClean="0"/>
              <a:t>삭제창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의사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간호사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의사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간호사 수정팝업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의사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간호사 삭제화면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진료 및 처방화면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처방화면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진료조회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시연 장면으로 넘어간다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FCF53-E7FC-4247-999C-49013A18909D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38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설명이나 그림이 들어가는 배경은 흰색으로 해놓음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 장 들어가는 부분인데 필요할지 모르겠음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FCF53-E7FC-4247-999C-49013A1890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1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설명이나 그림이 들어가는 배경은 흰색으로 해놓음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시연 장면으로 넘어간다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FCF53-E7FC-4247-999C-49013A18909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7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설명이나 그림이 들어가는 배경은 흰색으로 해놓음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설명이나 그림이 들어가는 배경은 흰색으로 해놓음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테이블 크기를 모두 맞춰서 함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그래서 다른 테이블들이 밑이 좀 비여 보임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위치를 옮기려 했으나 일단 그대로 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39DC-7433-4ECF-8ABA-0CD7AE6C7850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CBB9-63FD-4462-BCED-5406D51D51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39DC-7433-4ECF-8ABA-0CD7AE6C7850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CBB9-63FD-4462-BCED-5406D51D51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1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39DC-7433-4ECF-8ABA-0CD7AE6C7850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CBB9-63FD-4462-BCED-5406D51D51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3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39DC-7433-4ECF-8ABA-0CD7AE6C7850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CBB9-63FD-4462-BCED-5406D51D51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3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39DC-7433-4ECF-8ABA-0CD7AE6C7850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CBB9-63FD-4462-BCED-5406D51D51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39DC-7433-4ECF-8ABA-0CD7AE6C7850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CBB9-63FD-4462-BCED-5406D51D51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8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39DC-7433-4ECF-8ABA-0CD7AE6C7850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CBB9-63FD-4462-BCED-5406D51D51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44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39DC-7433-4ECF-8ABA-0CD7AE6C7850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CBB9-63FD-4462-BCED-5406D51D51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05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39DC-7433-4ECF-8ABA-0CD7AE6C7850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CBB9-63FD-4462-BCED-5406D51D51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8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39DC-7433-4ECF-8ABA-0CD7AE6C7850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CBB9-63FD-4462-BCED-5406D51D51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39DC-7433-4ECF-8ABA-0CD7AE6C7850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CBB9-63FD-4462-BCED-5406D51D51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8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39DC-7433-4ECF-8ABA-0CD7AE6C7850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3CBB9-63FD-4462-BCED-5406D51D51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0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32243" y="3006045"/>
            <a:ext cx="384042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67" dirty="0" smtClean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고딕 ExtraBold" panose="020D0904000000000000" pitchFamily="50" charset="-127"/>
              </a:rPr>
              <a:t>약 빤 프로그램</a:t>
            </a:r>
            <a:endParaRPr lang="ko-KR" altLang="en-US" sz="2667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1045" y="2716663"/>
            <a:ext cx="1165348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j-lt"/>
            </a:endParaRPr>
          </a:p>
        </p:txBody>
      </p:sp>
      <p:sp>
        <p:nvSpPr>
          <p:cNvPr id="12" name="직각 삼각형 11"/>
          <p:cNvSpPr/>
          <p:nvPr/>
        </p:nvSpPr>
        <p:spPr>
          <a:xfrm>
            <a:off x="5476393" y="2716663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j-lt"/>
            </a:endParaRPr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520222" y="2716949"/>
            <a:ext cx="305020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25528" y="2716663"/>
            <a:ext cx="1998665" cy="30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6177" y="2731178"/>
            <a:ext cx="124595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33" b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  <a:r>
              <a:rPr lang="ko-KR" altLang="en-US" sz="1333" b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조</a:t>
            </a:r>
            <a:endParaRPr lang="ko-KR" altLang="en-US" sz="1333" b="1" dirty="0">
              <a:ln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00481" y="3525112"/>
            <a:ext cx="3523712" cy="37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3767" y="3539526"/>
            <a:ext cx="3988904" cy="11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33" b="1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컴퓨터 학부 </a:t>
            </a:r>
            <a:r>
              <a:rPr lang="en-US" altLang="ko-KR" sz="1333" b="1" spc="40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2012335010 </a:t>
            </a:r>
            <a:r>
              <a:rPr lang="ko-KR" altLang="en-US" sz="1333" b="1" spc="40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김승규</a:t>
            </a:r>
            <a:endParaRPr lang="en-US" altLang="ko-KR" sz="1333" b="1" spc="400" dirty="0">
              <a:ln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en-US" altLang="ko-KR" sz="1333" b="1" spc="40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2012335026 </a:t>
            </a:r>
            <a:r>
              <a:rPr lang="ko-KR" altLang="en-US" sz="1333" b="1" spc="40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박수정</a:t>
            </a:r>
            <a:endParaRPr lang="en-US" altLang="ko-KR" sz="1333" b="1" spc="400" dirty="0">
              <a:ln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en-US" altLang="ko-KR" sz="1333" b="1" spc="40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2012335044 </a:t>
            </a:r>
            <a:r>
              <a:rPr lang="ko-KR" altLang="en-US" sz="1333" b="1" spc="400" dirty="0" err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원유민</a:t>
            </a:r>
            <a:r>
              <a:rPr lang="en-US" altLang="ko-KR" sz="1333" b="1" spc="40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  <a:p>
            <a:pPr algn="r"/>
            <a:r>
              <a:rPr lang="en-US" altLang="ko-KR" sz="1333" b="1" spc="40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2012335704 </a:t>
            </a:r>
            <a:r>
              <a:rPr lang="ko-KR" altLang="en-US" sz="1333" b="1" spc="40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이영재</a:t>
            </a:r>
            <a:endParaRPr lang="en-US" altLang="ko-KR" sz="1333" b="1" spc="400" dirty="0" smtClean="0">
              <a:ln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en-US" altLang="ko-KR" sz="1333" b="1" spc="40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2012335066 </a:t>
            </a:r>
            <a:r>
              <a:rPr lang="ko-KR" altLang="en-US" sz="1333" b="1" spc="40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정원경 </a:t>
            </a:r>
            <a:endParaRPr lang="en-US" altLang="ko-KR" sz="1333" b="1" spc="400" dirty="0">
              <a:ln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187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DB, ER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다이어그램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105756" y="912769"/>
            <a:ext cx="226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환자 삭제 테이블</a:t>
            </a:r>
            <a:endParaRPr lang="ko-KR" altLang="en-US" sz="20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824650" y="1456733"/>
          <a:ext cx="8636705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341"/>
                <a:gridCol w="1727341"/>
                <a:gridCol w="1727341"/>
                <a:gridCol w="1727341"/>
                <a:gridCol w="172734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열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JIMIN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BLOOD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PRESSURE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DISEASE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DB, ER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다이어그램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130879" y="909835"/>
            <a:ext cx="226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의사 테이블</a:t>
            </a:r>
            <a:endParaRPr lang="ko-KR" altLang="en-US" sz="20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824650" y="1456733"/>
          <a:ext cx="86367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341"/>
                <a:gridCol w="1727341"/>
                <a:gridCol w="1727341"/>
                <a:gridCol w="1727341"/>
                <a:gridCol w="172734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열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CERTINUM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CERTIDAY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JINRYO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DB, ER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다이어그램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130879" y="909835"/>
            <a:ext cx="226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의사 삭제 테이블</a:t>
            </a:r>
            <a:endParaRPr lang="ko-KR" altLang="en-US" sz="20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824650" y="1456733"/>
          <a:ext cx="86367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341"/>
                <a:gridCol w="1727341"/>
                <a:gridCol w="1727341"/>
                <a:gridCol w="1727341"/>
                <a:gridCol w="172734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열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CERTINUM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CERTIDAY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JINRYO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DB, ER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다이어그램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130879" y="925332"/>
            <a:ext cx="226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약 테이블</a:t>
            </a:r>
            <a:endParaRPr lang="ko-KR" altLang="en-US" sz="20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824650" y="1456733"/>
          <a:ext cx="8636705" cy="29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341"/>
                <a:gridCol w="1727341"/>
                <a:gridCol w="1727341"/>
                <a:gridCol w="1727341"/>
                <a:gridCol w="172734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열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PRECONT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JINPRICE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DB, ER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다이어그램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130879" y="909835"/>
            <a:ext cx="226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가격 테이블</a:t>
            </a:r>
            <a:endParaRPr lang="ko-KR" altLang="en-US" sz="20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824650" y="1456733"/>
          <a:ext cx="86367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341"/>
                <a:gridCol w="1727341"/>
                <a:gridCol w="1727341"/>
                <a:gridCol w="1727341"/>
                <a:gridCol w="172734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열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DB, ER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다이어그램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7748" y="900436"/>
            <a:ext cx="66675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654932" y="2852937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각 삼각형 15"/>
          <p:cNvSpPr/>
          <p:nvPr/>
        </p:nvSpPr>
        <p:spPr>
          <a:xfrm>
            <a:off x="5376157" y="2852937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직각 삼각형 16"/>
          <p:cNvSpPr/>
          <p:nvPr/>
        </p:nvSpPr>
        <p:spPr>
          <a:xfrm rot="16200000" flipH="1">
            <a:off x="5406751" y="2855901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715306" y="2852936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직사각형 18"/>
          <p:cNvSpPr/>
          <p:nvPr/>
        </p:nvSpPr>
        <p:spPr>
          <a:xfrm>
            <a:off x="4676705" y="3758451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3407701" y="3236979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8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기능</a:t>
            </a:r>
            <a:r>
              <a:rPr lang="en-US" altLang="ko-KR" sz="2400" b="1" spc="8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2400" b="1" spc="8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홈페이지</a:t>
            </a:r>
            <a:r>
              <a:rPr lang="en-US" altLang="ko-KR" sz="2400" b="1" spc="8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UI)</a:t>
            </a:r>
            <a:endParaRPr lang="ko-KR" altLang="en-US" sz="2400" b="1" spc="8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4932" y="2825901"/>
            <a:ext cx="1245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50" pitchFamily="18" charset="-127"/>
              </a:rPr>
              <a:t>04</a:t>
            </a:r>
            <a:endParaRPr lang="ko-KR" altLang="en-US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2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기능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홈페이지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UI)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000" y="1018007"/>
            <a:ext cx="10080000" cy="4964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기능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홈페이지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UI)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1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498" y="1213506"/>
            <a:ext cx="100800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기능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홈페이지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UI)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372" y="1239865"/>
            <a:ext cx="9903417" cy="43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7809" y="2483602"/>
            <a:ext cx="336037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01 </a:t>
            </a:r>
            <a:r>
              <a:rPr lang="ko-KR" altLang="en-US" sz="1867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프로젝트</a:t>
            </a:r>
            <a:endParaRPr lang="ko-KR" altLang="en-US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5467" y="3006966"/>
            <a:ext cx="2996756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 </a:t>
            </a:r>
            <a:r>
              <a:rPr lang="ko-KR" altLang="en-US" sz="1867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역할 및 프로그램</a:t>
            </a:r>
            <a:endParaRPr lang="ko-KR" altLang="en-US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65467" y="3520122"/>
            <a:ext cx="2756877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67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 </a:t>
            </a:r>
            <a:r>
              <a:rPr lang="en-US" altLang="ko-KR" sz="187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DB , ER</a:t>
            </a:r>
            <a:r>
              <a:rPr lang="ko-KR" altLang="en-US" sz="187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다이어그램</a:t>
            </a:r>
            <a:endParaRPr lang="ko-KR" altLang="en-US" sz="187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41045" y="5173718"/>
            <a:ext cx="3457208" cy="554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71798" y="1988841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직각 삼각형 14"/>
          <p:cNvSpPr/>
          <p:nvPr/>
        </p:nvSpPr>
        <p:spPr>
          <a:xfrm>
            <a:off x="4993022" y="1988841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각 삼각형 15"/>
          <p:cNvSpPr/>
          <p:nvPr/>
        </p:nvSpPr>
        <p:spPr>
          <a:xfrm rot="16200000" flipH="1">
            <a:off x="5023616" y="1991805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직사각형 16"/>
          <p:cNvSpPr/>
          <p:nvPr/>
        </p:nvSpPr>
        <p:spPr>
          <a:xfrm>
            <a:off x="5332171" y="1988840"/>
            <a:ext cx="2300000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4271798" y="1971983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50" pitchFamily="18" charset="-127"/>
              </a:rPr>
              <a:t>INDEX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-윤고딕35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62744" y="4007258"/>
            <a:ext cx="27568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67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04 </a:t>
            </a:r>
            <a:r>
              <a:rPr lang="ko-KR" altLang="en-US" sz="1867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기능</a:t>
            </a:r>
            <a:r>
              <a:rPr lang="en-US" altLang="ko-KR" sz="1867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867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홈페이지</a:t>
            </a:r>
            <a:r>
              <a:rPr lang="en-US" altLang="ko-KR" sz="1867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UI)</a:t>
            </a:r>
            <a:endParaRPr lang="ko-KR" altLang="en-US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63200" y="4492800"/>
            <a:ext cx="27568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67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05 </a:t>
            </a:r>
            <a:r>
              <a:rPr lang="ko-KR" altLang="en-US" sz="1867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시연</a:t>
            </a:r>
            <a:endParaRPr lang="ko-KR" altLang="en-US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683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기능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홈페이지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UI)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6359" y="1394848"/>
            <a:ext cx="9763933" cy="500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기능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홈페이지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UI)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2991" y="1286359"/>
            <a:ext cx="9985790" cy="39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기능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홈페이지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UI)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9863" y="1270861"/>
            <a:ext cx="9887919" cy="443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기능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홈페이지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UI)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1858" y="1286360"/>
            <a:ext cx="9810427" cy="477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기능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홈페이지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UI)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19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0379" y="1312475"/>
            <a:ext cx="10027403" cy="387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기능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홈페이지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UI)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9218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000" y="1368001"/>
            <a:ext cx="9996407" cy="475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기능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홈페이지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UI)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372" y="1332854"/>
            <a:ext cx="10027403" cy="486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기능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홈페이지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UI)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126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497" y="1374467"/>
            <a:ext cx="10156271" cy="505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654932" y="2852937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각 삼각형 15"/>
          <p:cNvSpPr/>
          <p:nvPr/>
        </p:nvSpPr>
        <p:spPr>
          <a:xfrm>
            <a:off x="5376157" y="2852937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직각 삼각형 16"/>
          <p:cNvSpPr/>
          <p:nvPr/>
        </p:nvSpPr>
        <p:spPr>
          <a:xfrm rot="16200000" flipH="1">
            <a:off x="5406751" y="2855901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715306" y="2852936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직사각형 18"/>
          <p:cNvSpPr/>
          <p:nvPr/>
        </p:nvSpPr>
        <p:spPr>
          <a:xfrm>
            <a:off x="4676705" y="3758451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3407701" y="3236979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8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시연</a:t>
            </a:r>
            <a:endParaRPr lang="ko-KR" altLang="en-US" sz="2400" b="1" spc="8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4932" y="2825901"/>
            <a:ext cx="1245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50" pitchFamily="18" charset="-127"/>
              </a:rPr>
              <a:t>05</a:t>
            </a:r>
            <a:endParaRPr lang="ko-KR" altLang="en-US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2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단체 미팅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026" name="Picture 2" descr="C:\Users\user\Documents\카카오톡 받은 파일\1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399" y="1306363"/>
            <a:ext cx="5040000" cy="3240000"/>
          </a:xfrm>
          <a:prstGeom prst="rect">
            <a:avLst/>
          </a:prstGeom>
          <a:noFill/>
        </p:spPr>
      </p:pic>
      <p:pic>
        <p:nvPicPr>
          <p:cNvPr id="1027" name="Picture 3" descr="C:\Users\user\Documents\카카오톡 받은 파일\2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8583" y="1268519"/>
            <a:ext cx="5040000" cy="323882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020279" y="5178391"/>
            <a:ext cx="436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일 첫 단체미팅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프로젝트 의견 조율 및 계획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10939" y="5178391"/>
            <a:ext cx="436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마지막 단체미팅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구성 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점검 및 마무리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654932" y="2852937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각 삼각형 15"/>
          <p:cNvSpPr/>
          <p:nvPr/>
        </p:nvSpPr>
        <p:spPr>
          <a:xfrm>
            <a:off x="5376157" y="2852937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직각 삼각형 16"/>
          <p:cNvSpPr/>
          <p:nvPr/>
        </p:nvSpPr>
        <p:spPr>
          <a:xfrm rot="16200000" flipH="1">
            <a:off x="5406751" y="2855901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715306" y="2852936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직사각형 18"/>
          <p:cNvSpPr/>
          <p:nvPr/>
        </p:nvSpPr>
        <p:spPr>
          <a:xfrm>
            <a:off x="4676705" y="3758451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3407701" y="3236979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8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프로젝트</a:t>
            </a:r>
            <a:endParaRPr lang="ko-KR" altLang="en-US" sz="2400" b="1" spc="8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4932" y="2825901"/>
            <a:ext cx="1245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50" pitchFamily="18" charset="-127"/>
              </a:rPr>
              <a:t>01</a:t>
            </a:r>
            <a:endParaRPr lang="ko-KR" altLang="en-US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2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Q &amp; A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1498348" y="2826434"/>
            <a:ext cx="9221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프로젝트 개요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1550107" y="1670494"/>
            <a:ext cx="92212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• </a:t>
            </a:r>
            <a:r>
              <a:rPr lang="ko-KR" altLang="en-US" sz="2800" b="1" dirty="0" smtClean="0"/>
              <a:t>개요</a:t>
            </a:r>
            <a:endParaRPr lang="en-US" altLang="ko-KR" sz="2800" b="1" dirty="0" smtClean="0"/>
          </a:p>
          <a:p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 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환자의 신상정보를 받아 진료와 수납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처방을 용이하게 한다</a:t>
            </a:r>
            <a:r>
              <a:rPr lang="en-US" altLang="ko-KR" dirty="0" smtClean="0"/>
              <a:t>.</a:t>
            </a:r>
            <a:endParaRPr lang="en-US" altLang="ko-KR" sz="2400" dirty="0" smtClean="0"/>
          </a:p>
          <a:p>
            <a:endParaRPr lang="en-US" altLang="ko-KR" sz="2000" dirty="0" smtClean="0"/>
          </a:p>
          <a:p>
            <a:r>
              <a:rPr lang="ko-KR" altLang="ko-KR" sz="2800" b="1" dirty="0" smtClean="0"/>
              <a:t>•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목적</a:t>
            </a:r>
            <a:endParaRPr lang="en-US" altLang="ko-KR" sz="28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진료를 위해 병원에 방문한 환자를 빠르고 효과적으로 관리하기 위해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의사와 간호사 </a:t>
            </a:r>
            <a:r>
              <a:rPr lang="ko-KR" altLang="en-US" dirty="0" err="1" smtClean="0"/>
              <a:t>수납계</a:t>
            </a:r>
            <a:r>
              <a:rPr lang="ko-KR" altLang="en-US" dirty="0" smtClean="0"/>
              <a:t> 직원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환자의 개인정보를 이용하여 정보에 접근 할 수 있다</a:t>
            </a:r>
            <a:r>
              <a:rPr lang="en-US" altLang="ko-KR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 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654932" y="2852937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각 삼각형 15"/>
          <p:cNvSpPr/>
          <p:nvPr/>
        </p:nvSpPr>
        <p:spPr>
          <a:xfrm>
            <a:off x="5376157" y="2852937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직각 삼각형 16"/>
          <p:cNvSpPr/>
          <p:nvPr/>
        </p:nvSpPr>
        <p:spPr>
          <a:xfrm rot="16200000" flipH="1">
            <a:off x="5406751" y="2855901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715306" y="2852936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직사각형 18"/>
          <p:cNvSpPr/>
          <p:nvPr/>
        </p:nvSpPr>
        <p:spPr>
          <a:xfrm>
            <a:off x="4676705" y="3758451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3407701" y="3236979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800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역할 및 프로그램</a:t>
            </a:r>
            <a:endParaRPr lang="ko-KR" altLang="en-US" sz="2400" b="1" spc="8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4932" y="2825901"/>
            <a:ext cx="1245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50" pitchFamily="18" charset="-127"/>
              </a:rPr>
              <a:t>02</a:t>
            </a:r>
            <a:endParaRPr lang="ko-KR" altLang="en-US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2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역할 및 프로그램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1550107" y="1670494"/>
            <a:ext cx="92212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원유민</a:t>
            </a:r>
            <a:r>
              <a:rPr lang="ko-KR" altLang="en-US" sz="2800" b="1" dirty="0" smtClean="0"/>
              <a:t>  </a:t>
            </a:r>
            <a:r>
              <a:rPr lang="en-US" altLang="ko-KR" sz="2800" b="1" dirty="0" smtClean="0"/>
              <a:t>- </a:t>
            </a:r>
            <a:r>
              <a:rPr lang="ko-KR" altLang="en-US" sz="2800" dirty="0" smtClean="0"/>
              <a:t>기능 구현 및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총괄 관리</a:t>
            </a:r>
            <a:endParaRPr lang="en-US" altLang="ko-KR" sz="2800" dirty="0" smtClean="0"/>
          </a:p>
          <a:p>
            <a:endParaRPr lang="en-US" altLang="ko-KR" sz="2800" b="1" dirty="0" smtClean="0"/>
          </a:p>
          <a:p>
            <a:r>
              <a:rPr lang="ko-KR" altLang="en-US" sz="2800" b="1" dirty="0" smtClean="0"/>
              <a:t>김승규  </a:t>
            </a:r>
            <a:r>
              <a:rPr lang="en-US" altLang="ko-KR" sz="2800" b="1" dirty="0" smtClean="0"/>
              <a:t>-  </a:t>
            </a:r>
            <a:r>
              <a:rPr lang="en-US" altLang="ko-KR" sz="2800" dirty="0" smtClean="0"/>
              <a:t>DB </a:t>
            </a:r>
            <a:r>
              <a:rPr lang="ko-KR" altLang="en-US" sz="2800" dirty="0" smtClean="0"/>
              <a:t>관리 및 입력</a:t>
            </a:r>
            <a:endParaRPr lang="en-US" altLang="ko-KR" sz="2800" dirty="0" smtClean="0"/>
          </a:p>
          <a:p>
            <a:endParaRPr lang="en-US" altLang="ko-KR" sz="2800" b="1" dirty="0" smtClean="0"/>
          </a:p>
          <a:p>
            <a:r>
              <a:rPr lang="ko-KR" altLang="en-US" sz="2800" b="1" dirty="0" smtClean="0"/>
              <a:t>박수정  </a:t>
            </a:r>
            <a:r>
              <a:rPr lang="en-US" altLang="ko-KR" sz="2800" b="1" dirty="0" smtClean="0"/>
              <a:t>-  </a:t>
            </a:r>
            <a:r>
              <a:rPr lang="en-US" altLang="ko-KR" sz="2800" dirty="0" smtClean="0"/>
              <a:t>UI </a:t>
            </a:r>
            <a:r>
              <a:rPr lang="ko-KR" altLang="en-US" sz="2800" dirty="0" smtClean="0"/>
              <a:t>구성 및 관리</a:t>
            </a:r>
            <a:endParaRPr lang="en-US" altLang="ko-KR" sz="2800" dirty="0" smtClean="0"/>
          </a:p>
          <a:p>
            <a:endParaRPr lang="en-US" altLang="ko-KR" sz="2800" b="1" dirty="0" smtClean="0"/>
          </a:p>
          <a:p>
            <a:r>
              <a:rPr lang="ko-KR" altLang="en-US" sz="2800" b="1" dirty="0" smtClean="0"/>
              <a:t>이영재  </a:t>
            </a:r>
            <a:r>
              <a:rPr lang="en-US" altLang="ko-KR" sz="2800" b="1" dirty="0" smtClean="0"/>
              <a:t>-  </a:t>
            </a:r>
            <a:r>
              <a:rPr lang="en-US" altLang="ko-KR" sz="2800" dirty="0" smtClean="0"/>
              <a:t>UI </a:t>
            </a:r>
            <a:r>
              <a:rPr lang="ko-KR" altLang="en-US" sz="2800" dirty="0" smtClean="0"/>
              <a:t>구성 및 관리</a:t>
            </a:r>
            <a:endParaRPr lang="en-US" altLang="ko-KR" sz="2800" dirty="0" smtClean="0"/>
          </a:p>
          <a:p>
            <a:endParaRPr lang="en-US" altLang="ko-KR" sz="2800" b="1" dirty="0" smtClean="0"/>
          </a:p>
          <a:p>
            <a:r>
              <a:rPr lang="ko-KR" altLang="en-US" sz="2800" b="1" dirty="0" smtClean="0"/>
              <a:t>정원경  </a:t>
            </a:r>
            <a:r>
              <a:rPr lang="en-US" altLang="ko-KR" sz="2800" b="1" dirty="0" smtClean="0"/>
              <a:t>-  </a:t>
            </a:r>
            <a:r>
              <a:rPr lang="en-US" altLang="ko-KR" sz="2800" dirty="0" smtClean="0"/>
              <a:t>PPT</a:t>
            </a:r>
            <a:r>
              <a:rPr lang="ko-KR" altLang="en-US" sz="2800" dirty="0" smtClean="0"/>
              <a:t> 구성 및 정리</a:t>
            </a:r>
            <a:endParaRPr lang="en-US" altLang="ko-KR" sz="2800" dirty="0" smtClean="0"/>
          </a:p>
          <a:p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역할 및 프로그램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1550107" y="1670494"/>
            <a:ext cx="92212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• </a:t>
            </a:r>
            <a:r>
              <a:rPr lang="ko-KR" altLang="en-US" sz="2800" b="1" dirty="0" smtClean="0"/>
              <a:t>프로그램</a:t>
            </a:r>
            <a:endParaRPr lang="en-US" altLang="ko-KR" sz="2800" b="1" dirty="0" smtClean="0"/>
          </a:p>
          <a:p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 - eclipse , oracle</a:t>
            </a:r>
            <a:endParaRPr lang="en-US" altLang="ko-KR" sz="2800" dirty="0" smtClean="0"/>
          </a:p>
          <a:p>
            <a:endParaRPr lang="en-US" altLang="ko-KR" sz="2000" dirty="0" smtClean="0"/>
          </a:p>
          <a:p>
            <a:endParaRPr lang="en-US" altLang="ko-KR" sz="2800" b="1" dirty="0" smtClean="0"/>
          </a:p>
          <a:p>
            <a:r>
              <a:rPr lang="ko-KR" altLang="ko-KR" sz="2800" b="1" dirty="0" smtClean="0"/>
              <a:t>•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사용언어</a:t>
            </a:r>
            <a:endParaRPr lang="en-US" altLang="ko-KR" sz="28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</a:p>
          <a:p>
            <a:r>
              <a:rPr lang="en-US" altLang="ko-KR" dirty="0" smtClean="0"/>
              <a:t> </a:t>
            </a:r>
            <a:r>
              <a:rPr lang="en-US" altLang="ko-KR" sz="2000" dirty="0" smtClean="0"/>
              <a:t>- HTML , CSS , JAVASCRIPT , JAVA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 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654932" y="2852937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각 삼각형 15"/>
          <p:cNvSpPr/>
          <p:nvPr/>
        </p:nvSpPr>
        <p:spPr>
          <a:xfrm>
            <a:off x="5376157" y="2852937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직각 삼각형 16"/>
          <p:cNvSpPr/>
          <p:nvPr/>
        </p:nvSpPr>
        <p:spPr>
          <a:xfrm rot="16200000" flipH="1">
            <a:off x="5406751" y="2855901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715306" y="2852936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직사각형 18"/>
          <p:cNvSpPr/>
          <p:nvPr/>
        </p:nvSpPr>
        <p:spPr>
          <a:xfrm>
            <a:off x="4676705" y="3758451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3407701" y="3236979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DB , ER</a:t>
            </a:r>
            <a:r>
              <a:rPr lang="ko-KR" altLang="en-US" sz="24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다이어그램</a:t>
            </a:r>
            <a:endParaRPr lang="ko-KR" altLang="en-US" sz="2400" b="1" spc="8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4932" y="2825901"/>
            <a:ext cx="1245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50" pitchFamily="18" charset="-127"/>
              </a:rPr>
              <a:t>03</a:t>
            </a:r>
            <a:endParaRPr lang="ko-KR" altLang="en-US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2688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00150"/>
            <a:ext cx="18242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7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약 빤 프로젝트</a:t>
            </a:r>
            <a:endParaRPr lang="ko-KR" altLang="en-US" sz="1067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187" y="369549"/>
            <a:ext cx="18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DB, ER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다이어그램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105756" y="912769"/>
            <a:ext cx="226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환자 테이블</a:t>
            </a:r>
            <a:endParaRPr lang="ko-KR" altLang="en-US" sz="20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824650" y="1456733"/>
          <a:ext cx="8636705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341"/>
                <a:gridCol w="1727341"/>
                <a:gridCol w="1727341"/>
                <a:gridCol w="1727341"/>
                <a:gridCol w="172734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열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JIMIN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BLOOD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PRESSURE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DISEASE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DNUM1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DNUM2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8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740</Words>
  <Application>Microsoft Office PowerPoint</Application>
  <PresentationFormat>와이드스크린</PresentationFormat>
  <Paragraphs>297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나눔고딕 ExtraBold</vt:lpstr>
      <vt:lpstr>맑은 고딕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syu</dc:creator>
  <cp:lastModifiedBy>UMin</cp:lastModifiedBy>
  <cp:revision>78</cp:revision>
  <dcterms:created xsi:type="dcterms:W3CDTF">2016-05-16T02:03:10Z</dcterms:created>
  <dcterms:modified xsi:type="dcterms:W3CDTF">2016-12-05T04:43:37Z</dcterms:modified>
</cp:coreProperties>
</file>