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036845c29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036845c2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036845c29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036845c2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036845c29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036845c29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093d355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093d355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036845c29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036845c29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036845c2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036845c2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036845c29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f036845c29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036845c29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036845c29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036845c29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036845c29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036845c29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f036845c29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036845c29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036845c2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036845c29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f036845c29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036845c29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f036845c29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036845c29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f036845c2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036845c29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f036845c29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f036845c29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f036845c29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f036845c29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f036845c29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036845c29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f036845c29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036845c2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036845c2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a log of changes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revert back to a point in time if something breaks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help organize code collaboration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036845c2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036845c2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Have a log of changes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Can revert back to a point in time if something breaks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Can help organize code collaboration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036845c2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036845c2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036845c2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036845c2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Have a log of changes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Can revert back to a point in time if something breaks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Can help organize code collaboration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036845c2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036845c2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036845c2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036845c2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036845c29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036845c2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-scm.com/download/w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and GitHub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Penn State IEEE FA21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Led by Will McGloughlin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808" y="1144700"/>
            <a:ext cx="7228367" cy="29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678" y="2426287"/>
            <a:ext cx="7818625" cy="29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4113" y="3707850"/>
            <a:ext cx="6455765" cy="2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965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4"/>
          <p:cNvPicPr preferRelativeResize="0"/>
          <p:nvPr/>
        </p:nvPicPr>
        <p:blipFill rotWithShape="1">
          <a:blip r:embed="rId3">
            <a:alphaModFix/>
          </a:blip>
          <a:srcRect b="81350" l="0" r="65610" t="0"/>
          <a:stretch/>
        </p:blipFill>
        <p:spPr>
          <a:xfrm>
            <a:off x="235038" y="1531944"/>
            <a:ext cx="8673925" cy="20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around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your terminal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13" y="2405838"/>
            <a:ext cx="8501575" cy="33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Uh, so now what?</a:t>
            </a:r>
            <a:endParaRPr/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Now you have a fork of the projects2021 repo on your PC!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Why aren’t you cheering?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Make changes to projects2021/fall2021/2-git/CHANGEME.txt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Keep it PG-13 and one line, please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Remember that these changes are all public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Once everyone has made a change, we will move on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00" y="1117375"/>
            <a:ext cx="8833000" cy="290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850" y="1807150"/>
            <a:ext cx="544830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8738" y="3215100"/>
            <a:ext cx="6486525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9"/>
          <p:cNvSpPr txBox="1"/>
          <p:nvPr/>
        </p:nvSpPr>
        <p:spPr>
          <a:xfrm>
            <a:off x="3969313" y="2340900"/>
            <a:ext cx="120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100" y="966713"/>
            <a:ext cx="8397776" cy="32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1685925"/>
            <a:ext cx="847725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GitHub account!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6"/>
              <a:t>You’ll need it for the interactive portion</a:t>
            </a:r>
            <a:endParaRPr sz="1866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81550"/>
            <a:ext cx="8839199" cy="9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2"/>
          <p:cNvSpPr txBox="1"/>
          <p:nvPr>
            <p:ph idx="4294967295" type="title"/>
          </p:nvPr>
        </p:nvSpPr>
        <p:spPr>
          <a:xfrm>
            <a:off x="1052550" y="70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let’s push!</a:t>
            </a:r>
            <a:endParaRPr/>
          </a:p>
        </p:txBody>
      </p:sp>
      <p:sp>
        <p:nvSpPr>
          <p:cNvPr id="244" name="Google Shape;244;p32"/>
          <p:cNvSpPr txBox="1"/>
          <p:nvPr>
            <p:ph idx="4294967295" type="title"/>
          </p:nvPr>
        </p:nvSpPr>
        <p:spPr>
          <a:xfrm>
            <a:off x="1052550" y="3523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68041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2442" y="152400"/>
            <a:ext cx="121267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Google Shape;251;p33"/>
          <p:cNvCxnSpPr/>
          <p:nvPr/>
        </p:nvCxnSpPr>
        <p:spPr>
          <a:xfrm flipH="1" rot="10800000">
            <a:off x="1841275" y="4183425"/>
            <a:ext cx="1943100" cy="1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2" name="Google Shape;25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0518" y="1809750"/>
            <a:ext cx="2619375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8493" y="3164025"/>
            <a:ext cx="2667000" cy="533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Google Shape;254;p33"/>
          <p:cNvCxnSpPr/>
          <p:nvPr/>
        </p:nvCxnSpPr>
        <p:spPr>
          <a:xfrm flipH="1" rot="10800000">
            <a:off x="4927375" y="3061000"/>
            <a:ext cx="1527600" cy="11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4138" y="443325"/>
            <a:ext cx="3435725" cy="10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44525"/>
            <a:ext cx="8839201" cy="3075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38" y="852400"/>
            <a:ext cx="8862925" cy="34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83750"/>
            <a:ext cx="8839199" cy="217601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6"/>
          <p:cNvSpPr/>
          <p:nvPr/>
        </p:nvSpPr>
        <p:spPr>
          <a:xfrm>
            <a:off x="1342500" y="3206625"/>
            <a:ext cx="2763900" cy="3429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2" name="Google Shape;272;p36"/>
          <p:cNvCxnSpPr/>
          <p:nvPr/>
        </p:nvCxnSpPr>
        <p:spPr>
          <a:xfrm rot="10800000">
            <a:off x="7223750" y="3559800"/>
            <a:ext cx="0" cy="956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5213"/>
            <a:ext cx="8839198" cy="2633073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7"/>
          <p:cNvSpPr/>
          <p:nvPr/>
        </p:nvSpPr>
        <p:spPr>
          <a:xfrm>
            <a:off x="435025" y="3113125"/>
            <a:ext cx="1943100" cy="1662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7"/>
          <p:cNvSpPr/>
          <p:nvPr/>
        </p:nvSpPr>
        <p:spPr>
          <a:xfrm>
            <a:off x="435025" y="3618800"/>
            <a:ext cx="1943100" cy="1662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263" y="455835"/>
            <a:ext cx="8753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7"/>
          <p:cNvSpPr/>
          <p:nvPr/>
        </p:nvSpPr>
        <p:spPr>
          <a:xfrm>
            <a:off x="220275" y="608900"/>
            <a:ext cx="4021200" cy="394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7"/>
          <p:cNvSpPr/>
          <p:nvPr/>
        </p:nvSpPr>
        <p:spPr>
          <a:xfrm>
            <a:off x="4572000" y="587050"/>
            <a:ext cx="4376700" cy="394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90500"/>
            <a:ext cx="8839201" cy="43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823850" y="866775"/>
            <a:ext cx="55998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version control?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version control?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Log changes in a codebase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Revert back to working code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Organize collaboration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Git?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Git?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Created by Linus Torvalds in 2005 for Linux kernel development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The most popular VCS today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Command line tool you’ll use for most online services (ie. GitHub, GitLab, etc.)</a:t>
            </a:r>
            <a:endParaRPr sz="1700"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475" y="3013802"/>
            <a:ext cx="3852950" cy="161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terms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Repository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Codebase of a project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Ex. projects2021, chrislgarry/Apollo-11, pokered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Commits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Take a snapshot of your work at a point in time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Commit messages to label the snapshots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Branches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Copies of a base branch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Work on features independently of the rest of the project</a:t>
            </a:r>
            <a:endParaRPr sz="1700"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773" y="1416800"/>
            <a:ext cx="6942349" cy="32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terms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Push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Upload your staged commits to the web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Pull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Download any updates from the parent branch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Fork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Copy an entire repository to your account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Pull Request (PR)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Ask the project maintainer to add changes from a branch/fork to another branch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get Git?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Pre-installed on Macs and most Linux distros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Check with command line: </a:t>
            </a:r>
            <a:r>
              <a:rPr b="1" i="1" lang="en" sz="1700"/>
              <a:t>git --version</a:t>
            </a:r>
            <a:endParaRPr b="1" i="1"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i="1" lang="en" sz="1700"/>
              <a:t>“</a:t>
            </a:r>
            <a:r>
              <a:rPr b="1" i="1" lang="en" sz="1700"/>
              <a:t>g</a:t>
            </a:r>
            <a:r>
              <a:rPr b="1" i="1" lang="en" sz="1700"/>
              <a:t>it version #.#.#”</a:t>
            </a:r>
            <a:endParaRPr b="1" i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Windows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Surprise! Going to have to install something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https://git-scm.com/download/win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Check with command line: </a:t>
            </a:r>
            <a:r>
              <a:rPr b="1" i="1" lang="en" sz="1700"/>
              <a:t>git --version</a:t>
            </a:r>
            <a:endParaRPr b="1" i="1"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i="1" lang="en" sz="1700"/>
              <a:t>“git version #.#.#.windows.#”</a:t>
            </a:r>
            <a:endParaRPr b="1" i="1"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