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7ddd4dd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7ddd4dd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352c9e9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352c9e9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ddd4d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ddd4d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0e44d1a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80e44d1a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ddd4dd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7ddd4dd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800d1365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800d1365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GBDK for macos: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KiGB: https://www.macupdate.com/app/mac/11018/kigb/download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00d1365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800d1365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c4e30a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8c4e30a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7ddd4dd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7ddd4dd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800d1365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800d1365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 Workshop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by Will McGloughlin, Cole Baughman, Amal Alsubaie, and Jackie Cheng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887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SPI?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Serial Peripheral Interface is a method of short-distance communication, often used with microcontrollers.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SCLK: Serial Clock (output from master)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MOSI: Master Out Slave In (data output from master)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MISO: Master In Slave Out (data output from slave)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 /SS: Chip/Slave Select (often active low, output from master to indicate that data is being sent)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important to note that only specific </a:t>
            </a:r>
            <a:r>
              <a:rPr lang="en"/>
              <a:t>arduino pins can perform a given SPI logic signal. Planning  ahead on circuit wiring is important!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RC522 RFID CARD READERS Pinout"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150" y="3339025"/>
            <a:ext cx="3138250" cy="17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677988"/>
            <a:ext cx="33337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circuit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25" y="1632500"/>
            <a:ext cx="71818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5325" y="957750"/>
            <a:ext cx="76974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Radio-frequency </a:t>
            </a:r>
            <a:r>
              <a:rPr lang="en"/>
              <a:t>identification</a:t>
            </a:r>
            <a:r>
              <a:rPr lang="en"/>
              <a:t> (RFID) is a technology where we use radio waves to </a:t>
            </a:r>
            <a:r>
              <a:rPr lang="en"/>
              <a:t>automatically</a:t>
            </a:r>
            <a:r>
              <a:rPr lang="en"/>
              <a:t> identify or track objects.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RFID Reader (we will be using </a:t>
            </a:r>
            <a:r>
              <a:rPr b="1" lang="en" sz="1200"/>
              <a:t>RFID–RC522</a:t>
            </a:r>
            <a:r>
              <a:rPr lang="en" sz="1300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generates radio waves continuously and waits to receive data from RFID tag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uses microcontroller to process the data received.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RFID tag</a:t>
            </a:r>
            <a:r>
              <a:rPr b="1" lang="en"/>
              <a:t> 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The tag has the data we want to read. It transmit the data when in range of the RFID Reader.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Active RFID tag: has its own power source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Passive RFID tag: gets power from the RFID reader; the reader radio waves induces current into the tag.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Range and Frequency of operation: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 Frequency range is up to 10cm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Frequency range is up to 1m,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Ultra High Frequency range is from 10 to 15m 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06425" y="4649775"/>
            <a:ext cx="585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https://www.abr.com/what-is-rfid-how-does-rfid-work/</a:t>
            </a:r>
            <a:endParaRPr sz="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https://internetofthingsagenda.techtarget.com/definition/RFID-radio-frequency-identification</a:t>
            </a:r>
            <a:endParaRPr sz="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https://www.youtube.com/watch?v=Ukfpq71BoMo&amp;ab_channel=ALLABOUTELECTRONICS</a:t>
            </a:r>
            <a:endParaRPr sz="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C522 RFID CARD READERS Pinout"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75" y="3189950"/>
            <a:ext cx="2882124" cy="157608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884760" y="4766035"/>
            <a:ext cx="23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https://microcontrollerslab.com/rc522-rfid-reader-pinout-arduino-interfacing-examples-features/</a:t>
            </a:r>
            <a:endParaRPr sz="5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RFID reader sends radio </a:t>
            </a:r>
            <a:r>
              <a:rPr lang="en"/>
              <a:t>waves</a:t>
            </a:r>
            <a:r>
              <a:rPr lang="en"/>
              <a:t> non–stop with a </a:t>
            </a:r>
            <a:r>
              <a:rPr lang="en"/>
              <a:t>specific</a:t>
            </a:r>
            <a:r>
              <a:rPr lang="en"/>
              <a:t> frequency. These waves provide power to the RFID tag, </a:t>
            </a:r>
            <a:r>
              <a:rPr lang="en"/>
              <a:t>synchronize</a:t>
            </a:r>
            <a:r>
              <a:rPr lang="en"/>
              <a:t> the clocks, and carrys the data of the RFID tag back into the reader.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Low and High Frequency tags: Inductive Coupling or Near Field Coupling (NFC)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Ultra High Frequency tags: </a:t>
            </a:r>
            <a:r>
              <a:rPr lang="en"/>
              <a:t>Electromagnetic</a:t>
            </a:r>
            <a:r>
              <a:rPr lang="en"/>
              <a:t> Coupling or Far Field </a:t>
            </a:r>
            <a:r>
              <a:rPr lang="en"/>
              <a:t>Coupling</a:t>
            </a:r>
            <a:r>
              <a:rPr lang="en"/>
              <a:t> (FFC)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NFC is the technology used in most of our phones today!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286525" y="4478750"/>
            <a:ext cx="466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https://www.youtube.com/watch?v=Ukfpq71BoMo&amp;ab_channel=ALLABOUTELECTRONICS</a:t>
            </a:r>
            <a:endParaRPr sz="8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200" y="3045350"/>
            <a:ext cx="2476524" cy="18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its used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287275" y="1844050"/>
            <a:ext cx="42846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Self-Checkout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Touchless Payment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Inventory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Equipment Tracking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Microchip Implant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Toll Booth Payment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963" y="1175575"/>
            <a:ext cx="1424075" cy="18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487" y="967578"/>
            <a:ext cx="3555162" cy="208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350" y="3312300"/>
            <a:ext cx="4686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Programing the Arduino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989575" y="1271550"/>
            <a:ext cx="54468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Arduino IDE supports a dialect of C++, </a:t>
            </a:r>
            <a:r>
              <a:rPr b="1" lang="en"/>
              <a:t>Arduino C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is a lower level programing language compared to the languages you may know like Python or Java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 allows us to be more flexible, for example variable types can be determined at runtime by the data assigned to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 code lacks this flexibility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must be compiled and uploaded by the IDE to be run on Arduino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going to go over some syntax you’ll need to know for your development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350" y="1684400"/>
            <a:ext cx="2094900" cy="240913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15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Syntax - Semicolons and Variable Types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052550" y="1391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this workshop we will be using statements similar in nature to ones you know from other programing languages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Syntax of those statements will be different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 non blocking statement must end with a semicolon</a:t>
            </a:r>
            <a:r>
              <a:rPr b="1" lang="en"/>
              <a:t> ;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would not include statements like if or while, the are followed by braces </a:t>
            </a:r>
            <a:r>
              <a:rPr b="1" lang="en"/>
              <a:t>{} </a:t>
            </a:r>
            <a:r>
              <a:rPr lang="en"/>
              <a:t>containing the statements to be executed by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Variables must be declared with a type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int x;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int y = 4;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float i = 3.4;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650" y="3111225"/>
            <a:ext cx="3714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Syntax - Calling Functions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039300" y="1514400"/>
            <a:ext cx="52506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Calling functions is similar to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need to supply them with arguments if the function requires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 a function with two 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function_name(argument1, argument2);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Calling a function with no arguments leaves the parentheses empty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function_name();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825" y="3097750"/>
            <a:ext cx="5040674" cy="14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Loop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creating a program the Arduino IDE automatically creates two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setup() is a place for you to </a:t>
            </a:r>
            <a:r>
              <a:rPr lang="en"/>
              <a:t>initialize</a:t>
            </a:r>
            <a:r>
              <a:rPr lang="en"/>
              <a:t> your variables. </a:t>
            </a:r>
            <a:r>
              <a:rPr b="1" lang="en"/>
              <a:t>Runs once.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loop() </a:t>
            </a:r>
            <a:r>
              <a:rPr lang="en"/>
              <a:t>continuously</a:t>
            </a:r>
            <a:r>
              <a:rPr lang="en"/>
              <a:t> runs on your </a:t>
            </a:r>
            <a:r>
              <a:rPr lang="en"/>
              <a:t>Arduino. </a:t>
            </a:r>
            <a:r>
              <a:rPr b="1" lang="en"/>
              <a:t>Runs after setup, forever.</a:t>
            </a:r>
            <a:endParaRPr b="1"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10209" l="0" r="0" t="0"/>
          <a:stretch/>
        </p:blipFill>
        <p:spPr>
          <a:xfrm>
            <a:off x="1984475" y="2641450"/>
            <a:ext cx="5175050" cy="21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Syntax - If-else Statements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039300" y="1359475"/>
            <a:ext cx="72543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this workshop need to </a:t>
            </a:r>
            <a:r>
              <a:rPr lang="en"/>
              <a:t>know </a:t>
            </a:r>
            <a:r>
              <a:rPr lang="en"/>
              <a:t>if statements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syntax to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conditional operators used in this workshop include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== 	equals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!=	not equal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&amp;&amp;	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||	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&gt;	greater than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	less than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450" y="2571750"/>
            <a:ext cx="5227325" cy="16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