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3E52CB0-17E7-4C93-AB09-8E6D4F2B788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WB_PLViz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9A3E4AE-6E94-4B3C-B286-4380CF81ADA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2/3/2021 4:13:20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ague position in 2016 vs. current league position" id="2" name="slide2">
            <a:extLst>
              <a:ext uri="{FF2B5EF4-FFF2-40B4-BE49-F238E27FC236}">
                <a16:creationId xmlns:a16="http://schemas.microsoft.com/office/drawing/2014/main" id="{09D614D6-28FA-4668-A323-CE39D1E240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12" y="0"/>
            <a:ext cx="7436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ing the number of player departures to club income (Millions)" id="3" name="slide3">
            <a:extLst>
              <a:ext uri="{FF2B5EF4-FFF2-40B4-BE49-F238E27FC236}">
                <a16:creationId xmlns:a16="http://schemas.microsoft.com/office/drawing/2014/main" id="{4543A9B2-A912-452F-842E-57BBBF8786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93" y="0"/>
            <a:ext cx="1206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ing the number of player arrivals to club expenditures (Millions)" id="4" name="slide4">
            <a:extLst>
              <a:ext uri="{FF2B5EF4-FFF2-40B4-BE49-F238E27FC236}">
                <a16:creationId xmlns:a16="http://schemas.microsoft.com/office/drawing/2014/main" id="{C16027F1-E41A-4C22-B477-B0D28E133D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836" y="0"/>
            <a:ext cx="6542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ionship between Expenditures and Avergage League Position over the past 5 seasons (Expenditures in Millions)" id="5" name="slide5">
            <a:extLst>
              <a:ext uri="{FF2B5EF4-FFF2-40B4-BE49-F238E27FC236}">
                <a16:creationId xmlns:a16="http://schemas.microsoft.com/office/drawing/2014/main" id="{D52EC7EA-F60C-4F78-ABA2-A21268F95B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84" y="0"/>
            <a:ext cx="10555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fore and After" id="6" name="slide6">
            <a:extLst>
              <a:ext uri="{FF2B5EF4-FFF2-40B4-BE49-F238E27FC236}">
                <a16:creationId xmlns:a16="http://schemas.microsoft.com/office/drawing/2014/main" id="{20FF2F6F-E275-4E9B-AE23-B81C0C4F7E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pense Report" id="7" name="slide7">
            <a:extLst>
              <a:ext uri="{FF2B5EF4-FFF2-40B4-BE49-F238E27FC236}">
                <a16:creationId xmlns:a16="http://schemas.microsoft.com/office/drawing/2014/main" id="{75E57948-56F0-488F-89D1-F4AC0C4FDC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2021-02-03T21:13:21Z</dcterms:created>
  <dcterms:modified xsi:type="dcterms:W3CDTF">2021-02-03T21:13:21Z</dcterms:modified>
</cp:coreProperties>
</file>