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notesMasterIdLst>
    <p:notesMasterId r:id="rId22"/>
  </p:notesMasterIdLst>
  <p:sldIdLst>
    <p:sldId id="256" r:id="rId2"/>
    <p:sldId id="257" r:id="rId3"/>
    <p:sldId id="259" r:id="rId4"/>
    <p:sldId id="258" r:id="rId5"/>
    <p:sldId id="260" r:id="rId6"/>
    <p:sldId id="263" r:id="rId7"/>
    <p:sldId id="269" r:id="rId8"/>
    <p:sldId id="270" r:id="rId9"/>
    <p:sldId id="266" r:id="rId10"/>
    <p:sldId id="271" r:id="rId11"/>
    <p:sldId id="272" r:id="rId12"/>
    <p:sldId id="261" r:id="rId13"/>
    <p:sldId id="268" r:id="rId14"/>
    <p:sldId id="267" r:id="rId15"/>
    <p:sldId id="276" r:id="rId16"/>
    <p:sldId id="264" r:id="rId17"/>
    <p:sldId id="262" r:id="rId18"/>
    <p:sldId id="275" r:id="rId19"/>
    <p:sldId id="274"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ssell Destremps" initials="RD" lastIdx="1" clrIdx="0">
    <p:extLst>
      <p:ext uri="{19B8F6BF-5375-455C-9EA6-DF929625EA0E}">
        <p15:presenceInfo xmlns:p15="http://schemas.microsoft.com/office/powerpoint/2012/main" userId="0127db9427c48a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05E551-17CB-4237-8695-BA921D98C69C}" v="220" dt="2020-11-29T17:00:00.5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2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ynton Britton" userId="d44f2fd7453e8656" providerId="LiveId" clId="{992DE71C-A8EA-404B-AF8E-B3B7C61765BA}"/>
    <pc:docChg chg="custSel modSld">
      <pc:chgData name="Wynton Britton" userId="d44f2fd7453e8656" providerId="LiveId" clId="{992DE71C-A8EA-404B-AF8E-B3B7C61765BA}" dt="2020-11-29T16:50:13.467" v="28" actId="478"/>
      <pc:docMkLst>
        <pc:docMk/>
      </pc:docMkLst>
      <pc:sldChg chg="modSp">
        <pc:chgData name="Wynton Britton" userId="d44f2fd7453e8656" providerId="LiveId" clId="{992DE71C-A8EA-404B-AF8E-B3B7C61765BA}" dt="2020-11-29T16:49:26.829" v="22" actId="732"/>
        <pc:sldMkLst>
          <pc:docMk/>
          <pc:sldMk cId="3143172814" sldId="269"/>
        </pc:sldMkLst>
        <pc:picChg chg="mod modCrop">
          <ac:chgData name="Wynton Britton" userId="d44f2fd7453e8656" providerId="LiveId" clId="{992DE71C-A8EA-404B-AF8E-B3B7C61765BA}" dt="2020-11-29T16:49:26.829" v="22" actId="732"/>
          <ac:picMkLst>
            <pc:docMk/>
            <pc:sldMk cId="3143172814" sldId="269"/>
            <ac:picMk id="4" creationId="{54421235-E2EF-46D4-8BE5-BEF8EB078CE0}"/>
          </ac:picMkLst>
        </pc:picChg>
      </pc:sldChg>
      <pc:sldChg chg="addSp delSp modSp">
        <pc:chgData name="Wynton Britton" userId="d44f2fd7453e8656" providerId="LiveId" clId="{992DE71C-A8EA-404B-AF8E-B3B7C61765BA}" dt="2020-11-29T16:50:13.467" v="28" actId="478"/>
        <pc:sldMkLst>
          <pc:docMk/>
          <pc:sldMk cId="2161497117" sldId="270"/>
        </pc:sldMkLst>
        <pc:spChg chg="add mod">
          <ac:chgData name="Wynton Britton" userId="d44f2fd7453e8656" providerId="LiveId" clId="{992DE71C-A8EA-404B-AF8E-B3B7C61765BA}" dt="2020-11-29T16:50:13.467" v="28" actId="478"/>
          <ac:spMkLst>
            <pc:docMk/>
            <pc:sldMk cId="2161497117" sldId="270"/>
            <ac:spMk id="7" creationId="{55DA6FB3-C822-C647-A7B8-4E106D7ECD0B}"/>
          </ac:spMkLst>
        </pc:spChg>
        <pc:picChg chg="del mod modCrop">
          <ac:chgData name="Wynton Britton" userId="d44f2fd7453e8656" providerId="LiveId" clId="{992DE71C-A8EA-404B-AF8E-B3B7C61765BA}" dt="2020-11-29T16:50:13.467" v="28" actId="478"/>
          <ac:picMkLst>
            <pc:docMk/>
            <pc:sldMk cId="2161497117" sldId="270"/>
            <ac:picMk id="6" creationId="{ADF1507D-FE03-4516-AE8F-A86ED926A50E}"/>
          </ac:picMkLst>
        </pc:picChg>
      </pc:sldChg>
    </pc:docChg>
  </pc:docChgLst>
  <pc:docChgLst>
    <pc:chgData name="Guest User" providerId="Windows Live" clId="Web-{81DD6A7C-14E9-427E-A93C-DC25021ED3CD}"/>
    <pc:docChg chg="modSld">
      <pc:chgData name="Guest User" userId="" providerId="Windows Live" clId="Web-{81DD6A7C-14E9-427E-A93C-DC25021ED3CD}" dt="2020-11-30T00:09:32.528" v="907" actId="20577"/>
      <pc:docMkLst>
        <pc:docMk/>
      </pc:docMkLst>
      <pc:sldChg chg="modSp">
        <pc:chgData name="Guest User" userId="" providerId="Windows Live" clId="Web-{81DD6A7C-14E9-427E-A93C-DC25021ED3CD}" dt="2020-11-30T00:09:32.528" v="906" actId="20577"/>
        <pc:sldMkLst>
          <pc:docMk/>
          <pc:sldMk cId="2645747481" sldId="262"/>
        </pc:sldMkLst>
        <pc:spChg chg="mod">
          <ac:chgData name="Guest User" userId="" providerId="Windows Live" clId="Web-{81DD6A7C-14E9-427E-A93C-DC25021ED3CD}" dt="2020-11-30T00:09:32.528" v="906" actId="20577"/>
          <ac:spMkLst>
            <pc:docMk/>
            <pc:sldMk cId="2645747481" sldId="262"/>
            <ac:spMk id="3" creationId="{7A6681F8-49AF-094B-8AE8-6157C5F0B6F6}"/>
          </ac:spMkLst>
        </pc:spChg>
      </pc:sldChg>
    </pc:docChg>
  </pc:docChgLst>
  <pc:docChgLst>
    <pc:chgData name="Guest User" providerId="Windows Live" clId="Web-{43DC28E7-A034-463D-BB38-DAE7005AF05E}"/>
    <pc:docChg chg="modSld">
      <pc:chgData name="Guest User" userId="" providerId="Windows Live" clId="Web-{43DC28E7-A034-463D-BB38-DAE7005AF05E}" dt="2020-11-29T23:43:19.279" v="354" actId="20577"/>
      <pc:docMkLst>
        <pc:docMk/>
      </pc:docMkLst>
      <pc:sldChg chg="modSp">
        <pc:chgData name="Guest User" userId="" providerId="Windows Live" clId="Web-{43DC28E7-A034-463D-BB38-DAE7005AF05E}" dt="2020-11-29T23:43:19.279" v="353" actId="20577"/>
        <pc:sldMkLst>
          <pc:docMk/>
          <pc:sldMk cId="2645747481" sldId="262"/>
        </pc:sldMkLst>
        <pc:spChg chg="mod">
          <ac:chgData name="Guest User" userId="" providerId="Windows Live" clId="Web-{43DC28E7-A034-463D-BB38-DAE7005AF05E}" dt="2020-11-29T23:43:19.279" v="353" actId="20577"/>
          <ac:spMkLst>
            <pc:docMk/>
            <pc:sldMk cId="2645747481" sldId="262"/>
            <ac:spMk id="3" creationId="{7A6681F8-49AF-094B-8AE8-6157C5F0B6F6}"/>
          </ac:spMkLst>
        </pc:spChg>
        <pc:spChg chg="mod">
          <ac:chgData name="Guest User" userId="" providerId="Windows Live" clId="Web-{43DC28E7-A034-463D-BB38-DAE7005AF05E}" dt="2020-11-29T23:37:45.258" v="2" actId="1076"/>
          <ac:spMkLst>
            <pc:docMk/>
            <pc:sldMk cId="2645747481" sldId="262"/>
            <ac:spMk id="4" creationId="{89D44E00-037B-497A-82B2-BE753BB9C6A4}"/>
          </ac:spMkLst>
        </pc:spChg>
      </pc:sldChg>
      <pc:sldChg chg="delSp">
        <pc:chgData name="Guest User" userId="" providerId="Windows Live" clId="Web-{43DC28E7-A034-463D-BB38-DAE7005AF05E}" dt="2020-11-29T23:30:50.299" v="0"/>
        <pc:sldMkLst>
          <pc:docMk/>
          <pc:sldMk cId="1241273540" sldId="271"/>
        </pc:sldMkLst>
        <pc:spChg chg="del">
          <ac:chgData name="Guest User" userId="" providerId="Windows Live" clId="Web-{43DC28E7-A034-463D-BB38-DAE7005AF05E}" dt="2020-11-29T23:30:50.299" v="0"/>
          <ac:spMkLst>
            <pc:docMk/>
            <pc:sldMk cId="1241273540" sldId="271"/>
            <ac:spMk id="8" creationId="{1FF96D5F-955C-4A9D-B46A-599D4D3047CE}"/>
          </ac:spMkLst>
        </pc:spChg>
      </pc:sldChg>
    </pc:docChg>
  </pc:docChgLst>
  <pc:docChgLst>
    <pc:chgData name="Wynton Britton" userId="d44f2fd7453e8656" providerId="Windows Live" clId="Web-{ECAEC1D4-C23B-4899-8269-BC1267810020}"/>
    <pc:docChg chg="modSld">
      <pc:chgData name="Wynton Britton" userId="d44f2fd7453e8656" providerId="Windows Live" clId="Web-{ECAEC1D4-C23B-4899-8269-BC1267810020}" dt="2020-11-29T22:08:54.229" v="211" actId="20577"/>
      <pc:docMkLst>
        <pc:docMk/>
      </pc:docMkLst>
      <pc:sldChg chg="modSp">
        <pc:chgData name="Wynton Britton" userId="d44f2fd7453e8656" providerId="Windows Live" clId="Web-{ECAEC1D4-C23B-4899-8269-BC1267810020}" dt="2020-11-29T22:07:14.351" v="173" actId="1076"/>
        <pc:sldMkLst>
          <pc:docMk/>
          <pc:sldMk cId="3298431866" sldId="258"/>
        </pc:sldMkLst>
        <pc:spChg chg="mod">
          <ac:chgData name="Wynton Britton" userId="d44f2fd7453e8656" providerId="Windows Live" clId="Web-{ECAEC1D4-C23B-4899-8269-BC1267810020}" dt="2020-11-29T22:07:14.351" v="173" actId="1076"/>
          <ac:spMkLst>
            <pc:docMk/>
            <pc:sldMk cId="3298431866" sldId="258"/>
            <ac:spMk id="4" creationId="{D9BB3666-5B96-4680-B203-741132A7994E}"/>
          </ac:spMkLst>
        </pc:spChg>
      </pc:sldChg>
      <pc:sldChg chg="modSp">
        <pc:chgData name="Wynton Britton" userId="d44f2fd7453e8656" providerId="Windows Live" clId="Web-{ECAEC1D4-C23B-4899-8269-BC1267810020}" dt="2020-11-29T22:07:26.883" v="174" actId="20577"/>
        <pc:sldMkLst>
          <pc:docMk/>
          <pc:sldMk cId="2781622621" sldId="261"/>
        </pc:sldMkLst>
        <pc:spChg chg="mod">
          <ac:chgData name="Wynton Britton" userId="d44f2fd7453e8656" providerId="Windows Live" clId="Web-{ECAEC1D4-C23B-4899-8269-BC1267810020}" dt="2020-11-29T22:07:26.883" v="174" actId="20577"/>
          <ac:spMkLst>
            <pc:docMk/>
            <pc:sldMk cId="2781622621" sldId="261"/>
            <ac:spMk id="2" creationId="{F54CD119-5868-0A44-B523-6F9234BC943E}"/>
          </ac:spMkLst>
        </pc:spChg>
      </pc:sldChg>
      <pc:sldChg chg="delSp modSp">
        <pc:chgData name="Wynton Britton" userId="d44f2fd7453e8656" providerId="Windows Live" clId="Web-{ECAEC1D4-C23B-4899-8269-BC1267810020}" dt="2020-11-29T22:06:55.366" v="169" actId="20577"/>
        <pc:sldMkLst>
          <pc:docMk/>
          <pc:sldMk cId="1612097646" sldId="263"/>
        </pc:sldMkLst>
        <pc:spChg chg="mod">
          <ac:chgData name="Wynton Britton" userId="d44f2fd7453e8656" providerId="Windows Live" clId="Web-{ECAEC1D4-C23B-4899-8269-BC1267810020}" dt="2020-11-29T22:06:55.366" v="169" actId="20577"/>
          <ac:spMkLst>
            <pc:docMk/>
            <pc:sldMk cId="1612097646" sldId="263"/>
            <ac:spMk id="2" creationId="{E312C33B-C395-284A-8535-98395D1F6E71}"/>
          </ac:spMkLst>
        </pc:spChg>
        <pc:spChg chg="del">
          <ac:chgData name="Wynton Britton" userId="d44f2fd7453e8656" providerId="Windows Live" clId="Web-{ECAEC1D4-C23B-4899-8269-BC1267810020}" dt="2020-11-29T22:06:29.787" v="167"/>
          <ac:spMkLst>
            <pc:docMk/>
            <pc:sldMk cId="1612097646" sldId="263"/>
            <ac:spMk id="4" creationId="{6A4542C4-67F7-4C4F-AF6A-2192A67BF8F3}"/>
          </ac:spMkLst>
        </pc:spChg>
        <pc:spChg chg="mod">
          <ac:chgData name="Wynton Britton" userId="d44f2fd7453e8656" providerId="Windows Live" clId="Web-{ECAEC1D4-C23B-4899-8269-BC1267810020}" dt="2020-11-29T22:06:33.084" v="168" actId="1076"/>
          <ac:spMkLst>
            <pc:docMk/>
            <pc:sldMk cId="1612097646" sldId="263"/>
            <ac:spMk id="6" creationId="{6FF3BB16-858F-4ED9-82A0-6F8C837FBD34}"/>
          </ac:spMkLst>
        </pc:spChg>
      </pc:sldChg>
      <pc:sldChg chg="modSp">
        <pc:chgData name="Wynton Britton" userId="d44f2fd7453e8656" providerId="Windows Live" clId="Web-{ECAEC1D4-C23B-4899-8269-BC1267810020}" dt="2020-11-29T22:05:56.833" v="160" actId="1076"/>
        <pc:sldMkLst>
          <pc:docMk/>
          <pc:sldMk cId="4008387317" sldId="265"/>
        </pc:sldMkLst>
        <pc:spChg chg="mod">
          <ac:chgData name="Wynton Britton" userId="d44f2fd7453e8656" providerId="Windows Live" clId="Web-{ECAEC1D4-C23B-4899-8269-BC1267810020}" dt="2020-11-29T22:05:54.146" v="158" actId="20577"/>
          <ac:spMkLst>
            <pc:docMk/>
            <pc:sldMk cId="4008387317" sldId="265"/>
            <ac:spMk id="3" creationId="{AB00E6BA-BE1C-D849-A4C6-0AE2A6B4F65C}"/>
          </ac:spMkLst>
        </pc:spChg>
        <pc:spChg chg="mod">
          <ac:chgData name="Wynton Britton" userId="d44f2fd7453e8656" providerId="Windows Live" clId="Web-{ECAEC1D4-C23B-4899-8269-BC1267810020}" dt="2020-11-29T22:05:56.833" v="160" actId="1076"/>
          <ac:spMkLst>
            <pc:docMk/>
            <pc:sldMk cId="4008387317" sldId="265"/>
            <ac:spMk id="4" creationId="{F3F1EFBA-BCD4-4E75-AAC5-2158BFDB7822}"/>
          </ac:spMkLst>
        </pc:spChg>
      </pc:sldChg>
      <pc:sldChg chg="modSp">
        <pc:chgData name="Wynton Britton" userId="d44f2fd7453e8656" providerId="Windows Live" clId="Web-{ECAEC1D4-C23B-4899-8269-BC1267810020}" dt="2020-11-29T22:08:48.714" v="196" actId="20577"/>
        <pc:sldMkLst>
          <pc:docMk/>
          <pc:sldMk cId="3439594487" sldId="266"/>
        </pc:sldMkLst>
        <pc:spChg chg="mod">
          <ac:chgData name="Wynton Britton" userId="d44f2fd7453e8656" providerId="Windows Live" clId="Web-{ECAEC1D4-C23B-4899-8269-BC1267810020}" dt="2020-11-29T22:08:48.714" v="196" actId="20577"/>
          <ac:spMkLst>
            <pc:docMk/>
            <pc:sldMk cId="3439594487" sldId="266"/>
            <ac:spMk id="2" creationId="{E312C33B-C395-284A-8535-98395D1F6E71}"/>
          </ac:spMkLst>
        </pc:spChg>
        <pc:spChg chg="mod">
          <ac:chgData name="Wynton Britton" userId="d44f2fd7453e8656" providerId="Windows Live" clId="Web-{ECAEC1D4-C23B-4899-8269-BC1267810020}" dt="2020-11-29T22:06:19.099" v="166" actId="20577"/>
          <ac:spMkLst>
            <pc:docMk/>
            <pc:sldMk cId="3439594487" sldId="266"/>
            <ac:spMk id="3" creationId="{F55CFF0D-D572-3142-A36C-5EE8C0B06137}"/>
          </ac:spMkLst>
        </pc:spChg>
      </pc:sldChg>
      <pc:sldChg chg="modSp">
        <pc:chgData name="Wynton Britton" userId="d44f2fd7453e8656" providerId="Windows Live" clId="Web-{ECAEC1D4-C23B-4899-8269-BC1267810020}" dt="2020-11-29T22:07:34.180" v="177" actId="20577"/>
        <pc:sldMkLst>
          <pc:docMk/>
          <pc:sldMk cId="3834940487" sldId="267"/>
        </pc:sldMkLst>
        <pc:spChg chg="mod">
          <ac:chgData name="Wynton Britton" userId="d44f2fd7453e8656" providerId="Windows Live" clId="Web-{ECAEC1D4-C23B-4899-8269-BC1267810020}" dt="2020-11-29T22:07:34.180" v="177" actId="20577"/>
          <ac:spMkLst>
            <pc:docMk/>
            <pc:sldMk cId="3834940487" sldId="267"/>
            <ac:spMk id="2" creationId="{F54CD119-5868-0A44-B523-6F9234BC943E}"/>
          </ac:spMkLst>
        </pc:spChg>
      </pc:sldChg>
      <pc:sldChg chg="modSp">
        <pc:chgData name="Wynton Britton" userId="d44f2fd7453e8656" providerId="Windows Live" clId="Web-{ECAEC1D4-C23B-4899-8269-BC1267810020}" dt="2020-11-29T22:07:51.431" v="180" actId="20577"/>
        <pc:sldMkLst>
          <pc:docMk/>
          <pc:sldMk cId="1756383342" sldId="268"/>
        </pc:sldMkLst>
        <pc:spChg chg="mod">
          <ac:chgData name="Wynton Britton" userId="d44f2fd7453e8656" providerId="Windows Live" clId="Web-{ECAEC1D4-C23B-4899-8269-BC1267810020}" dt="2020-11-29T22:07:51.431" v="180" actId="20577"/>
          <ac:spMkLst>
            <pc:docMk/>
            <pc:sldMk cId="1756383342" sldId="268"/>
            <ac:spMk id="2" creationId="{F54CD119-5868-0A44-B523-6F9234BC943E}"/>
          </ac:spMkLst>
        </pc:spChg>
      </pc:sldChg>
      <pc:sldChg chg="modSp">
        <pc:chgData name="Wynton Britton" userId="d44f2fd7453e8656" providerId="Windows Live" clId="Web-{ECAEC1D4-C23B-4899-8269-BC1267810020}" dt="2020-11-29T22:08:39.635" v="186" actId="20577"/>
        <pc:sldMkLst>
          <pc:docMk/>
          <pc:sldMk cId="3143172814" sldId="269"/>
        </pc:sldMkLst>
        <pc:spChg chg="mod">
          <ac:chgData name="Wynton Britton" userId="d44f2fd7453e8656" providerId="Windows Live" clId="Web-{ECAEC1D4-C23B-4899-8269-BC1267810020}" dt="2020-11-29T22:08:39.635" v="186" actId="20577"/>
          <ac:spMkLst>
            <pc:docMk/>
            <pc:sldMk cId="3143172814" sldId="269"/>
            <ac:spMk id="2" creationId="{CE681CA2-7EAE-411E-B504-53FD42EB7124}"/>
          </ac:spMkLst>
        </pc:spChg>
      </pc:sldChg>
      <pc:sldChg chg="modSp">
        <pc:chgData name="Wynton Britton" userId="d44f2fd7453e8656" providerId="Windows Live" clId="Web-{ECAEC1D4-C23B-4899-8269-BC1267810020}" dt="2020-11-29T22:08:39.713" v="190" actId="20577"/>
        <pc:sldMkLst>
          <pc:docMk/>
          <pc:sldMk cId="2161497117" sldId="270"/>
        </pc:sldMkLst>
        <pc:spChg chg="mod">
          <ac:chgData name="Wynton Britton" userId="d44f2fd7453e8656" providerId="Windows Live" clId="Web-{ECAEC1D4-C23B-4899-8269-BC1267810020}" dt="2020-11-29T22:08:39.713" v="190" actId="20577"/>
          <ac:spMkLst>
            <pc:docMk/>
            <pc:sldMk cId="2161497117" sldId="270"/>
            <ac:spMk id="2" creationId="{CE681CA2-7EAE-411E-B504-53FD42EB7124}"/>
          </ac:spMkLst>
        </pc:spChg>
      </pc:sldChg>
      <pc:sldChg chg="modSp">
        <pc:chgData name="Wynton Britton" userId="d44f2fd7453e8656" providerId="Windows Live" clId="Web-{ECAEC1D4-C23B-4899-8269-BC1267810020}" dt="2020-11-29T22:08:48.776" v="200" actId="20577"/>
        <pc:sldMkLst>
          <pc:docMk/>
          <pc:sldMk cId="1241273540" sldId="271"/>
        </pc:sldMkLst>
        <pc:spChg chg="mod">
          <ac:chgData name="Wynton Britton" userId="d44f2fd7453e8656" providerId="Windows Live" clId="Web-{ECAEC1D4-C23B-4899-8269-BC1267810020}" dt="2020-11-29T22:08:48.776" v="200" actId="20577"/>
          <ac:spMkLst>
            <pc:docMk/>
            <pc:sldMk cId="1241273540" sldId="271"/>
            <ac:spMk id="2" creationId="{CE681CA2-7EAE-411E-B504-53FD42EB7124}"/>
          </ac:spMkLst>
        </pc:spChg>
      </pc:sldChg>
      <pc:sldChg chg="modSp">
        <pc:chgData name="Wynton Britton" userId="d44f2fd7453e8656" providerId="Windows Live" clId="Web-{ECAEC1D4-C23B-4899-8269-BC1267810020}" dt="2020-11-29T22:08:48.823" v="204" actId="20577"/>
        <pc:sldMkLst>
          <pc:docMk/>
          <pc:sldMk cId="606043754" sldId="272"/>
        </pc:sldMkLst>
        <pc:spChg chg="mod">
          <ac:chgData name="Wynton Britton" userId="d44f2fd7453e8656" providerId="Windows Live" clId="Web-{ECAEC1D4-C23B-4899-8269-BC1267810020}" dt="2020-11-29T22:08:48.823" v="204" actId="20577"/>
          <ac:spMkLst>
            <pc:docMk/>
            <pc:sldMk cId="606043754" sldId="272"/>
            <ac:spMk id="2" creationId="{CE681CA2-7EAE-411E-B504-53FD42EB7124}"/>
          </ac:spMkLst>
        </pc:spChg>
      </pc:sldChg>
      <pc:sldChg chg="modSp">
        <pc:chgData name="Wynton Britton" userId="d44f2fd7453e8656" providerId="Windows Live" clId="Web-{ECAEC1D4-C23B-4899-8269-BC1267810020}" dt="2020-11-29T22:08:54.229" v="210" actId="20577"/>
        <pc:sldMkLst>
          <pc:docMk/>
          <pc:sldMk cId="2647703301" sldId="273"/>
        </pc:sldMkLst>
        <pc:spChg chg="mod">
          <ac:chgData name="Wynton Britton" userId="d44f2fd7453e8656" providerId="Windows Live" clId="Web-{ECAEC1D4-C23B-4899-8269-BC1267810020}" dt="2020-11-29T22:08:54.229" v="210" actId="20577"/>
          <ac:spMkLst>
            <pc:docMk/>
            <pc:sldMk cId="2647703301" sldId="273"/>
            <ac:spMk id="2" creationId="{E312C33B-C395-284A-8535-98395D1F6E71}"/>
          </ac:spMkLst>
        </pc:spChg>
      </pc:sldChg>
    </pc:docChg>
  </pc:docChgLst>
  <pc:docChgLst>
    <pc:chgData name="Wynton Britton" userId="d44f2fd7453e8656" providerId="LiveId" clId="{E005E551-17CB-4237-8695-BA921D98C69C}"/>
    <pc:docChg chg="undo redo custSel addSld modSld">
      <pc:chgData name="Wynton Britton" userId="d44f2fd7453e8656" providerId="LiveId" clId="{E005E551-17CB-4237-8695-BA921D98C69C}" dt="2020-11-29T17:00:00.523" v="2275" actId="478"/>
      <pc:docMkLst>
        <pc:docMk/>
      </pc:docMkLst>
      <pc:sldChg chg="modSp">
        <pc:chgData name="Wynton Britton" userId="d44f2fd7453e8656" providerId="LiveId" clId="{E005E551-17CB-4237-8695-BA921D98C69C}" dt="2020-11-28T22:26:56.064" v="2087" actId="20577"/>
        <pc:sldMkLst>
          <pc:docMk/>
          <pc:sldMk cId="2645747481" sldId="262"/>
        </pc:sldMkLst>
        <pc:spChg chg="mod">
          <ac:chgData name="Wynton Britton" userId="d44f2fd7453e8656" providerId="LiveId" clId="{E005E551-17CB-4237-8695-BA921D98C69C}" dt="2020-11-28T22:26:56.064" v="2087" actId="20577"/>
          <ac:spMkLst>
            <pc:docMk/>
            <pc:sldMk cId="2645747481" sldId="262"/>
            <ac:spMk id="3" creationId="{7A6681F8-49AF-094B-8AE8-6157C5F0B6F6}"/>
          </ac:spMkLst>
        </pc:spChg>
        <pc:spChg chg="mod">
          <ac:chgData name="Wynton Britton" userId="d44f2fd7453e8656" providerId="LiveId" clId="{E005E551-17CB-4237-8695-BA921D98C69C}" dt="2020-11-28T22:08:36.342" v="553" actId="1076"/>
          <ac:spMkLst>
            <pc:docMk/>
            <pc:sldMk cId="2645747481" sldId="262"/>
            <ac:spMk id="4" creationId="{89D44E00-037B-497A-82B2-BE753BB9C6A4}"/>
          </ac:spMkLst>
        </pc:spChg>
      </pc:sldChg>
      <pc:sldChg chg="addSp delSp modSp">
        <pc:chgData name="Wynton Britton" userId="d44f2fd7453e8656" providerId="LiveId" clId="{E005E551-17CB-4237-8695-BA921D98C69C}" dt="2020-11-28T22:17:49.200" v="1584"/>
        <pc:sldMkLst>
          <pc:docMk/>
          <pc:sldMk cId="1612097646" sldId="263"/>
        </pc:sldMkLst>
        <pc:spChg chg="mod">
          <ac:chgData name="Wynton Britton" userId="d44f2fd7453e8656" providerId="LiveId" clId="{E005E551-17CB-4237-8695-BA921D98C69C}" dt="2020-11-28T21:50:32.439" v="7" actId="1076"/>
          <ac:spMkLst>
            <pc:docMk/>
            <pc:sldMk cId="1612097646" sldId="263"/>
            <ac:spMk id="2" creationId="{E312C33B-C395-284A-8535-98395D1F6E71}"/>
          </ac:spMkLst>
        </pc:spChg>
        <pc:spChg chg="mod">
          <ac:chgData name="Wynton Britton" userId="d44f2fd7453e8656" providerId="LiveId" clId="{E005E551-17CB-4237-8695-BA921D98C69C}" dt="2020-11-28T22:16:44.363" v="1531" actId="20577"/>
          <ac:spMkLst>
            <pc:docMk/>
            <pc:sldMk cId="1612097646" sldId="263"/>
            <ac:spMk id="3" creationId="{F55CFF0D-D572-3142-A36C-5EE8C0B06137}"/>
          </ac:spMkLst>
        </pc:spChg>
        <pc:spChg chg="mod">
          <ac:chgData name="Wynton Britton" userId="d44f2fd7453e8656" providerId="LiveId" clId="{E005E551-17CB-4237-8695-BA921D98C69C}" dt="2020-11-28T21:50:33.273" v="8" actId="14100"/>
          <ac:spMkLst>
            <pc:docMk/>
            <pc:sldMk cId="1612097646" sldId="263"/>
            <ac:spMk id="4" creationId="{6A4542C4-67F7-4C4F-AF6A-2192A67BF8F3}"/>
          </ac:spMkLst>
        </pc:spChg>
        <pc:spChg chg="add del mod">
          <ac:chgData name="Wynton Britton" userId="d44f2fd7453e8656" providerId="LiveId" clId="{E005E551-17CB-4237-8695-BA921D98C69C}" dt="2020-11-28T21:51:23.129" v="9"/>
          <ac:spMkLst>
            <pc:docMk/>
            <pc:sldMk cId="1612097646" sldId="263"/>
            <ac:spMk id="5" creationId="{1D765F25-82D3-43C8-93D0-F728769B5333}"/>
          </ac:spMkLst>
        </pc:spChg>
        <pc:spChg chg="mod">
          <ac:chgData name="Wynton Britton" userId="d44f2fd7453e8656" providerId="LiveId" clId="{E005E551-17CB-4237-8695-BA921D98C69C}" dt="2020-11-28T21:48:04.836" v="0" actId="1076"/>
          <ac:spMkLst>
            <pc:docMk/>
            <pc:sldMk cId="1612097646" sldId="263"/>
            <ac:spMk id="7" creationId="{CA27ED64-FCAC-4A54-AD11-A412A0C82776}"/>
          </ac:spMkLst>
        </pc:spChg>
        <pc:picChg chg="add del mod modCrop">
          <ac:chgData name="Wynton Britton" userId="d44f2fd7453e8656" providerId="LiveId" clId="{E005E551-17CB-4237-8695-BA921D98C69C}" dt="2020-11-28T21:53:55.971" v="22" actId="478"/>
          <ac:picMkLst>
            <pc:docMk/>
            <pc:sldMk cId="1612097646" sldId="263"/>
            <ac:picMk id="8" creationId="{A5BA16D0-4F9C-4505-A334-A5DAF1924FAC}"/>
          </ac:picMkLst>
        </pc:picChg>
        <pc:picChg chg="add del mod modCrop">
          <ac:chgData name="Wynton Britton" userId="d44f2fd7453e8656" providerId="LiveId" clId="{E005E551-17CB-4237-8695-BA921D98C69C}" dt="2020-11-28T22:17:29.155" v="1580"/>
          <ac:picMkLst>
            <pc:docMk/>
            <pc:sldMk cId="1612097646" sldId="263"/>
            <ac:picMk id="9" creationId="{BFC59DE3-8918-4033-A933-3086FF8A2116}"/>
          </ac:picMkLst>
        </pc:picChg>
        <pc:picChg chg="add del mod modCrop">
          <ac:chgData name="Wynton Britton" userId="d44f2fd7453e8656" providerId="LiveId" clId="{E005E551-17CB-4237-8695-BA921D98C69C}" dt="2020-11-28T22:17:49.200" v="1584"/>
          <ac:picMkLst>
            <pc:docMk/>
            <pc:sldMk cId="1612097646" sldId="263"/>
            <ac:picMk id="10" creationId="{B0D48534-B798-411D-9B2F-A7674DC08201}"/>
          </ac:picMkLst>
        </pc:picChg>
      </pc:sldChg>
      <pc:sldChg chg="modSp">
        <pc:chgData name="Wynton Britton" userId="d44f2fd7453e8656" providerId="LiveId" clId="{E005E551-17CB-4237-8695-BA921D98C69C}" dt="2020-11-28T22:08:24.225" v="552" actId="20577"/>
        <pc:sldMkLst>
          <pc:docMk/>
          <pc:sldMk cId="3288101558" sldId="264"/>
        </pc:sldMkLst>
        <pc:spChg chg="mod">
          <ac:chgData name="Wynton Britton" userId="d44f2fd7453e8656" providerId="LiveId" clId="{E005E551-17CB-4237-8695-BA921D98C69C}" dt="2020-11-28T22:08:24.225" v="552" actId="20577"/>
          <ac:spMkLst>
            <pc:docMk/>
            <pc:sldMk cId="3288101558" sldId="264"/>
            <ac:spMk id="3" creationId="{D83F7FD3-C115-7C41-AA01-0FEA687163C6}"/>
          </ac:spMkLst>
        </pc:spChg>
        <pc:spChg chg="mod">
          <ac:chgData name="Wynton Britton" userId="d44f2fd7453e8656" providerId="LiveId" clId="{E005E551-17CB-4237-8695-BA921D98C69C}" dt="2020-11-28T22:03:25.762" v="169" actId="1076"/>
          <ac:spMkLst>
            <pc:docMk/>
            <pc:sldMk cId="3288101558" sldId="264"/>
            <ac:spMk id="7" creationId="{215A2B21-872D-4990-A6E8-3477E7B51B34}"/>
          </ac:spMkLst>
        </pc:spChg>
      </pc:sldChg>
      <pc:sldChg chg="modSp">
        <pc:chgData name="Wynton Britton" userId="d44f2fd7453e8656" providerId="LiveId" clId="{E005E551-17CB-4237-8695-BA921D98C69C}" dt="2020-11-29T16:53:46.778" v="2252" actId="20577"/>
        <pc:sldMkLst>
          <pc:docMk/>
          <pc:sldMk cId="4008387317" sldId="265"/>
        </pc:sldMkLst>
        <pc:spChg chg="mod">
          <ac:chgData name="Wynton Britton" userId="d44f2fd7453e8656" providerId="LiveId" clId="{E005E551-17CB-4237-8695-BA921D98C69C}" dt="2020-11-29T16:53:46.778" v="2252" actId="20577"/>
          <ac:spMkLst>
            <pc:docMk/>
            <pc:sldMk cId="4008387317" sldId="265"/>
            <ac:spMk id="3" creationId="{AB00E6BA-BE1C-D849-A4C6-0AE2A6B4F65C}"/>
          </ac:spMkLst>
        </pc:spChg>
        <pc:spChg chg="mod">
          <ac:chgData name="Wynton Britton" userId="d44f2fd7453e8656" providerId="LiveId" clId="{E005E551-17CB-4237-8695-BA921D98C69C}" dt="2020-11-29T16:52:43.298" v="2088" actId="1076"/>
          <ac:spMkLst>
            <pc:docMk/>
            <pc:sldMk cId="4008387317" sldId="265"/>
            <ac:spMk id="4" creationId="{F3F1EFBA-BCD4-4E75-AAC5-2158BFDB7822}"/>
          </ac:spMkLst>
        </pc:spChg>
      </pc:sldChg>
      <pc:sldChg chg="addSp delSp modSp">
        <pc:chgData name="Wynton Britton" userId="d44f2fd7453e8656" providerId="LiveId" clId="{E005E551-17CB-4237-8695-BA921D98C69C}" dt="2020-11-28T22:03:01.418" v="168" actId="27636"/>
        <pc:sldMkLst>
          <pc:docMk/>
          <pc:sldMk cId="3439594487" sldId="266"/>
        </pc:sldMkLst>
        <pc:spChg chg="mod">
          <ac:chgData name="Wynton Britton" userId="d44f2fd7453e8656" providerId="LiveId" clId="{E005E551-17CB-4237-8695-BA921D98C69C}" dt="2020-11-28T21:59:10.831" v="82" actId="20577"/>
          <ac:spMkLst>
            <pc:docMk/>
            <pc:sldMk cId="3439594487" sldId="266"/>
            <ac:spMk id="2" creationId="{E312C33B-C395-284A-8535-98395D1F6E71}"/>
          </ac:spMkLst>
        </pc:spChg>
        <pc:spChg chg="mod">
          <ac:chgData name="Wynton Britton" userId="d44f2fd7453e8656" providerId="LiveId" clId="{E005E551-17CB-4237-8695-BA921D98C69C}" dt="2020-11-28T22:03:01.418" v="168" actId="27636"/>
          <ac:spMkLst>
            <pc:docMk/>
            <pc:sldMk cId="3439594487" sldId="266"/>
            <ac:spMk id="3" creationId="{F55CFF0D-D572-3142-A36C-5EE8C0B06137}"/>
          </ac:spMkLst>
        </pc:spChg>
        <pc:spChg chg="mod">
          <ac:chgData name="Wynton Britton" userId="d44f2fd7453e8656" providerId="LiveId" clId="{E005E551-17CB-4237-8695-BA921D98C69C}" dt="2020-11-28T21:59:19.760" v="83" actId="1076"/>
          <ac:spMkLst>
            <pc:docMk/>
            <pc:sldMk cId="3439594487" sldId="266"/>
            <ac:spMk id="7" creationId="{C687CF12-4F30-43AD-938F-DCA49C06E730}"/>
          </ac:spMkLst>
        </pc:spChg>
        <pc:picChg chg="add del mod">
          <ac:chgData name="Wynton Britton" userId="d44f2fd7453e8656" providerId="LiveId" clId="{E005E551-17CB-4237-8695-BA921D98C69C}" dt="2020-11-28T22:02:12.674" v="163" actId="478"/>
          <ac:picMkLst>
            <pc:docMk/>
            <pc:sldMk cId="3439594487" sldId="266"/>
            <ac:picMk id="5" creationId="{97739754-35B2-4AD4-97B2-84D2E0A727F0}"/>
          </ac:picMkLst>
        </pc:picChg>
      </pc:sldChg>
      <pc:sldChg chg="addSp delSp modSp add">
        <pc:chgData name="Wynton Britton" userId="d44f2fd7453e8656" providerId="LiveId" clId="{E005E551-17CB-4237-8695-BA921D98C69C}" dt="2020-11-28T22:18:56.006" v="1613" actId="732"/>
        <pc:sldMkLst>
          <pc:docMk/>
          <pc:sldMk cId="3143172814" sldId="269"/>
        </pc:sldMkLst>
        <pc:spChg chg="mod">
          <ac:chgData name="Wynton Britton" userId="d44f2fd7453e8656" providerId="LiveId" clId="{E005E551-17CB-4237-8695-BA921D98C69C}" dt="2020-11-28T22:17:23.405" v="1578" actId="20577"/>
          <ac:spMkLst>
            <pc:docMk/>
            <pc:sldMk cId="3143172814" sldId="269"/>
            <ac:spMk id="2" creationId="{CE681CA2-7EAE-411E-B504-53FD42EB7124}"/>
          </ac:spMkLst>
        </pc:spChg>
        <pc:spChg chg="del">
          <ac:chgData name="Wynton Britton" userId="d44f2fd7453e8656" providerId="LiveId" clId="{E005E551-17CB-4237-8695-BA921D98C69C}" dt="2020-11-28T22:17:31.477" v="1581"/>
          <ac:spMkLst>
            <pc:docMk/>
            <pc:sldMk cId="3143172814" sldId="269"/>
            <ac:spMk id="3" creationId="{E78CAD22-748E-4A4C-9159-C11B3E997D07}"/>
          </ac:spMkLst>
        </pc:spChg>
        <pc:picChg chg="add mod modCrop">
          <ac:chgData name="Wynton Britton" userId="d44f2fd7453e8656" providerId="LiveId" clId="{E005E551-17CB-4237-8695-BA921D98C69C}" dt="2020-11-28T22:18:56.006" v="1613" actId="732"/>
          <ac:picMkLst>
            <pc:docMk/>
            <pc:sldMk cId="3143172814" sldId="269"/>
            <ac:picMk id="4" creationId="{54421235-E2EF-46D4-8BE5-BEF8EB078CE0}"/>
          </ac:picMkLst>
        </pc:picChg>
      </pc:sldChg>
      <pc:sldChg chg="addSp delSp modSp add">
        <pc:chgData name="Wynton Britton" userId="d44f2fd7453e8656" providerId="LiveId" clId="{E005E551-17CB-4237-8695-BA921D98C69C}" dt="2020-11-29T17:00:00.523" v="2275" actId="478"/>
        <pc:sldMkLst>
          <pc:docMk/>
          <pc:sldMk cId="2161497117" sldId="270"/>
        </pc:sldMkLst>
        <pc:spChg chg="mod">
          <ac:chgData name="Wynton Britton" userId="d44f2fd7453e8656" providerId="LiveId" clId="{E005E551-17CB-4237-8695-BA921D98C69C}" dt="2020-11-28T22:18:11.569" v="1611" actId="20577"/>
          <ac:spMkLst>
            <pc:docMk/>
            <pc:sldMk cId="2161497117" sldId="270"/>
            <ac:spMk id="2" creationId="{CE681CA2-7EAE-411E-B504-53FD42EB7124}"/>
          </ac:spMkLst>
        </pc:spChg>
        <pc:spChg chg="add del mod">
          <ac:chgData name="Wynton Britton" userId="d44f2fd7453e8656" providerId="LiveId" clId="{E005E551-17CB-4237-8695-BA921D98C69C}" dt="2020-11-28T22:17:51.293" v="1585"/>
          <ac:spMkLst>
            <pc:docMk/>
            <pc:sldMk cId="2161497117" sldId="270"/>
            <ac:spMk id="5" creationId="{CB8559E7-0182-49A6-8ECC-6FA704E7BBDD}"/>
          </ac:spMkLst>
        </pc:spChg>
        <pc:spChg chg="del mod">
          <ac:chgData name="Wynton Britton" userId="d44f2fd7453e8656" providerId="LiveId" clId="{E005E551-17CB-4237-8695-BA921D98C69C}" dt="2020-11-29T17:00:00.523" v="2275" actId="478"/>
          <ac:spMkLst>
            <pc:docMk/>
            <pc:sldMk cId="2161497117" sldId="270"/>
            <ac:spMk id="7" creationId="{55DA6FB3-C822-C647-A7B8-4E106D7ECD0B}"/>
          </ac:spMkLst>
        </pc:spChg>
        <pc:picChg chg="del">
          <ac:chgData name="Wynton Britton" userId="d44f2fd7453e8656" providerId="LiveId" clId="{E005E551-17CB-4237-8695-BA921D98C69C}" dt="2020-11-28T22:17:43.483" v="1583" actId="478"/>
          <ac:picMkLst>
            <pc:docMk/>
            <pc:sldMk cId="2161497117" sldId="270"/>
            <ac:picMk id="4" creationId="{54421235-E2EF-46D4-8BE5-BEF8EB078CE0}"/>
          </ac:picMkLst>
        </pc:picChg>
        <pc:picChg chg="add mod">
          <ac:chgData name="Wynton Britton" userId="d44f2fd7453e8656" providerId="LiveId" clId="{E005E551-17CB-4237-8695-BA921D98C69C}" dt="2020-11-28T22:17:51.293" v="1585"/>
          <ac:picMkLst>
            <pc:docMk/>
            <pc:sldMk cId="2161497117" sldId="270"/>
            <ac:picMk id="6" creationId="{ADF1507D-FE03-4516-AE8F-A86ED926A50E}"/>
          </ac:picMkLst>
        </pc:picChg>
        <pc:picChg chg="add mod modCrop">
          <ac:chgData name="Wynton Britton" userId="d44f2fd7453e8656" providerId="LiveId" clId="{E005E551-17CB-4237-8695-BA921D98C69C}" dt="2020-11-29T16:59:50.309" v="2273" actId="14100"/>
          <ac:picMkLst>
            <pc:docMk/>
            <pc:sldMk cId="2161497117" sldId="270"/>
            <ac:picMk id="8" creationId="{E0813FEF-BA55-4035-A434-AD543F1C9564}"/>
          </ac:picMkLst>
        </pc:picChg>
      </pc:sldChg>
    </pc:docChg>
  </pc:docChgLst>
  <pc:docChgLst>
    <pc:chgData clId="Web-{ECAEC1D4-C23B-4899-8269-BC1267810020}"/>
    <pc:docChg chg="modSld">
      <pc:chgData name="" userId="" providerId="" clId="Web-{ECAEC1D4-C23B-4899-8269-BC1267810020}" dt="2020-11-29T22:04:37.815" v="1" actId="20577"/>
      <pc:docMkLst>
        <pc:docMk/>
      </pc:docMkLst>
      <pc:sldChg chg="modSp">
        <pc:chgData name="" userId="" providerId="" clId="Web-{ECAEC1D4-C23B-4899-8269-BC1267810020}" dt="2020-11-29T22:04:37.815" v="1" actId="20577"/>
        <pc:sldMkLst>
          <pc:docMk/>
          <pc:sldMk cId="4008387317" sldId="265"/>
        </pc:sldMkLst>
        <pc:spChg chg="mod">
          <ac:chgData name="" userId="" providerId="" clId="Web-{ECAEC1D4-C23B-4899-8269-BC1267810020}" dt="2020-11-29T22:04:37.815" v="1" actId="20577"/>
          <ac:spMkLst>
            <pc:docMk/>
            <pc:sldMk cId="4008387317" sldId="265"/>
            <ac:spMk id="3" creationId="{AB00E6BA-BE1C-D849-A4C6-0AE2A6B4F65C}"/>
          </ac:spMkLst>
        </pc:spChg>
      </pc:sldChg>
    </pc:docChg>
  </pc:docChgLst>
  <pc:docChgLst>
    <pc:chgData name="Russell Destremps" userId="0127db9427c48ad7" providerId="LiveId" clId="{DBB6513C-EC14-4C72-A209-9A843C6DA3B4}"/>
    <pc:docChg chg="undo redo custSel addSld delSld modSld sldOrd">
      <pc:chgData name="Russell Destremps" userId="0127db9427c48ad7" providerId="LiveId" clId="{DBB6513C-EC14-4C72-A209-9A843C6DA3B4}" dt="2020-12-01T00:52:47.998" v="7240" actId="20577"/>
      <pc:docMkLst>
        <pc:docMk/>
      </pc:docMkLst>
      <pc:sldChg chg="addSp modSp mod ord">
        <pc:chgData name="Russell Destremps" userId="0127db9427c48ad7" providerId="LiveId" clId="{DBB6513C-EC14-4C72-A209-9A843C6DA3B4}" dt="2020-11-29T22:47:26.945" v="5045" actId="1076"/>
        <pc:sldMkLst>
          <pc:docMk/>
          <pc:sldMk cId="831070309" sldId="256"/>
        </pc:sldMkLst>
        <pc:spChg chg="mod">
          <ac:chgData name="Russell Destremps" userId="0127db9427c48ad7" providerId="LiveId" clId="{DBB6513C-EC14-4C72-A209-9A843C6DA3B4}" dt="2020-11-29T16:05:53.921" v="2336"/>
          <ac:spMkLst>
            <pc:docMk/>
            <pc:sldMk cId="831070309" sldId="256"/>
            <ac:spMk id="2" creationId="{D709020E-F455-E944-BBDA-1052D6751E5E}"/>
          </ac:spMkLst>
        </pc:spChg>
        <pc:spChg chg="mod">
          <ac:chgData name="Russell Destremps" userId="0127db9427c48ad7" providerId="LiveId" clId="{DBB6513C-EC14-4C72-A209-9A843C6DA3B4}" dt="2020-11-29T16:05:54.068" v="2338" actId="27636"/>
          <ac:spMkLst>
            <pc:docMk/>
            <pc:sldMk cId="831070309" sldId="256"/>
            <ac:spMk id="3" creationId="{86318183-B2C7-364B-BD06-B3B9F040F805}"/>
          </ac:spMkLst>
        </pc:spChg>
        <pc:spChg chg="mod">
          <ac:chgData name="Russell Destremps" userId="0127db9427c48ad7" providerId="LiveId" clId="{DBB6513C-EC14-4C72-A209-9A843C6DA3B4}" dt="2020-11-29T16:23:37.003" v="2864" actId="27636"/>
          <ac:spMkLst>
            <pc:docMk/>
            <pc:sldMk cId="831070309" sldId="256"/>
            <ac:spMk id="5" creationId="{8D556675-D6BC-436E-873D-32CE54150674}"/>
          </ac:spMkLst>
        </pc:spChg>
        <pc:picChg chg="add mod">
          <ac:chgData name="Russell Destremps" userId="0127db9427c48ad7" providerId="LiveId" clId="{DBB6513C-EC14-4C72-A209-9A843C6DA3B4}" dt="2020-11-29T22:47:26.945" v="5045" actId="1076"/>
          <ac:picMkLst>
            <pc:docMk/>
            <pc:sldMk cId="831070309" sldId="256"/>
            <ac:picMk id="6" creationId="{9614DFDB-1AE9-4489-BC29-BD590B78AE06}"/>
          </ac:picMkLst>
        </pc:picChg>
      </pc:sldChg>
      <pc:sldChg chg="addSp delSp modSp mod addCm delCm">
        <pc:chgData name="Russell Destremps" userId="0127db9427c48ad7" providerId="LiveId" clId="{DBB6513C-EC14-4C72-A209-9A843C6DA3B4}" dt="2020-11-30T23:48:27.372" v="5829" actId="14861"/>
        <pc:sldMkLst>
          <pc:docMk/>
          <pc:sldMk cId="2397346906" sldId="257"/>
        </pc:sldMkLst>
        <pc:spChg chg="mod">
          <ac:chgData name="Russell Destremps" userId="0127db9427c48ad7" providerId="LiveId" clId="{DBB6513C-EC14-4C72-A209-9A843C6DA3B4}" dt="2020-11-29T16:05:53.921" v="2336"/>
          <ac:spMkLst>
            <pc:docMk/>
            <pc:sldMk cId="2397346906" sldId="257"/>
            <ac:spMk id="2" creationId="{5C4F02F6-349D-954F-B02F-78EBD3017252}"/>
          </ac:spMkLst>
        </pc:spChg>
        <pc:spChg chg="mod">
          <ac:chgData name="Russell Destremps" userId="0127db9427c48ad7" providerId="LiveId" clId="{DBB6513C-EC14-4C72-A209-9A843C6DA3B4}" dt="2020-11-30T23:47:59.490" v="5826" actId="1076"/>
          <ac:spMkLst>
            <pc:docMk/>
            <pc:sldMk cId="2397346906" sldId="257"/>
            <ac:spMk id="3" creationId="{3A721E59-1DC4-3845-9DB3-10F69E64143F}"/>
          </ac:spMkLst>
        </pc:spChg>
        <pc:spChg chg="add del mod">
          <ac:chgData name="Russell Destremps" userId="0127db9427c48ad7" providerId="LiveId" clId="{DBB6513C-EC14-4C72-A209-9A843C6DA3B4}" dt="2020-11-30T23:33:22.203" v="5700" actId="478"/>
          <ac:spMkLst>
            <pc:docMk/>
            <pc:sldMk cId="2397346906" sldId="257"/>
            <ac:spMk id="4" creationId="{7DDC1C77-7DE9-4605-B2A4-40EE0EE2F78B}"/>
          </ac:spMkLst>
        </pc:spChg>
        <pc:spChg chg="add del mod">
          <ac:chgData name="Russell Destremps" userId="0127db9427c48ad7" providerId="LiveId" clId="{DBB6513C-EC14-4C72-A209-9A843C6DA3B4}" dt="2020-11-30T23:33:20.948" v="5699" actId="478"/>
          <ac:spMkLst>
            <pc:docMk/>
            <pc:sldMk cId="2397346906" sldId="257"/>
            <ac:spMk id="5" creationId="{5209A360-FB23-412A-A5D9-A03A49438D93}"/>
          </ac:spMkLst>
        </pc:spChg>
        <pc:spChg chg="mod">
          <ac:chgData name="Russell Destremps" userId="0127db9427c48ad7" providerId="LiveId" clId="{DBB6513C-EC14-4C72-A209-9A843C6DA3B4}" dt="2020-11-29T16:23:36.871" v="2846" actId="27636"/>
          <ac:spMkLst>
            <pc:docMk/>
            <pc:sldMk cId="2397346906" sldId="257"/>
            <ac:spMk id="7" creationId="{A225DCB0-350F-424E-AB9E-D0B906758063}"/>
          </ac:spMkLst>
        </pc:spChg>
        <pc:spChg chg="add mod">
          <ac:chgData name="Russell Destremps" userId="0127db9427c48ad7" providerId="LiveId" clId="{DBB6513C-EC14-4C72-A209-9A843C6DA3B4}" dt="2020-11-30T23:47:23.792" v="5810" actId="1076"/>
          <ac:spMkLst>
            <pc:docMk/>
            <pc:sldMk cId="2397346906" sldId="257"/>
            <ac:spMk id="9" creationId="{775A9C38-8EFC-4370-B44E-B6914CD7231B}"/>
          </ac:spMkLst>
        </pc:spChg>
        <pc:spChg chg="mod">
          <ac:chgData name="Russell Destremps" userId="0127db9427c48ad7" providerId="LiveId" clId="{DBB6513C-EC14-4C72-A209-9A843C6DA3B4}" dt="2020-11-30T23:46:25.485" v="5762" actId="1076"/>
          <ac:spMkLst>
            <pc:docMk/>
            <pc:sldMk cId="2397346906" sldId="257"/>
            <ac:spMk id="14" creationId="{BFD00480-C44C-4AD6-ACB1-64602E6B0A96}"/>
          </ac:spMkLst>
        </pc:spChg>
        <pc:spChg chg="mod">
          <ac:chgData name="Russell Destremps" userId="0127db9427c48ad7" providerId="LiveId" clId="{DBB6513C-EC14-4C72-A209-9A843C6DA3B4}" dt="2020-11-30T23:46:25.485" v="5762" actId="1076"/>
          <ac:spMkLst>
            <pc:docMk/>
            <pc:sldMk cId="2397346906" sldId="257"/>
            <ac:spMk id="15" creationId="{06780C83-9E0F-4AF5-84EE-BBBB18F43888}"/>
          </ac:spMkLst>
        </pc:spChg>
        <pc:spChg chg="mod">
          <ac:chgData name="Russell Destremps" userId="0127db9427c48ad7" providerId="LiveId" clId="{DBB6513C-EC14-4C72-A209-9A843C6DA3B4}" dt="2020-11-30T23:46:25.485" v="5762" actId="1076"/>
          <ac:spMkLst>
            <pc:docMk/>
            <pc:sldMk cId="2397346906" sldId="257"/>
            <ac:spMk id="16" creationId="{8AAF2790-81B4-4919-A8CF-B755632EC81A}"/>
          </ac:spMkLst>
        </pc:spChg>
        <pc:spChg chg="mod">
          <ac:chgData name="Russell Destremps" userId="0127db9427c48ad7" providerId="LiveId" clId="{DBB6513C-EC14-4C72-A209-9A843C6DA3B4}" dt="2020-11-30T23:46:25.485" v="5762" actId="1076"/>
          <ac:spMkLst>
            <pc:docMk/>
            <pc:sldMk cId="2397346906" sldId="257"/>
            <ac:spMk id="17" creationId="{665F688A-CF98-4C05-B125-A740640F2515}"/>
          </ac:spMkLst>
        </pc:spChg>
        <pc:spChg chg="mod">
          <ac:chgData name="Russell Destremps" userId="0127db9427c48ad7" providerId="LiveId" clId="{DBB6513C-EC14-4C72-A209-9A843C6DA3B4}" dt="2020-11-30T23:46:25.485" v="5762" actId="1076"/>
          <ac:spMkLst>
            <pc:docMk/>
            <pc:sldMk cId="2397346906" sldId="257"/>
            <ac:spMk id="18" creationId="{6EFEC71B-C393-4600-9B11-9549E854AC5D}"/>
          </ac:spMkLst>
        </pc:spChg>
        <pc:spChg chg="mod">
          <ac:chgData name="Russell Destremps" userId="0127db9427c48ad7" providerId="LiveId" clId="{DBB6513C-EC14-4C72-A209-9A843C6DA3B4}" dt="2020-11-30T23:46:28.108" v="5764"/>
          <ac:spMkLst>
            <pc:docMk/>
            <pc:sldMk cId="2397346906" sldId="257"/>
            <ac:spMk id="23" creationId="{728434D8-ABC9-4E44-8BEE-A2FAED6CE73E}"/>
          </ac:spMkLst>
        </pc:spChg>
        <pc:spChg chg="mod">
          <ac:chgData name="Russell Destremps" userId="0127db9427c48ad7" providerId="LiveId" clId="{DBB6513C-EC14-4C72-A209-9A843C6DA3B4}" dt="2020-11-30T23:46:28.108" v="5764"/>
          <ac:spMkLst>
            <pc:docMk/>
            <pc:sldMk cId="2397346906" sldId="257"/>
            <ac:spMk id="24" creationId="{7AB486C7-EF01-4030-AEF3-C3FA5519296F}"/>
          </ac:spMkLst>
        </pc:spChg>
        <pc:spChg chg="mod">
          <ac:chgData name="Russell Destremps" userId="0127db9427c48ad7" providerId="LiveId" clId="{DBB6513C-EC14-4C72-A209-9A843C6DA3B4}" dt="2020-11-30T23:46:28.108" v="5764"/>
          <ac:spMkLst>
            <pc:docMk/>
            <pc:sldMk cId="2397346906" sldId="257"/>
            <ac:spMk id="25" creationId="{453D2731-2EF6-4AF8-BEE2-79562D4A3DC6}"/>
          </ac:spMkLst>
        </pc:spChg>
        <pc:spChg chg="mod">
          <ac:chgData name="Russell Destremps" userId="0127db9427c48ad7" providerId="LiveId" clId="{DBB6513C-EC14-4C72-A209-9A843C6DA3B4}" dt="2020-11-30T23:46:28.108" v="5764"/>
          <ac:spMkLst>
            <pc:docMk/>
            <pc:sldMk cId="2397346906" sldId="257"/>
            <ac:spMk id="26" creationId="{0B98C5D3-C87E-473C-A0BD-EA98589DCC27}"/>
          </ac:spMkLst>
        </pc:spChg>
        <pc:spChg chg="mod">
          <ac:chgData name="Russell Destremps" userId="0127db9427c48ad7" providerId="LiveId" clId="{DBB6513C-EC14-4C72-A209-9A843C6DA3B4}" dt="2020-11-30T23:46:28.108" v="5764"/>
          <ac:spMkLst>
            <pc:docMk/>
            <pc:sldMk cId="2397346906" sldId="257"/>
            <ac:spMk id="27" creationId="{9EDEF789-03A4-441C-80EF-FB30FAAD914A}"/>
          </ac:spMkLst>
        </pc:spChg>
        <pc:spChg chg="mod">
          <ac:chgData name="Russell Destremps" userId="0127db9427c48ad7" providerId="LiveId" clId="{DBB6513C-EC14-4C72-A209-9A843C6DA3B4}" dt="2020-11-30T23:47:49.249" v="5820"/>
          <ac:spMkLst>
            <pc:docMk/>
            <pc:sldMk cId="2397346906" sldId="257"/>
            <ac:spMk id="33" creationId="{30634A22-3B0E-464E-A33A-537FE3982F4F}"/>
          </ac:spMkLst>
        </pc:spChg>
        <pc:spChg chg="mod">
          <ac:chgData name="Russell Destremps" userId="0127db9427c48ad7" providerId="LiveId" clId="{DBB6513C-EC14-4C72-A209-9A843C6DA3B4}" dt="2020-11-30T23:47:49.249" v="5820"/>
          <ac:spMkLst>
            <pc:docMk/>
            <pc:sldMk cId="2397346906" sldId="257"/>
            <ac:spMk id="34" creationId="{0D8B663B-2EED-4ABC-BED7-9B7C1E781E35}"/>
          </ac:spMkLst>
        </pc:spChg>
        <pc:spChg chg="mod">
          <ac:chgData name="Russell Destremps" userId="0127db9427c48ad7" providerId="LiveId" clId="{DBB6513C-EC14-4C72-A209-9A843C6DA3B4}" dt="2020-11-30T23:47:49.249" v="5820"/>
          <ac:spMkLst>
            <pc:docMk/>
            <pc:sldMk cId="2397346906" sldId="257"/>
            <ac:spMk id="35" creationId="{5023F928-3324-4AE7-9D6C-6E3637C11702}"/>
          </ac:spMkLst>
        </pc:spChg>
        <pc:spChg chg="mod">
          <ac:chgData name="Russell Destremps" userId="0127db9427c48ad7" providerId="LiveId" clId="{DBB6513C-EC14-4C72-A209-9A843C6DA3B4}" dt="2020-11-30T23:47:49.249" v="5820"/>
          <ac:spMkLst>
            <pc:docMk/>
            <pc:sldMk cId="2397346906" sldId="257"/>
            <ac:spMk id="36" creationId="{5D9CD7DB-27F2-47D5-8816-00056CE357F6}"/>
          </ac:spMkLst>
        </pc:spChg>
        <pc:spChg chg="mod">
          <ac:chgData name="Russell Destremps" userId="0127db9427c48ad7" providerId="LiveId" clId="{DBB6513C-EC14-4C72-A209-9A843C6DA3B4}" dt="2020-11-30T23:47:49.249" v="5820"/>
          <ac:spMkLst>
            <pc:docMk/>
            <pc:sldMk cId="2397346906" sldId="257"/>
            <ac:spMk id="37" creationId="{E07AE29E-188F-4D10-AED5-CA9577876419}"/>
          </ac:spMkLst>
        </pc:spChg>
        <pc:grpChg chg="add del mod">
          <ac:chgData name="Russell Destremps" userId="0127db9427c48ad7" providerId="LiveId" clId="{DBB6513C-EC14-4C72-A209-9A843C6DA3B4}" dt="2020-11-30T23:46:27.401" v="5763" actId="478"/>
          <ac:grpSpMkLst>
            <pc:docMk/>
            <pc:sldMk cId="2397346906" sldId="257"/>
            <ac:grpSpMk id="10" creationId="{5062A528-47FF-4D82-8157-6C9896DD0E67}"/>
          </ac:grpSpMkLst>
        </pc:grpChg>
        <pc:grpChg chg="add del mod">
          <ac:chgData name="Russell Destremps" userId="0127db9427c48ad7" providerId="LiveId" clId="{DBB6513C-EC14-4C72-A209-9A843C6DA3B4}" dt="2020-11-30T23:46:30.475" v="5765"/>
          <ac:grpSpMkLst>
            <pc:docMk/>
            <pc:sldMk cId="2397346906" sldId="257"/>
            <ac:grpSpMk id="19" creationId="{676AD613-121A-45E5-BCBD-B0C300ED0E1F}"/>
          </ac:grpSpMkLst>
        </pc:grpChg>
        <pc:grpChg chg="add del mod">
          <ac:chgData name="Russell Destremps" userId="0127db9427c48ad7" providerId="LiveId" clId="{DBB6513C-EC14-4C72-A209-9A843C6DA3B4}" dt="2020-11-30T23:47:51.722" v="5821"/>
          <ac:grpSpMkLst>
            <pc:docMk/>
            <pc:sldMk cId="2397346906" sldId="257"/>
            <ac:grpSpMk id="29" creationId="{233F7AAB-1F1C-4CF7-B651-D506D487D01D}"/>
          </ac:grpSpMkLst>
        </pc:grpChg>
        <pc:picChg chg="add mod">
          <ac:chgData name="Russell Destremps" userId="0127db9427c48ad7" providerId="LiveId" clId="{DBB6513C-EC14-4C72-A209-9A843C6DA3B4}" dt="2020-11-30T23:47:09.666" v="5808" actId="1037"/>
          <ac:picMkLst>
            <pc:docMk/>
            <pc:sldMk cId="2397346906" sldId="257"/>
            <ac:picMk id="8" creationId="{FB93DDFF-9D35-4498-B9F7-D77687A4979A}"/>
          </ac:picMkLst>
        </pc:picChg>
        <pc:picChg chg="mod">
          <ac:chgData name="Russell Destremps" userId="0127db9427c48ad7" providerId="LiveId" clId="{DBB6513C-EC14-4C72-A209-9A843C6DA3B4}" dt="2020-11-30T23:46:25.485" v="5762" actId="1076"/>
          <ac:picMkLst>
            <pc:docMk/>
            <pc:sldMk cId="2397346906" sldId="257"/>
            <ac:picMk id="11" creationId="{AADA1791-0205-41AA-B64A-826F006F5EB8}"/>
          </ac:picMkLst>
        </pc:picChg>
        <pc:picChg chg="mod">
          <ac:chgData name="Russell Destremps" userId="0127db9427c48ad7" providerId="LiveId" clId="{DBB6513C-EC14-4C72-A209-9A843C6DA3B4}" dt="2020-11-30T23:46:25.485" v="5762" actId="1076"/>
          <ac:picMkLst>
            <pc:docMk/>
            <pc:sldMk cId="2397346906" sldId="257"/>
            <ac:picMk id="12" creationId="{B3E88563-3D2E-4470-B00F-C9DDED7A4AB2}"/>
          </ac:picMkLst>
        </pc:picChg>
        <pc:picChg chg="mod">
          <ac:chgData name="Russell Destremps" userId="0127db9427c48ad7" providerId="LiveId" clId="{DBB6513C-EC14-4C72-A209-9A843C6DA3B4}" dt="2020-11-30T23:46:25.485" v="5762" actId="1076"/>
          <ac:picMkLst>
            <pc:docMk/>
            <pc:sldMk cId="2397346906" sldId="257"/>
            <ac:picMk id="13" creationId="{D524190B-73D8-4B3F-8A00-BC91811A5644}"/>
          </ac:picMkLst>
        </pc:picChg>
        <pc:picChg chg="mod">
          <ac:chgData name="Russell Destremps" userId="0127db9427c48ad7" providerId="LiveId" clId="{DBB6513C-EC14-4C72-A209-9A843C6DA3B4}" dt="2020-11-30T23:46:28.108" v="5764"/>
          <ac:picMkLst>
            <pc:docMk/>
            <pc:sldMk cId="2397346906" sldId="257"/>
            <ac:picMk id="20" creationId="{A4D99961-884E-4F31-A747-8F47483D90E1}"/>
          </ac:picMkLst>
        </pc:picChg>
        <pc:picChg chg="mod">
          <ac:chgData name="Russell Destremps" userId="0127db9427c48ad7" providerId="LiveId" clId="{DBB6513C-EC14-4C72-A209-9A843C6DA3B4}" dt="2020-11-30T23:46:28.108" v="5764"/>
          <ac:picMkLst>
            <pc:docMk/>
            <pc:sldMk cId="2397346906" sldId="257"/>
            <ac:picMk id="21" creationId="{6AAF81ED-E914-4814-97EE-56881E5872D9}"/>
          </ac:picMkLst>
        </pc:picChg>
        <pc:picChg chg="mod">
          <ac:chgData name="Russell Destremps" userId="0127db9427c48ad7" providerId="LiveId" clId="{DBB6513C-EC14-4C72-A209-9A843C6DA3B4}" dt="2020-11-30T23:46:28.108" v="5764"/>
          <ac:picMkLst>
            <pc:docMk/>
            <pc:sldMk cId="2397346906" sldId="257"/>
            <ac:picMk id="22" creationId="{D52189A4-8DE0-4421-A2EA-313A7565A61E}"/>
          </ac:picMkLst>
        </pc:picChg>
        <pc:picChg chg="add del mod">
          <ac:chgData name="Russell Destremps" userId="0127db9427c48ad7" providerId="LiveId" clId="{DBB6513C-EC14-4C72-A209-9A843C6DA3B4}" dt="2020-11-30T23:47:48.538" v="5819" actId="478"/>
          <ac:picMkLst>
            <pc:docMk/>
            <pc:sldMk cId="2397346906" sldId="257"/>
            <ac:picMk id="28" creationId="{FEC8A806-5473-4F11-B249-8C708BE466F3}"/>
          </ac:picMkLst>
        </pc:picChg>
        <pc:picChg chg="mod">
          <ac:chgData name="Russell Destremps" userId="0127db9427c48ad7" providerId="LiveId" clId="{DBB6513C-EC14-4C72-A209-9A843C6DA3B4}" dt="2020-11-30T23:47:49.249" v="5820"/>
          <ac:picMkLst>
            <pc:docMk/>
            <pc:sldMk cId="2397346906" sldId="257"/>
            <ac:picMk id="30" creationId="{C8444DB3-C164-4C71-A372-9AFA4BCDF739}"/>
          </ac:picMkLst>
        </pc:picChg>
        <pc:picChg chg="mod">
          <ac:chgData name="Russell Destremps" userId="0127db9427c48ad7" providerId="LiveId" clId="{DBB6513C-EC14-4C72-A209-9A843C6DA3B4}" dt="2020-11-30T23:47:49.249" v="5820"/>
          <ac:picMkLst>
            <pc:docMk/>
            <pc:sldMk cId="2397346906" sldId="257"/>
            <ac:picMk id="31" creationId="{3727E194-511C-4B03-9B38-336371E8C3D2}"/>
          </ac:picMkLst>
        </pc:picChg>
        <pc:picChg chg="mod">
          <ac:chgData name="Russell Destremps" userId="0127db9427c48ad7" providerId="LiveId" clId="{DBB6513C-EC14-4C72-A209-9A843C6DA3B4}" dt="2020-11-30T23:47:49.249" v="5820"/>
          <ac:picMkLst>
            <pc:docMk/>
            <pc:sldMk cId="2397346906" sldId="257"/>
            <ac:picMk id="32" creationId="{5588AF22-D917-4A21-9789-0E0D34626B33}"/>
          </ac:picMkLst>
        </pc:picChg>
        <pc:picChg chg="add mod">
          <ac:chgData name="Russell Destremps" userId="0127db9427c48ad7" providerId="LiveId" clId="{DBB6513C-EC14-4C72-A209-9A843C6DA3B4}" dt="2020-11-30T23:48:27.372" v="5829" actId="14861"/>
          <ac:picMkLst>
            <pc:docMk/>
            <pc:sldMk cId="2397346906" sldId="257"/>
            <ac:picMk id="38" creationId="{EC8D1B79-68D1-49A1-8868-F4674E132E47}"/>
          </ac:picMkLst>
        </pc:picChg>
      </pc:sldChg>
      <pc:sldChg chg="addSp delSp modSp mod">
        <pc:chgData name="Russell Destremps" userId="0127db9427c48ad7" providerId="LiveId" clId="{DBB6513C-EC14-4C72-A209-9A843C6DA3B4}" dt="2020-11-29T22:37:33.444" v="4778" actId="113"/>
        <pc:sldMkLst>
          <pc:docMk/>
          <pc:sldMk cId="3298431866" sldId="258"/>
        </pc:sldMkLst>
        <pc:spChg chg="mod">
          <ac:chgData name="Russell Destremps" userId="0127db9427c48ad7" providerId="LiveId" clId="{DBB6513C-EC14-4C72-A209-9A843C6DA3B4}" dt="2020-11-29T16:05:53.921" v="2336"/>
          <ac:spMkLst>
            <pc:docMk/>
            <pc:sldMk cId="3298431866" sldId="258"/>
            <ac:spMk id="2" creationId="{1518A51C-AC5C-224B-83E1-BE4285E72E3E}"/>
          </ac:spMkLst>
        </pc:spChg>
        <pc:spChg chg="mod">
          <ac:chgData name="Russell Destremps" userId="0127db9427c48ad7" providerId="LiveId" clId="{DBB6513C-EC14-4C72-A209-9A843C6DA3B4}" dt="2020-11-29T22:37:33.444" v="4778" actId="113"/>
          <ac:spMkLst>
            <pc:docMk/>
            <pc:sldMk cId="3298431866" sldId="258"/>
            <ac:spMk id="3" creationId="{69AB92F3-2775-4B46-A098-FE988824A88C}"/>
          </ac:spMkLst>
        </pc:spChg>
        <pc:spChg chg="add del mod">
          <ac:chgData name="Russell Destremps" userId="0127db9427c48ad7" providerId="LiveId" clId="{DBB6513C-EC14-4C72-A209-9A843C6DA3B4}" dt="2020-11-29T22:32:44.721" v="4705" actId="478"/>
          <ac:spMkLst>
            <pc:docMk/>
            <pc:sldMk cId="3298431866" sldId="258"/>
            <ac:spMk id="4" creationId="{D9BB3666-5B96-4680-B203-741132A7994E}"/>
          </ac:spMkLst>
        </pc:spChg>
        <pc:spChg chg="mod">
          <ac:chgData name="Russell Destremps" userId="0127db9427c48ad7" providerId="LiveId" clId="{DBB6513C-EC14-4C72-A209-9A843C6DA3B4}" dt="2020-11-29T16:23:36.903" v="2848" actId="27636"/>
          <ac:spMkLst>
            <pc:docMk/>
            <pc:sldMk cId="3298431866" sldId="258"/>
            <ac:spMk id="6" creationId="{BE689A10-FABA-485B-9A16-210DA717BEF3}"/>
          </ac:spMkLst>
        </pc:spChg>
      </pc:sldChg>
      <pc:sldChg chg="addSp delSp modSp mod">
        <pc:chgData name="Russell Destremps" userId="0127db9427c48ad7" providerId="LiveId" clId="{DBB6513C-EC14-4C72-A209-9A843C6DA3B4}" dt="2020-11-29T22:45:53.699" v="5038" actId="20577"/>
        <pc:sldMkLst>
          <pc:docMk/>
          <pc:sldMk cId="1054884919" sldId="259"/>
        </pc:sldMkLst>
        <pc:spChg chg="mod">
          <ac:chgData name="Russell Destremps" userId="0127db9427c48ad7" providerId="LiveId" clId="{DBB6513C-EC14-4C72-A209-9A843C6DA3B4}" dt="2020-11-29T16:05:53.921" v="2336"/>
          <ac:spMkLst>
            <pc:docMk/>
            <pc:sldMk cId="1054884919" sldId="259"/>
            <ac:spMk id="2" creationId="{BE0E1A8E-333C-9A4B-B5B1-E33654238E02}"/>
          </ac:spMkLst>
        </pc:spChg>
        <pc:spChg chg="mod">
          <ac:chgData name="Russell Destremps" userId="0127db9427c48ad7" providerId="LiveId" clId="{DBB6513C-EC14-4C72-A209-9A843C6DA3B4}" dt="2020-11-29T22:45:22.661" v="5028" actId="20577"/>
          <ac:spMkLst>
            <pc:docMk/>
            <pc:sldMk cId="1054884919" sldId="259"/>
            <ac:spMk id="3" creationId="{ABE874BC-25A7-444E-AAB7-2E4A426FEBDC}"/>
          </ac:spMkLst>
        </pc:spChg>
        <pc:spChg chg="add del mod">
          <ac:chgData name="Russell Destremps" userId="0127db9427c48ad7" providerId="LiveId" clId="{DBB6513C-EC14-4C72-A209-9A843C6DA3B4}" dt="2020-11-29T22:32:19.794" v="4703" actId="478"/>
          <ac:spMkLst>
            <pc:docMk/>
            <pc:sldMk cId="1054884919" sldId="259"/>
            <ac:spMk id="4" creationId="{0354A70E-DDA3-4837-B0C4-2C48EE94DB1E}"/>
          </ac:spMkLst>
        </pc:spChg>
        <pc:spChg chg="mod">
          <ac:chgData name="Russell Destremps" userId="0127db9427c48ad7" providerId="LiveId" clId="{DBB6513C-EC14-4C72-A209-9A843C6DA3B4}" dt="2020-11-29T16:23:36.886" v="2847" actId="27636"/>
          <ac:spMkLst>
            <pc:docMk/>
            <pc:sldMk cId="1054884919" sldId="259"/>
            <ac:spMk id="6" creationId="{410EE280-E986-4CA5-AC3F-461B7CAFE6EB}"/>
          </ac:spMkLst>
        </pc:spChg>
        <pc:spChg chg="add mod">
          <ac:chgData name="Russell Destremps" userId="0127db9427c48ad7" providerId="LiveId" clId="{DBB6513C-EC14-4C72-A209-9A843C6DA3B4}" dt="2020-11-29T22:45:53.699" v="5038" actId="20577"/>
          <ac:spMkLst>
            <pc:docMk/>
            <pc:sldMk cId="1054884919" sldId="259"/>
            <ac:spMk id="9" creationId="{0BCBAD70-B506-4058-BC0A-D08A02DB7321}"/>
          </ac:spMkLst>
        </pc:spChg>
        <pc:picChg chg="add mod modCrop">
          <ac:chgData name="Russell Destremps" userId="0127db9427c48ad7" providerId="LiveId" clId="{DBB6513C-EC14-4C72-A209-9A843C6DA3B4}" dt="2020-11-29T22:45:12.190" v="5026" actId="1076"/>
          <ac:picMkLst>
            <pc:docMk/>
            <pc:sldMk cId="1054884919" sldId="259"/>
            <ac:picMk id="7" creationId="{9F4FEAEA-7E9D-4E63-BD92-FFCE2F99D4C5}"/>
          </ac:picMkLst>
        </pc:picChg>
      </pc:sldChg>
      <pc:sldChg chg="addSp delSp modSp mod">
        <pc:chgData name="Russell Destremps" userId="0127db9427c48ad7" providerId="LiveId" clId="{DBB6513C-EC14-4C72-A209-9A843C6DA3B4}" dt="2020-11-29T22:37:43.647" v="4779" actId="478"/>
        <pc:sldMkLst>
          <pc:docMk/>
          <pc:sldMk cId="2249389748" sldId="260"/>
        </pc:sldMkLst>
        <pc:spChg chg="mod">
          <ac:chgData name="Russell Destremps" userId="0127db9427c48ad7" providerId="LiveId" clId="{DBB6513C-EC14-4C72-A209-9A843C6DA3B4}" dt="2020-11-29T16:05:53.921" v="2336"/>
          <ac:spMkLst>
            <pc:docMk/>
            <pc:sldMk cId="2249389748" sldId="260"/>
            <ac:spMk id="2" creationId="{FCCC1219-0C6D-034C-B5AE-66B28FE2AF5A}"/>
          </ac:spMkLst>
        </pc:spChg>
        <pc:spChg chg="add del mod">
          <ac:chgData name="Russell Destremps" userId="0127db9427c48ad7" providerId="LiveId" clId="{DBB6513C-EC14-4C72-A209-9A843C6DA3B4}" dt="2020-11-29T22:37:43.647" v="4779" actId="478"/>
          <ac:spMkLst>
            <pc:docMk/>
            <pc:sldMk cId="2249389748" sldId="260"/>
            <ac:spMk id="5" creationId="{89603E15-4F15-46F0-A579-7962866F8B7E}"/>
          </ac:spMkLst>
        </pc:spChg>
        <pc:spChg chg="mod">
          <ac:chgData name="Russell Destremps" userId="0127db9427c48ad7" providerId="LiveId" clId="{DBB6513C-EC14-4C72-A209-9A843C6DA3B4}" dt="2020-11-29T16:23:36.909" v="2849" actId="27636"/>
          <ac:spMkLst>
            <pc:docMk/>
            <pc:sldMk cId="2249389748" sldId="260"/>
            <ac:spMk id="6" creationId="{91347E90-640F-4F0B-A274-B56F93D32BDE}"/>
          </ac:spMkLst>
        </pc:spChg>
        <pc:graphicFrameChg chg="mod">
          <ac:chgData name="Russell Destremps" userId="0127db9427c48ad7" providerId="LiveId" clId="{DBB6513C-EC14-4C72-A209-9A843C6DA3B4}" dt="2020-11-29T16:19:15.864" v="2659" actId="20577"/>
          <ac:graphicFrameMkLst>
            <pc:docMk/>
            <pc:sldMk cId="2249389748" sldId="260"/>
            <ac:graphicFrameMk id="4" creationId="{3F0F56B1-ED53-40CA-9579-1C1D24BD6B1D}"/>
          </ac:graphicFrameMkLst>
        </pc:graphicFrameChg>
      </pc:sldChg>
      <pc:sldChg chg="addSp delSp modSp mod">
        <pc:chgData name="Russell Destremps" userId="0127db9427c48ad7" providerId="LiveId" clId="{DBB6513C-EC14-4C72-A209-9A843C6DA3B4}" dt="2020-12-01T00:49:20.805" v="7015" actId="20577"/>
        <pc:sldMkLst>
          <pc:docMk/>
          <pc:sldMk cId="2781622621" sldId="261"/>
        </pc:sldMkLst>
        <pc:spChg chg="mod">
          <ac:chgData name="Russell Destremps" userId="0127db9427c48ad7" providerId="LiveId" clId="{DBB6513C-EC14-4C72-A209-9A843C6DA3B4}" dt="2020-12-01T00:49:20.805" v="7015" actId="20577"/>
          <ac:spMkLst>
            <pc:docMk/>
            <pc:sldMk cId="2781622621" sldId="261"/>
            <ac:spMk id="2" creationId="{F54CD119-5868-0A44-B523-6F9234BC943E}"/>
          </ac:spMkLst>
        </pc:spChg>
        <pc:spChg chg="mod">
          <ac:chgData name="Russell Destremps" userId="0127db9427c48ad7" providerId="LiveId" clId="{DBB6513C-EC14-4C72-A209-9A843C6DA3B4}" dt="2020-12-01T00:01:19.681" v="6175" actId="1076"/>
          <ac:spMkLst>
            <pc:docMk/>
            <pc:sldMk cId="2781622621" sldId="261"/>
            <ac:spMk id="3" creationId="{05E2C9C3-D3B6-134D-A713-56229C7F4D3B}"/>
          </ac:spMkLst>
        </pc:spChg>
        <pc:spChg chg="add del mod">
          <ac:chgData name="Russell Destremps" userId="0127db9427c48ad7" providerId="LiveId" clId="{DBB6513C-EC14-4C72-A209-9A843C6DA3B4}" dt="2020-11-30T23:26:20.093" v="5682" actId="478"/>
          <ac:spMkLst>
            <pc:docMk/>
            <pc:sldMk cId="2781622621" sldId="261"/>
            <ac:spMk id="4" creationId="{323ACE15-198D-4FEF-80AD-222BF6E5D65C}"/>
          </ac:spMkLst>
        </pc:spChg>
        <pc:spChg chg="add del mod">
          <ac:chgData name="Russell Destremps" userId="0127db9427c48ad7" providerId="LiveId" clId="{DBB6513C-EC14-4C72-A209-9A843C6DA3B4}" dt="2020-11-30T23:26:18.045" v="5681" actId="478"/>
          <ac:spMkLst>
            <pc:docMk/>
            <pc:sldMk cId="2781622621" sldId="261"/>
            <ac:spMk id="5" creationId="{80E4F8D9-AB89-42FD-A0F6-38303972DDB6}"/>
          </ac:spMkLst>
        </pc:spChg>
        <pc:spChg chg="mod">
          <ac:chgData name="Russell Destremps" userId="0127db9427c48ad7" providerId="LiveId" clId="{DBB6513C-EC14-4C72-A209-9A843C6DA3B4}" dt="2020-11-29T16:23:36.952" v="2857" actId="27636"/>
          <ac:spMkLst>
            <pc:docMk/>
            <pc:sldMk cId="2781622621" sldId="261"/>
            <ac:spMk id="7" creationId="{7F4F4D7C-1FC6-486C-9E87-399228DE8E58}"/>
          </ac:spMkLst>
        </pc:spChg>
        <pc:graphicFrameChg chg="add del mod modGraphic">
          <ac:chgData name="Russell Destremps" userId="0127db9427c48ad7" providerId="LiveId" clId="{DBB6513C-EC14-4C72-A209-9A843C6DA3B4}" dt="2020-11-30T23:31:27.902" v="5686"/>
          <ac:graphicFrameMkLst>
            <pc:docMk/>
            <pc:sldMk cId="2781622621" sldId="261"/>
            <ac:graphicFrameMk id="8" creationId="{11D86A07-C672-428B-BE59-ED4B8DF36206}"/>
          </ac:graphicFrameMkLst>
        </pc:graphicFrameChg>
        <pc:graphicFrameChg chg="add del mod">
          <ac:chgData name="Russell Destremps" userId="0127db9427c48ad7" providerId="LiveId" clId="{DBB6513C-EC14-4C72-A209-9A843C6DA3B4}" dt="2020-11-30T23:31:32.556" v="5690"/>
          <ac:graphicFrameMkLst>
            <pc:docMk/>
            <pc:sldMk cId="2781622621" sldId="261"/>
            <ac:graphicFrameMk id="9" creationId="{8DEF996E-F4C3-45EF-A2E5-3B4382642697}"/>
          </ac:graphicFrameMkLst>
        </pc:graphicFrameChg>
        <pc:picChg chg="add mod">
          <ac:chgData name="Russell Destremps" userId="0127db9427c48ad7" providerId="LiveId" clId="{DBB6513C-EC14-4C72-A209-9A843C6DA3B4}" dt="2020-11-30T23:53:27.625" v="5843" actId="1076"/>
          <ac:picMkLst>
            <pc:docMk/>
            <pc:sldMk cId="2781622621" sldId="261"/>
            <ac:picMk id="10" creationId="{F6C03BF9-10B4-414F-B4F3-606D2745400F}"/>
          </ac:picMkLst>
        </pc:picChg>
      </pc:sldChg>
      <pc:sldChg chg="addSp delSp modSp mod">
        <pc:chgData name="Russell Destremps" userId="0127db9427c48ad7" providerId="LiveId" clId="{DBB6513C-EC14-4C72-A209-9A843C6DA3B4}" dt="2020-11-30T19:43:19.636" v="5619" actId="1035"/>
        <pc:sldMkLst>
          <pc:docMk/>
          <pc:sldMk cId="2645747481" sldId="262"/>
        </pc:sldMkLst>
        <pc:spChg chg="mod">
          <ac:chgData name="Russell Destremps" userId="0127db9427c48ad7" providerId="LiveId" clId="{DBB6513C-EC14-4C72-A209-9A843C6DA3B4}" dt="2020-11-30T19:43:06.590" v="5580" actId="1035"/>
          <ac:spMkLst>
            <pc:docMk/>
            <pc:sldMk cId="2645747481" sldId="262"/>
            <ac:spMk id="2" creationId="{8B337B21-1E26-A847-AC61-FDA5EEFBFA48}"/>
          </ac:spMkLst>
        </pc:spChg>
        <pc:spChg chg="mod">
          <ac:chgData name="Russell Destremps" userId="0127db9427c48ad7" providerId="LiveId" clId="{DBB6513C-EC14-4C72-A209-9A843C6DA3B4}" dt="2020-11-30T19:43:19.636" v="5619" actId="1035"/>
          <ac:spMkLst>
            <pc:docMk/>
            <pc:sldMk cId="2645747481" sldId="262"/>
            <ac:spMk id="3" creationId="{7A6681F8-49AF-094B-8AE8-6157C5F0B6F6}"/>
          </ac:spMkLst>
        </pc:spChg>
        <pc:spChg chg="add del mod">
          <ac:chgData name="Russell Destremps" userId="0127db9427c48ad7" providerId="LiveId" clId="{DBB6513C-EC14-4C72-A209-9A843C6DA3B4}" dt="2020-11-30T00:12:54.810" v="5052" actId="478"/>
          <ac:spMkLst>
            <pc:docMk/>
            <pc:sldMk cId="2645747481" sldId="262"/>
            <ac:spMk id="4" creationId="{89D44E00-037B-497A-82B2-BE753BB9C6A4}"/>
          </ac:spMkLst>
        </pc:spChg>
        <pc:spChg chg="mod">
          <ac:chgData name="Russell Destremps" userId="0127db9427c48ad7" providerId="LiveId" clId="{DBB6513C-EC14-4C72-A209-9A843C6DA3B4}" dt="2020-11-29T16:23:36.986" v="2861" actId="27636"/>
          <ac:spMkLst>
            <pc:docMk/>
            <pc:sldMk cId="2645747481" sldId="262"/>
            <ac:spMk id="6" creationId="{869E1311-970D-43A1-AA31-D26C02E4D911}"/>
          </ac:spMkLst>
        </pc:spChg>
      </pc:sldChg>
      <pc:sldChg chg="addSp delSp modSp mod">
        <pc:chgData name="Russell Destremps" userId="0127db9427c48ad7" providerId="LiveId" clId="{DBB6513C-EC14-4C72-A209-9A843C6DA3B4}" dt="2020-12-01T00:20:34.048" v="6410" actId="20577"/>
        <pc:sldMkLst>
          <pc:docMk/>
          <pc:sldMk cId="1612097646" sldId="263"/>
        </pc:sldMkLst>
        <pc:spChg chg="mod">
          <ac:chgData name="Russell Destremps" userId="0127db9427c48ad7" providerId="LiveId" clId="{DBB6513C-EC14-4C72-A209-9A843C6DA3B4}" dt="2020-12-01T00:20:34.048" v="6410" actId="20577"/>
          <ac:spMkLst>
            <pc:docMk/>
            <pc:sldMk cId="1612097646" sldId="263"/>
            <ac:spMk id="2" creationId="{E312C33B-C395-284A-8535-98395D1F6E71}"/>
          </ac:spMkLst>
        </pc:spChg>
        <pc:spChg chg="mod">
          <ac:chgData name="Russell Destremps" userId="0127db9427c48ad7" providerId="LiveId" clId="{DBB6513C-EC14-4C72-A209-9A843C6DA3B4}" dt="2020-11-29T22:38:18.837" v="4787" actId="5793"/>
          <ac:spMkLst>
            <pc:docMk/>
            <pc:sldMk cId="1612097646" sldId="263"/>
            <ac:spMk id="3" creationId="{F55CFF0D-D572-3142-A36C-5EE8C0B06137}"/>
          </ac:spMkLst>
        </pc:spChg>
        <pc:spChg chg="add mod">
          <ac:chgData name="Russell Destremps" userId="0127db9427c48ad7" providerId="LiveId" clId="{DBB6513C-EC14-4C72-A209-9A843C6DA3B4}" dt="2020-11-27T20:44:22.550" v="1351" actId="115"/>
          <ac:spMkLst>
            <pc:docMk/>
            <pc:sldMk cId="1612097646" sldId="263"/>
            <ac:spMk id="4" creationId="{6A4542C4-67F7-4C4F-AF6A-2192A67BF8F3}"/>
          </ac:spMkLst>
        </pc:spChg>
        <pc:spChg chg="add del mod">
          <ac:chgData name="Russell Destremps" userId="0127db9427c48ad7" providerId="LiveId" clId="{DBB6513C-EC14-4C72-A209-9A843C6DA3B4}" dt="2020-11-27T20:44:04.835" v="1334" actId="478"/>
          <ac:spMkLst>
            <pc:docMk/>
            <pc:sldMk cId="1612097646" sldId="263"/>
            <ac:spMk id="5" creationId="{2807FC46-3A81-480B-9883-FD6A2A27670E}"/>
          </ac:spMkLst>
        </pc:spChg>
        <pc:spChg chg="add del mod">
          <ac:chgData name="Russell Destremps" userId="0127db9427c48ad7" providerId="LiveId" clId="{DBB6513C-EC14-4C72-A209-9A843C6DA3B4}" dt="2020-11-29T22:38:04.826" v="4781" actId="478"/>
          <ac:spMkLst>
            <pc:docMk/>
            <pc:sldMk cId="1612097646" sldId="263"/>
            <ac:spMk id="6" creationId="{6FF3BB16-858F-4ED9-82A0-6F8C837FBD34}"/>
          </ac:spMkLst>
        </pc:spChg>
        <pc:spChg chg="add del mod">
          <ac:chgData name="Russell Destremps" userId="0127db9427c48ad7" providerId="LiveId" clId="{DBB6513C-EC14-4C72-A209-9A843C6DA3B4}" dt="2020-11-29T22:37:53.686" v="4780" actId="478"/>
          <ac:spMkLst>
            <pc:docMk/>
            <pc:sldMk cId="1612097646" sldId="263"/>
            <ac:spMk id="7" creationId="{CA27ED64-FCAC-4A54-AD11-A412A0C82776}"/>
          </ac:spMkLst>
        </pc:spChg>
        <pc:spChg chg="mod">
          <ac:chgData name="Russell Destremps" userId="0127db9427c48ad7" providerId="LiveId" clId="{DBB6513C-EC14-4C72-A209-9A843C6DA3B4}" dt="2020-11-29T16:23:36.915" v="2850" actId="27636"/>
          <ac:spMkLst>
            <pc:docMk/>
            <pc:sldMk cId="1612097646" sldId="263"/>
            <ac:spMk id="8" creationId="{764433B3-B44C-4AC5-A0A6-C4343C507504}"/>
          </ac:spMkLst>
        </pc:spChg>
        <pc:spChg chg="add mod">
          <ac:chgData name="Russell Destremps" userId="0127db9427c48ad7" providerId="LiveId" clId="{DBB6513C-EC14-4C72-A209-9A843C6DA3B4}" dt="2020-11-29T22:40:33.010" v="4802" actId="20577"/>
          <ac:spMkLst>
            <pc:docMk/>
            <pc:sldMk cId="1612097646" sldId="263"/>
            <ac:spMk id="11" creationId="{947E53B5-CF4A-40BD-AEA1-AF45BC37AD9A}"/>
          </ac:spMkLst>
        </pc:spChg>
        <pc:picChg chg="add mod">
          <ac:chgData name="Russell Destremps" userId="0127db9427c48ad7" providerId="LiveId" clId="{DBB6513C-EC14-4C72-A209-9A843C6DA3B4}" dt="2020-11-29T22:40:02.757" v="4793" actId="1076"/>
          <ac:picMkLst>
            <pc:docMk/>
            <pc:sldMk cId="1612097646" sldId="263"/>
            <ac:picMk id="1026" creationId="{5C021822-2A65-416C-8758-AA5E9C650CE9}"/>
          </ac:picMkLst>
        </pc:picChg>
      </pc:sldChg>
      <pc:sldChg chg="addSp delSp modSp mod">
        <pc:chgData name="Russell Destremps" userId="0127db9427c48ad7" providerId="LiveId" clId="{DBB6513C-EC14-4C72-A209-9A843C6DA3B4}" dt="2020-11-30T19:45:06.320" v="5680" actId="6549"/>
        <pc:sldMkLst>
          <pc:docMk/>
          <pc:sldMk cId="3288101558" sldId="264"/>
        </pc:sldMkLst>
        <pc:spChg chg="mod">
          <ac:chgData name="Russell Destremps" userId="0127db9427c48ad7" providerId="LiveId" clId="{DBB6513C-EC14-4C72-A209-9A843C6DA3B4}" dt="2020-11-30T19:43:01.712" v="5575" actId="1035"/>
          <ac:spMkLst>
            <pc:docMk/>
            <pc:sldMk cId="3288101558" sldId="264"/>
            <ac:spMk id="2" creationId="{D56A079E-9CD9-D84F-AC45-14A954F929FD}"/>
          </ac:spMkLst>
        </pc:spChg>
        <pc:spChg chg="add del mod">
          <ac:chgData name="Russell Destremps" userId="0127db9427c48ad7" providerId="LiveId" clId="{DBB6513C-EC14-4C72-A209-9A843C6DA3B4}" dt="2020-11-30T19:45:06.320" v="5680" actId="6549"/>
          <ac:spMkLst>
            <pc:docMk/>
            <pc:sldMk cId="3288101558" sldId="264"/>
            <ac:spMk id="3" creationId="{D83F7FD3-C115-7C41-AA01-0FEA687163C6}"/>
          </ac:spMkLst>
        </pc:spChg>
        <pc:spChg chg="add del mod">
          <ac:chgData name="Russell Destremps" userId="0127db9427c48ad7" providerId="LiveId" clId="{DBB6513C-EC14-4C72-A209-9A843C6DA3B4}" dt="2020-11-27T20:35:20.432" v="249" actId="478"/>
          <ac:spMkLst>
            <pc:docMk/>
            <pc:sldMk cId="3288101558" sldId="264"/>
            <ac:spMk id="4" creationId="{2D615EB0-0C4A-4074-8ED0-95AFC164AA6A}"/>
          </ac:spMkLst>
        </pc:spChg>
        <pc:spChg chg="add del mod">
          <ac:chgData name="Russell Destremps" userId="0127db9427c48ad7" providerId="LiveId" clId="{DBB6513C-EC14-4C72-A209-9A843C6DA3B4}" dt="2020-11-27T20:35:23.160" v="251" actId="478"/>
          <ac:spMkLst>
            <pc:docMk/>
            <pc:sldMk cId="3288101558" sldId="264"/>
            <ac:spMk id="5" creationId="{2011A675-EAD3-4AAE-9231-4C710CE2FBBB}"/>
          </ac:spMkLst>
        </pc:spChg>
        <pc:spChg chg="mod">
          <ac:chgData name="Russell Destremps" userId="0127db9427c48ad7" providerId="LiveId" clId="{DBB6513C-EC14-4C72-A209-9A843C6DA3B4}" dt="2020-11-29T16:23:36.969" v="2860" actId="27636"/>
          <ac:spMkLst>
            <pc:docMk/>
            <pc:sldMk cId="3288101558" sldId="264"/>
            <ac:spMk id="5" creationId="{B4F57B8A-BE66-42A4-AA87-016E8A6CC8D1}"/>
          </ac:spMkLst>
        </pc:spChg>
        <pc:spChg chg="add del mod">
          <ac:chgData name="Russell Destremps" userId="0127db9427c48ad7" providerId="LiveId" clId="{DBB6513C-EC14-4C72-A209-9A843C6DA3B4}" dt="2020-11-30T19:37:57.199" v="5301" actId="478"/>
          <ac:spMkLst>
            <pc:docMk/>
            <pc:sldMk cId="3288101558" sldId="264"/>
            <ac:spMk id="7" creationId="{215A2B21-872D-4990-A6E8-3477E7B51B34}"/>
          </ac:spMkLst>
        </pc:spChg>
        <pc:picChg chg="add del">
          <ac:chgData name="Russell Destremps" userId="0127db9427c48ad7" providerId="LiveId" clId="{DBB6513C-EC14-4C72-A209-9A843C6DA3B4}" dt="2020-11-27T20:35:26.668" v="252" actId="478"/>
          <ac:picMkLst>
            <pc:docMk/>
            <pc:sldMk cId="3288101558" sldId="264"/>
            <ac:picMk id="1026" creationId="{773DBEEA-FBFB-4B2E-88AF-8E362611A510}"/>
          </ac:picMkLst>
        </pc:picChg>
      </pc:sldChg>
      <pc:sldChg chg="addSp delSp modSp mod ord">
        <pc:chgData name="Russell Destremps" userId="0127db9427c48ad7" providerId="LiveId" clId="{DBB6513C-EC14-4C72-A209-9A843C6DA3B4}" dt="2020-11-30T00:13:48.081" v="5061"/>
        <pc:sldMkLst>
          <pc:docMk/>
          <pc:sldMk cId="4008387317" sldId="265"/>
        </pc:sldMkLst>
        <pc:spChg chg="mod">
          <ac:chgData name="Russell Destremps" userId="0127db9427c48ad7" providerId="LiveId" clId="{DBB6513C-EC14-4C72-A209-9A843C6DA3B4}" dt="2020-11-29T16:05:53.921" v="2336"/>
          <ac:spMkLst>
            <pc:docMk/>
            <pc:sldMk cId="4008387317" sldId="265"/>
            <ac:spMk id="2" creationId="{5B479FCD-BFB8-A542-BFAA-4C03B0C72546}"/>
          </ac:spMkLst>
        </pc:spChg>
        <pc:spChg chg="mod">
          <ac:chgData name="Russell Destremps" userId="0127db9427c48ad7" providerId="LiveId" clId="{DBB6513C-EC14-4C72-A209-9A843C6DA3B4}" dt="2020-11-29T22:42:41.850" v="5010" actId="313"/>
          <ac:spMkLst>
            <pc:docMk/>
            <pc:sldMk cId="4008387317" sldId="265"/>
            <ac:spMk id="3" creationId="{AB00E6BA-BE1C-D849-A4C6-0AE2A6B4F65C}"/>
          </ac:spMkLst>
        </pc:spChg>
        <pc:spChg chg="add del mod">
          <ac:chgData name="Russell Destremps" userId="0127db9427c48ad7" providerId="LiveId" clId="{DBB6513C-EC14-4C72-A209-9A843C6DA3B4}" dt="2020-11-29T22:42:45.138" v="5011" actId="478"/>
          <ac:spMkLst>
            <pc:docMk/>
            <pc:sldMk cId="4008387317" sldId="265"/>
            <ac:spMk id="4" creationId="{F3F1EFBA-BCD4-4E75-AAC5-2158BFDB7822}"/>
          </ac:spMkLst>
        </pc:spChg>
        <pc:spChg chg="mod">
          <ac:chgData name="Russell Destremps" userId="0127db9427c48ad7" providerId="LiveId" clId="{DBB6513C-EC14-4C72-A209-9A843C6DA3B4}" dt="2020-11-29T16:23:36.986" v="2862" actId="27636"/>
          <ac:spMkLst>
            <pc:docMk/>
            <pc:sldMk cId="4008387317" sldId="265"/>
            <ac:spMk id="6" creationId="{CBABFD89-3F43-441F-84C5-C53933BA0871}"/>
          </ac:spMkLst>
        </pc:spChg>
      </pc:sldChg>
      <pc:sldChg chg="addSp delSp modSp add mod ord">
        <pc:chgData name="Russell Destremps" userId="0127db9427c48ad7" providerId="LiveId" clId="{DBB6513C-EC14-4C72-A209-9A843C6DA3B4}" dt="2020-12-01T00:21:44.243" v="6448" actId="20577"/>
        <pc:sldMkLst>
          <pc:docMk/>
          <pc:sldMk cId="3439594487" sldId="266"/>
        </pc:sldMkLst>
        <pc:spChg chg="mod">
          <ac:chgData name="Russell Destremps" userId="0127db9427c48ad7" providerId="LiveId" clId="{DBB6513C-EC14-4C72-A209-9A843C6DA3B4}" dt="2020-12-01T00:21:44.243" v="6448" actId="20577"/>
          <ac:spMkLst>
            <pc:docMk/>
            <pc:sldMk cId="3439594487" sldId="266"/>
            <ac:spMk id="2" creationId="{E312C33B-C395-284A-8535-98395D1F6E71}"/>
          </ac:spMkLst>
        </pc:spChg>
        <pc:spChg chg="mod">
          <ac:chgData name="Russell Destremps" userId="0127db9427c48ad7" providerId="LiveId" clId="{DBB6513C-EC14-4C72-A209-9A843C6DA3B4}" dt="2020-11-29T16:14:31.508" v="2525" actId="20577"/>
          <ac:spMkLst>
            <pc:docMk/>
            <pc:sldMk cId="3439594487" sldId="266"/>
            <ac:spMk id="3" creationId="{F55CFF0D-D572-3142-A36C-5EE8C0B06137}"/>
          </ac:spMkLst>
        </pc:spChg>
        <pc:spChg chg="del">
          <ac:chgData name="Russell Destremps" userId="0127db9427c48ad7" providerId="LiveId" clId="{DBB6513C-EC14-4C72-A209-9A843C6DA3B4}" dt="2020-11-27T21:33:05.984" v="1878" actId="478"/>
          <ac:spMkLst>
            <pc:docMk/>
            <pc:sldMk cId="3439594487" sldId="266"/>
            <ac:spMk id="4" creationId="{6A4542C4-67F7-4C4F-AF6A-2192A67BF8F3}"/>
          </ac:spMkLst>
        </pc:spChg>
        <pc:spChg chg="mod">
          <ac:chgData name="Russell Destremps" userId="0127db9427c48ad7" providerId="LiveId" clId="{DBB6513C-EC14-4C72-A209-9A843C6DA3B4}" dt="2020-11-29T16:23:36.929" v="2853" actId="27636"/>
          <ac:spMkLst>
            <pc:docMk/>
            <pc:sldMk cId="3439594487" sldId="266"/>
            <ac:spMk id="5" creationId="{E8DB8143-3FC8-4887-8E21-D4217A106701}"/>
          </ac:spMkLst>
        </pc:spChg>
        <pc:spChg chg="del">
          <ac:chgData name="Russell Destremps" userId="0127db9427c48ad7" providerId="LiveId" clId="{DBB6513C-EC14-4C72-A209-9A843C6DA3B4}" dt="2020-11-27T21:33:07.142" v="1879" actId="478"/>
          <ac:spMkLst>
            <pc:docMk/>
            <pc:sldMk cId="3439594487" sldId="266"/>
            <ac:spMk id="6" creationId="{6FF3BB16-858F-4ED9-82A0-6F8C837FBD34}"/>
          </ac:spMkLst>
        </pc:spChg>
        <pc:spChg chg="add del mod">
          <ac:chgData name="Russell Destremps" userId="0127db9427c48ad7" providerId="LiveId" clId="{DBB6513C-EC14-4C72-A209-9A843C6DA3B4}" dt="2020-11-29T15:56:39.927" v="2318" actId="478"/>
          <ac:spMkLst>
            <pc:docMk/>
            <pc:sldMk cId="3439594487" sldId="266"/>
            <ac:spMk id="7" creationId="{C687CF12-4F30-43AD-938F-DCA49C06E730}"/>
          </ac:spMkLst>
        </pc:spChg>
      </pc:sldChg>
      <pc:sldChg chg="addSp delSp modSp add mod">
        <pc:chgData name="Russell Destremps" userId="0127db9427c48ad7" providerId="LiveId" clId="{DBB6513C-EC14-4C72-A209-9A843C6DA3B4}" dt="2020-12-01T00:51:50.526" v="7155" actId="313"/>
        <pc:sldMkLst>
          <pc:docMk/>
          <pc:sldMk cId="3834940487" sldId="267"/>
        </pc:sldMkLst>
        <pc:spChg chg="mod">
          <ac:chgData name="Russell Destremps" userId="0127db9427c48ad7" providerId="LiveId" clId="{DBB6513C-EC14-4C72-A209-9A843C6DA3B4}" dt="2020-12-01T00:51:50.526" v="7155" actId="313"/>
          <ac:spMkLst>
            <pc:docMk/>
            <pc:sldMk cId="3834940487" sldId="267"/>
            <ac:spMk id="2" creationId="{F54CD119-5868-0A44-B523-6F9234BC943E}"/>
          </ac:spMkLst>
        </pc:spChg>
        <pc:spChg chg="del mod">
          <ac:chgData name="Russell Destremps" userId="0127db9427c48ad7" providerId="LiveId" clId="{DBB6513C-EC14-4C72-A209-9A843C6DA3B4}" dt="2020-11-30T23:52:40.771" v="5837" actId="478"/>
          <ac:spMkLst>
            <pc:docMk/>
            <pc:sldMk cId="3834940487" sldId="267"/>
            <ac:spMk id="3" creationId="{05E2C9C3-D3B6-134D-A713-56229C7F4D3B}"/>
          </ac:spMkLst>
        </pc:spChg>
        <pc:spChg chg="del mod">
          <ac:chgData name="Russell Destremps" userId="0127db9427c48ad7" providerId="LiveId" clId="{DBB6513C-EC14-4C72-A209-9A843C6DA3B4}" dt="2020-11-30T23:52:12.375" v="5831" actId="478"/>
          <ac:spMkLst>
            <pc:docMk/>
            <pc:sldMk cId="3834940487" sldId="267"/>
            <ac:spMk id="4" creationId="{323ACE15-198D-4FEF-80AD-222BF6E5D65C}"/>
          </ac:spMkLst>
        </pc:spChg>
        <pc:spChg chg="add del mod">
          <ac:chgData name="Russell Destremps" userId="0127db9427c48ad7" providerId="LiveId" clId="{DBB6513C-EC14-4C72-A209-9A843C6DA3B4}" dt="2020-11-30T23:49:14.555" v="5830" actId="478"/>
          <ac:spMkLst>
            <pc:docMk/>
            <pc:sldMk cId="3834940487" sldId="267"/>
            <ac:spMk id="5" creationId="{4DF03FC7-1C31-4394-9A76-D1F741B81663}"/>
          </ac:spMkLst>
        </pc:spChg>
        <pc:spChg chg="mod">
          <ac:chgData name="Russell Destremps" userId="0127db9427c48ad7" providerId="LiveId" clId="{DBB6513C-EC14-4C72-A209-9A843C6DA3B4}" dt="2020-11-29T16:23:36.954" v="2858" actId="27636"/>
          <ac:spMkLst>
            <pc:docMk/>
            <pc:sldMk cId="3834940487" sldId="267"/>
            <ac:spMk id="7" creationId="{638BB53F-7041-4887-846E-A18EACE2F1D3}"/>
          </ac:spMkLst>
        </pc:spChg>
        <pc:spChg chg="add del mod">
          <ac:chgData name="Russell Destremps" userId="0127db9427c48ad7" providerId="LiveId" clId="{DBB6513C-EC14-4C72-A209-9A843C6DA3B4}" dt="2020-11-30T23:52:45.005" v="5838" actId="478"/>
          <ac:spMkLst>
            <pc:docMk/>
            <pc:sldMk cId="3834940487" sldId="267"/>
            <ac:spMk id="11" creationId="{6F4B67A7-15FB-45F1-8D9E-B90767C147EA}"/>
          </ac:spMkLst>
        </pc:spChg>
        <pc:spChg chg="add mod">
          <ac:chgData name="Russell Destremps" userId="0127db9427c48ad7" providerId="LiveId" clId="{DBB6513C-EC14-4C72-A209-9A843C6DA3B4}" dt="2020-11-30T23:58:33.871" v="6117" actId="14100"/>
          <ac:spMkLst>
            <pc:docMk/>
            <pc:sldMk cId="3834940487" sldId="267"/>
            <ac:spMk id="12" creationId="{B86CB3D5-AD83-4958-A15C-51F1E53F6846}"/>
          </ac:spMkLst>
        </pc:spChg>
        <pc:spChg chg="add mod">
          <ac:chgData name="Russell Destremps" userId="0127db9427c48ad7" providerId="LiveId" clId="{DBB6513C-EC14-4C72-A209-9A843C6DA3B4}" dt="2020-11-30T23:59:49.362" v="6174" actId="20577"/>
          <ac:spMkLst>
            <pc:docMk/>
            <pc:sldMk cId="3834940487" sldId="267"/>
            <ac:spMk id="13" creationId="{65E787C8-8CF7-4A9C-A4BF-9618F7FAC61A}"/>
          </ac:spMkLst>
        </pc:spChg>
        <pc:picChg chg="add del">
          <ac:chgData name="Russell Destremps" userId="0127db9427c48ad7" providerId="LiveId" clId="{DBB6513C-EC14-4C72-A209-9A843C6DA3B4}" dt="2020-11-30T23:52:14.812" v="5833" actId="478"/>
          <ac:picMkLst>
            <pc:docMk/>
            <pc:sldMk cId="3834940487" sldId="267"/>
            <ac:picMk id="8" creationId="{C706A95B-1147-45B8-AFA9-22544812B26A}"/>
          </ac:picMkLst>
        </pc:picChg>
        <pc:picChg chg="add mod">
          <ac:chgData name="Russell Destremps" userId="0127db9427c48ad7" providerId="LiveId" clId="{DBB6513C-EC14-4C72-A209-9A843C6DA3B4}" dt="2020-11-30T23:59:30.148" v="6163" actId="1036"/>
          <ac:picMkLst>
            <pc:docMk/>
            <pc:sldMk cId="3834940487" sldId="267"/>
            <ac:picMk id="9" creationId="{7EE70B31-DB80-47AF-AF3A-2D31FFA9A823}"/>
          </ac:picMkLst>
        </pc:picChg>
        <pc:picChg chg="add del mod">
          <ac:chgData name="Russell Destremps" userId="0127db9427c48ad7" providerId="LiveId" clId="{DBB6513C-EC14-4C72-A209-9A843C6DA3B4}" dt="2020-12-01T00:11:10.197" v="6189" actId="478"/>
          <ac:picMkLst>
            <pc:docMk/>
            <pc:sldMk cId="3834940487" sldId="267"/>
            <ac:picMk id="14" creationId="{5E77FD3D-A349-4758-A235-FE147679BB33}"/>
          </ac:picMkLst>
        </pc:picChg>
      </pc:sldChg>
      <pc:sldChg chg="addSp delSp modSp add mod ord">
        <pc:chgData name="Russell Destremps" userId="0127db9427c48ad7" providerId="LiveId" clId="{DBB6513C-EC14-4C72-A209-9A843C6DA3B4}" dt="2020-12-01T00:51:04.500" v="7112" actId="404"/>
        <pc:sldMkLst>
          <pc:docMk/>
          <pc:sldMk cId="1756383342" sldId="268"/>
        </pc:sldMkLst>
        <pc:spChg chg="mod">
          <ac:chgData name="Russell Destremps" userId="0127db9427c48ad7" providerId="LiveId" clId="{DBB6513C-EC14-4C72-A209-9A843C6DA3B4}" dt="2020-12-01T00:51:04.500" v="7112" actId="404"/>
          <ac:spMkLst>
            <pc:docMk/>
            <pc:sldMk cId="1756383342" sldId="268"/>
            <ac:spMk id="2" creationId="{F54CD119-5868-0A44-B523-6F9234BC943E}"/>
          </ac:spMkLst>
        </pc:spChg>
        <pc:spChg chg="del mod">
          <ac:chgData name="Russell Destremps" userId="0127db9427c48ad7" providerId="LiveId" clId="{DBB6513C-EC14-4C72-A209-9A843C6DA3B4}" dt="2020-11-30T23:55:09.723" v="5939" actId="478"/>
          <ac:spMkLst>
            <pc:docMk/>
            <pc:sldMk cId="1756383342" sldId="268"/>
            <ac:spMk id="3" creationId="{05E2C9C3-D3B6-134D-A713-56229C7F4D3B}"/>
          </ac:spMkLst>
        </pc:spChg>
        <pc:spChg chg="del mod">
          <ac:chgData name="Russell Destremps" userId="0127db9427c48ad7" providerId="LiveId" clId="{DBB6513C-EC14-4C72-A209-9A843C6DA3B4}" dt="2020-11-30T23:55:14.196" v="5943" actId="478"/>
          <ac:spMkLst>
            <pc:docMk/>
            <pc:sldMk cId="1756383342" sldId="268"/>
            <ac:spMk id="4" creationId="{323ACE15-198D-4FEF-80AD-222BF6E5D65C}"/>
          </ac:spMkLst>
        </pc:spChg>
        <pc:spChg chg="add del mod">
          <ac:chgData name="Russell Destremps" userId="0127db9427c48ad7" providerId="LiveId" clId="{DBB6513C-EC14-4C72-A209-9A843C6DA3B4}" dt="2020-11-30T23:55:13.397" v="5942" actId="478"/>
          <ac:spMkLst>
            <pc:docMk/>
            <pc:sldMk cId="1756383342" sldId="268"/>
            <ac:spMk id="5" creationId="{4A0C5394-1A84-4968-95ED-DD9B0737D1B5}"/>
          </ac:spMkLst>
        </pc:spChg>
        <pc:spChg chg="mod">
          <ac:chgData name="Russell Destremps" userId="0127db9427c48ad7" providerId="LiveId" clId="{DBB6513C-EC14-4C72-A209-9A843C6DA3B4}" dt="2020-11-29T16:23:36.954" v="2859" actId="27636"/>
          <ac:spMkLst>
            <pc:docMk/>
            <pc:sldMk cId="1756383342" sldId="268"/>
            <ac:spMk id="7" creationId="{3D95FFC8-17EB-4D8E-9C4D-4493440838DC}"/>
          </ac:spMkLst>
        </pc:spChg>
        <pc:spChg chg="add del mod">
          <ac:chgData name="Russell Destremps" userId="0127db9427c48ad7" providerId="LiveId" clId="{DBB6513C-EC14-4C72-A209-9A843C6DA3B4}" dt="2020-11-30T23:55:12.385" v="5940" actId="478"/>
          <ac:spMkLst>
            <pc:docMk/>
            <pc:sldMk cId="1756383342" sldId="268"/>
            <ac:spMk id="9" creationId="{072668AB-1C30-4FD0-A1D1-DE52FC9EFB00}"/>
          </ac:spMkLst>
        </pc:spChg>
        <pc:spChg chg="add mod">
          <ac:chgData name="Russell Destremps" userId="0127db9427c48ad7" providerId="LiveId" clId="{DBB6513C-EC14-4C72-A209-9A843C6DA3B4}" dt="2020-12-01T00:15:35.581" v="6308" actId="692"/>
          <ac:spMkLst>
            <pc:docMk/>
            <pc:sldMk cId="1756383342" sldId="268"/>
            <ac:spMk id="13" creationId="{D1CD4F0F-7B8D-4663-B6EE-5C7C1EE69298}"/>
          </ac:spMkLst>
        </pc:spChg>
        <pc:spChg chg="add mod">
          <ac:chgData name="Russell Destremps" userId="0127db9427c48ad7" providerId="LiveId" clId="{DBB6513C-EC14-4C72-A209-9A843C6DA3B4}" dt="2020-12-01T00:15:56.219" v="6312" actId="14100"/>
          <ac:spMkLst>
            <pc:docMk/>
            <pc:sldMk cId="1756383342" sldId="268"/>
            <ac:spMk id="14" creationId="{8DFC0943-A94C-445C-8551-2147D7F199F7}"/>
          </ac:spMkLst>
        </pc:spChg>
        <pc:spChg chg="add mod">
          <ac:chgData name="Russell Destremps" userId="0127db9427c48ad7" providerId="LiveId" clId="{DBB6513C-EC14-4C72-A209-9A843C6DA3B4}" dt="2020-12-01T00:16:20.865" v="6317" actId="14100"/>
          <ac:spMkLst>
            <pc:docMk/>
            <pc:sldMk cId="1756383342" sldId="268"/>
            <ac:spMk id="15" creationId="{A5375E84-1C86-4E51-A7A0-F00AFB304A72}"/>
          </ac:spMkLst>
        </pc:spChg>
        <pc:spChg chg="add mod">
          <ac:chgData name="Russell Destremps" userId="0127db9427c48ad7" providerId="LiveId" clId="{DBB6513C-EC14-4C72-A209-9A843C6DA3B4}" dt="2020-12-01T00:18:31.375" v="6401" actId="20577"/>
          <ac:spMkLst>
            <pc:docMk/>
            <pc:sldMk cId="1756383342" sldId="268"/>
            <ac:spMk id="17" creationId="{ACD2FD88-9782-4E03-969F-740DA59784DD}"/>
          </ac:spMkLst>
        </pc:spChg>
        <pc:picChg chg="add mod ord">
          <ac:chgData name="Russell Destremps" userId="0127db9427c48ad7" providerId="LiveId" clId="{DBB6513C-EC14-4C72-A209-9A843C6DA3B4}" dt="2020-12-01T00:48:59.977" v="6999" actId="1037"/>
          <ac:picMkLst>
            <pc:docMk/>
            <pc:sldMk cId="1756383342" sldId="268"/>
            <ac:picMk id="10" creationId="{6E7ADB8F-A271-490E-8244-5183C5809C59}"/>
          </ac:picMkLst>
        </pc:picChg>
        <pc:picChg chg="add del mod">
          <ac:chgData name="Russell Destremps" userId="0127db9427c48ad7" providerId="LiveId" clId="{DBB6513C-EC14-4C72-A209-9A843C6DA3B4}" dt="2020-12-01T00:12:56.241" v="6198" actId="478"/>
          <ac:picMkLst>
            <pc:docMk/>
            <pc:sldMk cId="1756383342" sldId="268"/>
            <ac:picMk id="11" creationId="{5848C91D-B9F7-4DB2-97ED-45C5B010C621}"/>
          </ac:picMkLst>
        </pc:picChg>
        <pc:picChg chg="add mod">
          <ac:chgData name="Russell Destremps" userId="0127db9427c48ad7" providerId="LiveId" clId="{DBB6513C-EC14-4C72-A209-9A843C6DA3B4}" dt="2020-12-01T00:13:57.005" v="6209" actId="1076"/>
          <ac:picMkLst>
            <pc:docMk/>
            <pc:sldMk cId="1756383342" sldId="268"/>
            <ac:picMk id="12" creationId="{93B572D4-7A77-4682-8276-E811EAA60E7D}"/>
          </ac:picMkLst>
        </pc:picChg>
        <pc:picChg chg="add mod">
          <ac:chgData name="Russell Destremps" userId="0127db9427c48ad7" providerId="LiveId" clId="{DBB6513C-EC14-4C72-A209-9A843C6DA3B4}" dt="2020-12-01T00:16:55.506" v="6322" actId="14100"/>
          <ac:picMkLst>
            <pc:docMk/>
            <pc:sldMk cId="1756383342" sldId="268"/>
            <ac:picMk id="16" creationId="{15819D78-F1A6-4607-BD32-F10475F1EDD3}"/>
          </ac:picMkLst>
        </pc:picChg>
      </pc:sldChg>
      <pc:sldChg chg="addSp delSp modSp mod">
        <pc:chgData name="Russell Destremps" userId="0127db9427c48ad7" providerId="LiveId" clId="{DBB6513C-EC14-4C72-A209-9A843C6DA3B4}" dt="2020-12-01T00:21:19.318" v="6423" actId="404"/>
        <pc:sldMkLst>
          <pc:docMk/>
          <pc:sldMk cId="3143172814" sldId="269"/>
        </pc:sldMkLst>
        <pc:spChg chg="mod">
          <ac:chgData name="Russell Destremps" userId="0127db9427c48ad7" providerId="LiveId" clId="{DBB6513C-EC14-4C72-A209-9A843C6DA3B4}" dt="2020-12-01T00:21:19.318" v="6423" actId="404"/>
          <ac:spMkLst>
            <pc:docMk/>
            <pc:sldMk cId="3143172814" sldId="269"/>
            <ac:spMk id="2" creationId="{CE681CA2-7EAE-411E-B504-53FD42EB7124}"/>
          </ac:spMkLst>
        </pc:spChg>
        <pc:spChg chg="mod">
          <ac:chgData name="Russell Destremps" userId="0127db9427c48ad7" providerId="LiveId" clId="{DBB6513C-EC14-4C72-A209-9A843C6DA3B4}" dt="2020-11-29T16:23:36.921" v="2851" actId="27636"/>
          <ac:spMkLst>
            <pc:docMk/>
            <pc:sldMk cId="3143172814" sldId="269"/>
            <ac:spMk id="5" creationId="{E8A818E6-4D5F-4290-9513-3C0FF0D166FD}"/>
          </ac:spMkLst>
        </pc:spChg>
        <pc:spChg chg="add del mod">
          <ac:chgData name="Russell Destremps" userId="0127db9427c48ad7" providerId="LiveId" clId="{DBB6513C-EC14-4C72-A209-9A843C6DA3B4}" dt="2020-11-29T22:07:48.164" v="4315" actId="478"/>
          <ac:spMkLst>
            <pc:docMk/>
            <pc:sldMk cId="3143172814" sldId="269"/>
            <ac:spMk id="6" creationId="{249CB06E-B8AF-4462-B888-D8A9CE6799B9}"/>
          </ac:spMkLst>
        </pc:spChg>
        <pc:spChg chg="add del mod">
          <ac:chgData name="Russell Destremps" userId="0127db9427c48ad7" providerId="LiveId" clId="{DBB6513C-EC14-4C72-A209-9A843C6DA3B4}" dt="2020-11-29T22:07:50.824" v="4316" actId="478"/>
          <ac:spMkLst>
            <pc:docMk/>
            <pc:sldMk cId="3143172814" sldId="269"/>
            <ac:spMk id="7" creationId="{D4345726-D58C-4BFC-8F27-C62408CD04DB}"/>
          </ac:spMkLst>
        </pc:spChg>
        <pc:spChg chg="add mod">
          <ac:chgData name="Russell Destremps" userId="0127db9427c48ad7" providerId="LiveId" clId="{DBB6513C-EC14-4C72-A209-9A843C6DA3B4}" dt="2020-11-29T22:30:02.536" v="4570" actId="1037"/>
          <ac:spMkLst>
            <pc:docMk/>
            <pc:sldMk cId="3143172814" sldId="269"/>
            <ac:spMk id="8" creationId="{A1CC3998-94F1-4076-B55F-35F7E7ECA9C9}"/>
          </ac:spMkLst>
        </pc:spChg>
        <pc:spChg chg="add mod">
          <ac:chgData name="Russell Destremps" userId="0127db9427c48ad7" providerId="LiveId" clId="{DBB6513C-EC14-4C72-A209-9A843C6DA3B4}" dt="2020-11-29T22:29:47.620" v="4522" actId="1076"/>
          <ac:spMkLst>
            <pc:docMk/>
            <pc:sldMk cId="3143172814" sldId="269"/>
            <ac:spMk id="9" creationId="{2057178F-A026-4758-8F4C-15213E687402}"/>
          </ac:spMkLst>
        </pc:spChg>
        <pc:spChg chg="add mod">
          <ac:chgData name="Russell Destremps" userId="0127db9427c48ad7" providerId="LiveId" clId="{DBB6513C-EC14-4C72-A209-9A843C6DA3B4}" dt="2020-11-29T22:30:02.536" v="4570" actId="1037"/>
          <ac:spMkLst>
            <pc:docMk/>
            <pc:sldMk cId="3143172814" sldId="269"/>
            <ac:spMk id="10" creationId="{416E2F5A-BB04-4804-A1B3-12824F367F03}"/>
          </ac:spMkLst>
        </pc:spChg>
        <pc:spChg chg="add mod">
          <ac:chgData name="Russell Destremps" userId="0127db9427c48ad7" providerId="LiveId" clId="{DBB6513C-EC14-4C72-A209-9A843C6DA3B4}" dt="2020-11-29T22:30:02.536" v="4570" actId="1037"/>
          <ac:spMkLst>
            <pc:docMk/>
            <pc:sldMk cId="3143172814" sldId="269"/>
            <ac:spMk id="11" creationId="{4BFA4CCE-487D-42A0-87A1-7A0E8AC923C5}"/>
          </ac:spMkLst>
        </pc:spChg>
        <pc:spChg chg="add mod">
          <ac:chgData name="Russell Destremps" userId="0127db9427c48ad7" providerId="LiveId" clId="{DBB6513C-EC14-4C72-A209-9A843C6DA3B4}" dt="2020-11-29T22:30:02.536" v="4570" actId="1037"/>
          <ac:spMkLst>
            <pc:docMk/>
            <pc:sldMk cId="3143172814" sldId="269"/>
            <ac:spMk id="12" creationId="{D29A36F2-A802-4663-8B35-5C7EA0C0F72C}"/>
          </ac:spMkLst>
        </pc:spChg>
        <pc:spChg chg="add mod">
          <ac:chgData name="Russell Destremps" userId="0127db9427c48ad7" providerId="LiveId" clId="{DBB6513C-EC14-4C72-A209-9A843C6DA3B4}" dt="2020-11-29T22:30:02.536" v="4570" actId="1037"/>
          <ac:spMkLst>
            <pc:docMk/>
            <pc:sldMk cId="3143172814" sldId="269"/>
            <ac:spMk id="13" creationId="{58D49A25-4865-4942-B9DB-9538FDAD238A}"/>
          </ac:spMkLst>
        </pc:spChg>
        <pc:spChg chg="add mod">
          <ac:chgData name="Russell Destremps" userId="0127db9427c48ad7" providerId="LiveId" clId="{DBB6513C-EC14-4C72-A209-9A843C6DA3B4}" dt="2020-11-29T22:31:34.829" v="4702" actId="20577"/>
          <ac:spMkLst>
            <pc:docMk/>
            <pc:sldMk cId="3143172814" sldId="269"/>
            <ac:spMk id="16" creationId="{6D9B83B9-9959-4645-A662-19E0D7ED041F}"/>
          </ac:spMkLst>
        </pc:spChg>
        <pc:picChg chg="mod modCrop">
          <ac:chgData name="Russell Destremps" userId="0127db9427c48ad7" providerId="LiveId" clId="{DBB6513C-EC14-4C72-A209-9A843C6DA3B4}" dt="2020-11-29T22:30:02.536" v="4570" actId="1037"/>
          <ac:picMkLst>
            <pc:docMk/>
            <pc:sldMk cId="3143172814" sldId="269"/>
            <ac:picMk id="4" creationId="{54421235-E2EF-46D4-8BE5-BEF8EB078CE0}"/>
          </ac:picMkLst>
        </pc:picChg>
        <pc:cxnChg chg="add mod">
          <ac:chgData name="Russell Destremps" userId="0127db9427c48ad7" providerId="LiveId" clId="{DBB6513C-EC14-4C72-A209-9A843C6DA3B4}" dt="2020-11-29T22:29:47.620" v="4522" actId="1076"/>
          <ac:cxnSpMkLst>
            <pc:docMk/>
            <pc:sldMk cId="3143172814" sldId="269"/>
            <ac:cxnSpMk id="15" creationId="{17B30514-699A-48E3-A001-4CD4583FDC3E}"/>
          </ac:cxnSpMkLst>
        </pc:cxnChg>
      </pc:sldChg>
      <pc:sldChg chg="addSp modSp mod">
        <pc:chgData name="Russell Destremps" userId="0127db9427c48ad7" providerId="LiveId" clId="{DBB6513C-EC14-4C72-A209-9A843C6DA3B4}" dt="2020-12-01T00:26:18.302" v="6526" actId="20577"/>
        <pc:sldMkLst>
          <pc:docMk/>
          <pc:sldMk cId="2161497117" sldId="270"/>
        </pc:sldMkLst>
        <pc:spChg chg="mod">
          <ac:chgData name="Russell Destremps" userId="0127db9427c48ad7" providerId="LiveId" clId="{DBB6513C-EC14-4C72-A209-9A843C6DA3B4}" dt="2020-12-01T00:21:35.175" v="6437" actId="20577"/>
          <ac:spMkLst>
            <pc:docMk/>
            <pc:sldMk cId="2161497117" sldId="270"/>
            <ac:spMk id="2" creationId="{CE681CA2-7EAE-411E-B504-53FD42EB7124}"/>
          </ac:spMkLst>
        </pc:spChg>
        <pc:spChg chg="mod">
          <ac:chgData name="Russell Destremps" userId="0127db9427c48ad7" providerId="LiveId" clId="{DBB6513C-EC14-4C72-A209-9A843C6DA3B4}" dt="2020-11-29T16:23:36.925" v="2852" actId="27636"/>
          <ac:spMkLst>
            <pc:docMk/>
            <pc:sldMk cId="2161497117" sldId="270"/>
            <ac:spMk id="4" creationId="{457DDC5A-268F-4101-BB0E-52CBDCFF725F}"/>
          </ac:spMkLst>
        </pc:spChg>
        <pc:spChg chg="add mod">
          <ac:chgData name="Russell Destremps" userId="0127db9427c48ad7" providerId="LiveId" clId="{DBB6513C-EC14-4C72-A209-9A843C6DA3B4}" dt="2020-12-01T00:26:18.302" v="6526" actId="20577"/>
          <ac:spMkLst>
            <pc:docMk/>
            <pc:sldMk cId="2161497117" sldId="270"/>
            <ac:spMk id="6" creationId="{E837B705-39BE-49C9-B1B7-B8066ADFE4AE}"/>
          </ac:spMkLst>
        </pc:spChg>
        <pc:picChg chg="mod">
          <ac:chgData name="Russell Destremps" userId="0127db9427c48ad7" providerId="LiveId" clId="{DBB6513C-EC14-4C72-A209-9A843C6DA3B4}" dt="2020-11-29T16:08:02.881" v="2344"/>
          <ac:picMkLst>
            <pc:docMk/>
            <pc:sldMk cId="2161497117" sldId="270"/>
            <ac:picMk id="6" creationId="{ADF1507D-FE03-4516-AE8F-A86ED926A50E}"/>
          </ac:picMkLst>
        </pc:picChg>
        <pc:picChg chg="mod modCrop">
          <ac:chgData name="Russell Destremps" userId="0127db9427c48ad7" providerId="LiveId" clId="{DBB6513C-EC14-4C72-A209-9A843C6DA3B4}" dt="2020-11-29T22:28:23.118" v="4511" actId="1076"/>
          <ac:picMkLst>
            <pc:docMk/>
            <pc:sldMk cId="2161497117" sldId="270"/>
            <ac:picMk id="8" creationId="{E0813FEF-BA55-4035-A434-AD543F1C9564}"/>
          </ac:picMkLst>
        </pc:picChg>
      </pc:sldChg>
      <pc:sldChg chg="addSp delSp modSp add mod">
        <pc:chgData name="Russell Destremps" userId="0127db9427c48ad7" providerId="LiveId" clId="{DBB6513C-EC14-4C72-A209-9A843C6DA3B4}" dt="2020-12-01T00:39:50.212" v="6954" actId="20577"/>
        <pc:sldMkLst>
          <pc:docMk/>
          <pc:sldMk cId="1241273540" sldId="271"/>
        </pc:sldMkLst>
        <pc:spChg chg="mod">
          <ac:chgData name="Russell Destremps" userId="0127db9427c48ad7" providerId="LiveId" clId="{DBB6513C-EC14-4C72-A209-9A843C6DA3B4}" dt="2020-12-01T00:22:09.875" v="6482" actId="20577"/>
          <ac:spMkLst>
            <pc:docMk/>
            <pc:sldMk cId="1241273540" sldId="271"/>
            <ac:spMk id="2" creationId="{CE681CA2-7EAE-411E-B504-53FD42EB7124}"/>
          </ac:spMkLst>
        </pc:spChg>
        <pc:spChg chg="add del mod">
          <ac:chgData name="Russell Destremps" userId="0127db9427c48ad7" providerId="LiveId" clId="{DBB6513C-EC14-4C72-A209-9A843C6DA3B4}" dt="2020-12-01T00:28:24.758" v="6537" actId="478"/>
          <ac:spMkLst>
            <pc:docMk/>
            <pc:sldMk cId="1241273540" sldId="271"/>
            <ac:spMk id="5" creationId="{C8FC6A39-3097-40D0-970B-0654901E2F91}"/>
          </ac:spMkLst>
        </pc:spChg>
        <pc:spChg chg="mod">
          <ac:chgData name="Russell Destremps" userId="0127db9427c48ad7" providerId="LiveId" clId="{DBB6513C-EC14-4C72-A209-9A843C6DA3B4}" dt="2020-11-29T16:23:36.938" v="2854" actId="27636"/>
          <ac:spMkLst>
            <pc:docMk/>
            <pc:sldMk cId="1241273540" sldId="271"/>
            <ac:spMk id="7" creationId="{467314B2-0EF3-45E2-B01F-34E06CD708ED}"/>
          </ac:spMkLst>
        </pc:spChg>
        <pc:spChg chg="add mod">
          <ac:chgData name="Russell Destremps" userId="0127db9427c48ad7" providerId="LiveId" clId="{DBB6513C-EC14-4C72-A209-9A843C6DA3B4}" dt="2020-11-29T22:40:53.246" v="4804"/>
          <ac:spMkLst>
            <pc:docMk/>
            <pc:sldMk cId="1241273540" sldId="271"/>
            <ac:spMk id="8" creationId="{1FF96D5F-955C-4A9D-B46A-599D4D3047CE}"/>
          </ac:spMkLst>
        </pc:spChg>
        <pc:spChg chg="add mod">
          <ac:chgData name="Russell Destremps" userId="0127db9427c48ad7" providerId="LiveId" clId="{DBB6513C-EC14-4C72-A209-9A843C6DA3B4}" dt="2020-12-01T00:30:39.218" v="6624" actId="164"/>
          <ac:spMkLst>
            <pc:docMk/>
            <pc:sldMk cId="1241273540" sldId="271"/>
            <ac:spMk id="8" creationId="{CBEA0AE2-233D-4CFC-8197-912461DB862F}"/>
          </ac:spMkLst>
        </pc:spChg>
        <pc:spChg chg="add mod">
          <ac:chgData name="Russell Destremps" userId="0127db9427c48ad7" providerId="LiveId" clId="{DBB6513C-EC14-4C72-A209-9A843C6DA3B4}" dt="2020-12-01T00:30:39.218" v="6624" actId="164"/>
          <ac:spMkLst>
            <pc:docMk/>
            <pc:sldMk cId="1241273540" sldId="271"/>
            <ac:spMk id="9" creationId="{A970A188-3000-43C9-8BBA-3CD25939031D}"/>
          </ac:spMkLst>
        </pc:spChg>
        <pc:spChg chg="add mod">
          <ac:chgData name="Russell Destremps" userId="0127db9427c48ad7" providerId="LiveId" clId="{DBB6513C-EC14-4C72-A209-9A843C6DA3B4}" dt="2020-12-01T00:30:39.218" v="6624" actId="164"/>
          <ac:spMkLst>
            <pc:docMk/>
            <pc:sldMk cId="1241273540" sldId="271"/>
            <ac:spMk id="10" creationId="{328ED108-DE66-48AA-8102-CBC69F264C0F}"/>
          </ac:spMkLst>
        </pc:spChg>
        <pc:spChg chg="add mod">
          <ac:chgData name="Russell Destremps" userId="0127db9427c48ad7" providerId="LiveId" clId="{DBB6513C-EC14-4C72-A209-9A843C6DA3B4}" dt="2020-12-01T00:34:21.510" v="6702" actId="20577"/>
          <ac:spMkLst>
            <pc:docMk/>
            <pc:sldMk cId="1241273540" sldId="271"/>
            <ac:spMk id="12" creationId="{81C83D64-A177-4FF7-A145-BADFDF9165EC}"/>
          </ac:spMkLst>
        </pc:spChg>
        <pc:spChg chg="add mod">
          <ac:chgData name="Russell Destremps" userId="0127db9427c48ad7" providerId="LiveId" clId="{DBB6513C-EC14-4C72-A209-9A843C6DA3B4}" dt="2020-12-01T00:34:48.107" v="6706" actId="14100"/>
          <ac:spMkLst>
            <pc:docMk/>
            <pc:sldMk cId="1241273540" sldId="271"/>
            <ac:spMk id="13" creationId="{32EB47C8-59D6-4DA4-958B-B3F4BD72CE83}"/>
          </ac:spMkLst>
        </pc:spChg>
        <pc:spChg chg="add mod">
          <ac:chgData name="Russell Destremps" userId="0127db9427c48ad7" providerId="LiveId" clId="{DBB6513C-EC14-4C72-A209-9A843C6DA3B4}" dt="2020-12-01T00:35:58.382" v="6709" actId="14100"/>
          <ac:spMkLst>
            <pc:docMk/>
            <pc:sldMk cId="1241273540" sldId="271"/>
            <ac:spMk id="14" creationId="{F211C835-4C3D-4C6D-AA12-8525753E9B31}"/>
          </ac:spMkLst>
        </pc:spChg>
        <pc:spChg chg="add mod">
          <ac:chgData name="Russell Destremps" userId="0127db9427c48ad7" providerId="LiveId" clId="{DBB6513C-EC14-4C72-A209-9A843C6DA3B4}" dt="2020-12-01T00:36:05.545" v="6711" actId="1076"/>
          <ac:spMkLst>
            <pc:docMk/>
            <pc:sldMk cId="1241273540" sldId="271"/>
            <ac:spMk id="15" creationId="{71E3C813-F0D8-4E86-B998-EA4873A4A29E}"/>
          </ac:spMkLst>
        </pc:spChg>
        <pc:spChg chg="add mod">
          <ac:chgData name="Russell Destremps" userId="0127db9427c48ad7" providerId="LiveId" clId="{DBB6513C-EC14-4C72-A209-9A843C6DA3B4}" dt="2020-12-01T00:39:50.212" v="6954" actId="20577"/>
          <ac:spMkLst>
            <pc:docMk/>
            <pc:sldMk cId="1241273540" sldId="271"/>
            <ac:spMk id="16" creationId="{EAFA994B-4C10-4E07-8F7F-B9C8EBA37752}"/>
          </ac:spMkLst>
        </pc:spChg>
        <pc:grpChg chg="add mod">
          <ac:chgData name="Russell Destremps" userId="0127db9427c48ad7" providerId="LiveId" clId="{DBB6513C-EC14-4C72-A209-9A843C6DA3B4}" dt="2020-12-01T00:33:40.179" v="6687" actId="1036"/>
          <ac:grpSpMkLst>
            <pc:docMk/>
            <pc:sldMk cId="1241273540" sldId="271"/>
            <ac:grpSpMk id="4" creationId="{03670E98-C773-4C52-AF33-D8D821AFA3A7}"/>
          </ac:grpSpMkLst>
        </pc:grpChg>
        <pc:picChg chg="add mod">
          <ac:chgData name="Russell Destremps" userId="0127db9427c48ad7" providerId="LiveId" clId="{DBB6513C-EC14-4C72-A209-9A843C6DA3B4}" dt="2020-12-01T00:30:39.218" v="6624" actId="164"/>
          <ac:picMkLst>
            <pc:docMk/>
            <pc:sldMk cId="1241273540" sldId="271"/>
            <ac:picMk id="3" creationId="{D2542870-194F-43EB-B3BA-C4E8145E4D30}"/>
          </ac:picMkLst>
        </pc:picChg>
        <pc:picChg chg="del">
          <ac:chgData name="Russell Destremps" userId="0127db9427c48ad7" providerId="LiveId" clId="{DBB6513C-EC14-4C72-A209-9A843C6DA3B4}" dt="2020-11-29T15:55:36.821" v="2243" actId="478"/>
          <ac:picMkLst>
            <pc:docMk/>
            <pc:sldMk cId="1241273540" sldId="271"/>
            <ac:picMk id="4" creationId="{54421235-E2EF-46D4-8BE5-BEF8EB078CE0}"/>
          </ac:picMkLst>
        </pc:picChg>
        <pc:picChg chg="add mod">
          <ac:chgData name="Russell Destremps" userId="0127db9427c48ad7" providerId="LiveId" clId="{DBB6513C-EC14-4C72-A209-9A843C6DA3B4}" dt="2020-12-01T00:33:57.224" v="6689" actId="1076"/>
          <ac:picMkLst>
            <pc:docMk/>
            <pc:sldMk cId="1241273540" sldId="271"/>
            <ac:picMk id="11" creationId="{72498E72-26B4-4487-AA21-C2143B73DF50}"/>
          </ac:picMkLst>
        </pc:picChg>
        <pc:cxnChg chg="add mod">
          <ac:chgData name="Russell Destremps" userId="0127db9427c48ad7" providerId="LiveId" clId="{DBB6513C-EC14-4C72-A209-9A843C6DA3B4}" dt="2020-12-01T00:38:54.209" v="6939" actId="1582"/>
          <ac:cxnSpMkLst>
            <pc:docMk/>
            <pc:sldMk cId="1241273540" sldId="271"/>
            <ac:cxnSpMk id="18" creationId="{A6DF89D7-6DFB-4551-B1AD-F14AD115DC56}"/>
          </ac:cxnSpMkLst>
        </pc:cxnChg>
        <pc:cxnChg chg="add mod">
          <ac:chgData name="Russell Destremps" userId="0127db9427c48ad7" providerId="LiveId" clId="{DBB6513C-EC14-4C72-A209-9A843C6DA3B4}" dt="2020-12-01T00:39:39.386" v="6949" actId="14100"/>
          <ac:cxnSpMkLst>
            <pc:docMk/>
            <pc:sldMk cId="1241273540" sldId="271"/>
            <ac:cxnSpMk id="23" creationId="{D026D0D7-4BEF-4300-A833-C3B60226CF36}"/>
          </ac:cxnSpMkLst>
        </pc:cxnChg>
      </pc:sldChg>
      <pc:sldChg chg="addSp delSp modSp add mod">
        <pc:chgData name="Russell Destremps" userId="0127db9427c48ad7" providerId="LiveId" clId="{DBB6513C-EC14-4C72-A209-9A843C6DA3B4}" dt="2020-12-01T00:42:08.797" v="6968" actId="692"/>
        <pc:sldMkLst>
          <pc:docMk/>
          <pc:sldMk cId="606043754" sldId="272"/>
        </pc:sldMkLst>
        <pc:spChg chg="mod">
          <ac:chgData name="Russell Destremps" userId="0127db9427c48ad7" providerId="LiveId" clId="{DBB6513C-EC14-4C72-A209-9A843C6DA3B4}" dt="2020-12-01T00:22:23.961" v="6496" actId="20577"/>
          <ac:spMkLst>
            <pc:docMk/>
            <pc:sldMk cId="606043754" sldId="272"/>
            <ac:spMk id="2" creationId="{CE681CA2-7EAE-411E-B504-53FD42EB7124}"/>
          </ac:spMkLst>
        </pc:spChg>
        <pc:spChg chg="add del mod">
          <ac:chgData name="Russell Destremps" userId="0127db9427c48ad7" providerId="LiveId" clId="{DBB6513C-EC14-4C72-A209-9A843C6DA3B4}" dt="2020-12-01T00:19:48.898" v="6403" actId="478"/>
          <ac:spMkLst>
            <pc:docMk/>
            <pc:sldMk cId="606043754" sldId="272"/>
            <ac:spMk id="4" creationId="{30C8014E-69B4-4059-8541-8B1C03414B63}"/>
          </ac:spMkLst>
        </pc:spChg>
        <pc:spChg chg="add del mod">
          <ac:chgData name="Russell Destremps" userId="0127db9427c48ad7" providerId="LiveId" clId="{DBB6513C-EC14-4C72-A209-9A843C6DA3B4}" dt="2020-12-01T00:19:46.841" v="6402" actId="478"/>
          <ac:spMkLst>
            <pc:docMk/>
            <pc:sldMk cId="606043754" sldId="272"/>
            <ac:spMk id="6" creationId="{2AB7AC87-2505-4CED-B6B5-543106C1AE10}"/>
          </ac:spMkLst>
        </pc:spChg>
        <pc:spChg chg="mod">
          <ac:chgData name="Russell Destremps" userId="0127db9427c48ad7" providerId="LiveId" clId="{DBB6513C-EC14-4C72-A209-9A843C6DA3B4}" dt="2020-11-29T16:23:36.941" v="2855" actId="27636"/>
          <ac:spMkLst>
            <pc:docMk/>
            <pc:sldMk cId="606043754" sldId="272"/>
            <ac:spMk id="7" creationId="{C7A92C26-AA74-472F-AA44-7E8F6D571718}"/>
          </ac:spMkLst>
        </pc:spChg>
        <pc:spChg chg="add del mod">
          <ac:chgData name="Russell Destremps" userId="0127db9427c48ad7" providerId="LiveId" clId="{DBB6513C-EC14-4C72-A209-9A843C6DA3B4}" dt="2020-12-01T00:22:47.407" v="6511" actId="21"/>
          <ac:spMkLst>
            <pc:docMk/>
            <pc:sldMk cId="606043754" sldId="272"/>
            <ac:spMk id="8" creationId="{44AE9DC5-D821-43A9-B6C2-5457A53F20BF}"/>
          </ac:spMkLst>
        </pc:spChg>
        <pc:spChg chg="add del mod">
          <ac:chgData name="Russell Destremps" userId="0127db9427c48ad7" providerId="LiveId" clId="{DBB6513C-EC14-4C72-A209-9A843C6DA3B4}" dt="2020-12-01T00:41:37.743" v="6959" actId="478"/>
          <ac:spMkLst>
            <pc:docMk/>
            <pc:sldMk cId="606043754" sldId="272"/>
            <ac:spMk id="9" creationId="{6051B356-0E5E-4D65-89D5-6A8EA727C24F}"/>
          </ac:spMkLst>
        </pc:spChg>
        <pc:spChg chg="add del mod">
          <ac:chgData name="Russell Destremps" userId="0127db9427c48ad7" providerId="LiveId" clId="{DBB6513C-EC14-4C72-A209-9A843C6DA3B4}" dt="2020-12-01T00:26:27.463" v="6527" actId="478"/>
          <ac:spMkLst>
            <pc:docMk/>
            <pc:sldMk cId="606043754" sldId="272"/>
            <ac:spMk id="10" creationId="{182FCB49-0509-44A1-9A19-25E443191681}"/>
          </ac:spMkLst>
        </pc:spChg>
        <pc:spChg chg="add mod">
          <ac:chgData name="Russell Destremps" userId="0127db9427c48ad7" providerId="LiveId" clId="{DBB6513C-EC14-4C72-A209-9A843C6DA3B4}" dt="2020-12-01T00:26:38.327" v="6536" actId="20577"/>
          <ac:spMkLst>
            <pc:docMk/>
            <pc:sldMk cId="606043754" sldId="272"/>
            <ac:spMk id="11" creationId="{FCA75277-B8AB-4525-8142-6BC71E214C7C}"/>
          </ac:spMkLst>
        </pc:spChg>
        <pc:picChg chg="del">
          <ac:chgData name="Russell Destremps" userId="0127db9427c48ad7" providerId="LiveId" clId="{DBB6513C-EC14-4C72-A209-9A843C6DA3B4}" dt="2020-11-29T15:55:38.458" v="2244" actId="478"/>
          <ac:picMkLst>
            <pc:docMk/>
            <pc:sldMk cId="606043754" sldId="272"/>
            <ac:picMk id="6" creationId="{ADF1507D-FE03-4516-AE8F-A86ED926A50E}"/>
          </ac:picMkLst>
        </pc:picChg>
        <pc:picChg chg="add mod">
          <ac:chgData name="Russell Destremps" userId="0127db9427c48ad7" providerId="LiveId" clId="{DBB6513C-EC14-4C72-A209-9A843C6DA3B4}" dt="2020-12-01T00:42:08.797" v="6968" actId="692"/>
          <ac:picMkLst>
            <pc:docMk/>
            <pc:sldMk cId="606043754" sldId="272"/>
            <ac:picMk id="12" creationId="{C830354C-DEDA-4856-8CBF-37CEC64A93DC}"/>
          </ac:picMkLst>
        </pc:picChg>
      </pc:sldChg>
      <pc:sldChg chg="addSp delSp modSp add del mod">
        <pc:chgData name="Russell Destremps" userId="0127db9427c48ad7" providerId="LiveId" clId="{DBB6513C-EC14-4C72-A209-9A843C6DA3B4}" dt="2020-12-01T00:42:24.441" v="6969" actId="47"/>
        <pc:sldMkLst>
          <pc:docMk/>
          <pc:sldMk cId="2647703301" sldId="273"/>
        </pc:sldMkLst>
        <pc:spChg chg="mod">
          <ac:chgData name="Russell Destremps" userId="0127db9427c48ad7" providerId="LiveId" clId="{DBB6513C-EC14-4C72-A209-9A843C6DA3B4}" dt="2020-12-01T00:22:32.927" v="6508" actId="20577"/>
          <ac:spMkLst>
            <pc:docMk/>
            <pc:sldMk cId="2647703301" sldId="273"/>
            <ac:spMk id="2" creationId="{E312C33B-C395-284A-8535-98395D1F6E71}"/>
          </ac:spMkLst>
        </pc:spChg>
        <pc:spChg chg="del mod">
          <ac:chgData name="Russell Destremps" userId="0127db9427c48ad7" providerId="LiveId" clId="{DBB6513C-EC14-4C72-A209-9A843C6DA3B4}" dt="2020-12-01T00:22:55.286" v="6513" actId="478"/>
          <ac:spMkLst>
            <pc:docMk/>
            <pc:sldMk cId="2647703301" sldId="273"/>
            <ac:spMk id="3" creationId="{F55CFF0D-D572-3142-A36C-5EE8C0B06137}"/>
          </ac:spMkLst>
        </pc:spChg>
        <pc:spChg chg="mod">
          <ac:chgData name="Russell Destremps" userId="0127db9427c48ad7" providerId="LiveId" clId="{DBB6513C-EC14-4C72-A209-9A843C6DA3B4}" dt="2020-11-29T16:23:36.947" v="2856" actId="27636"/>
          <ac:spMkLst>
            <pc:docMk/>
            <pc:sldMk cId="2647703301" sldId="273"/>
            <ac:spMk id="5" creationId="{C42CB7BD-FD0B-4C0E-A1A5-F296453829ED}"/>
          </ac:spMkLst>
        </pc:spChg>
        <pc:spChg chg="del mod">
          <ac:chgData name="Russell Destremps" userId="0127db9427c48ad7" providerId="LiveId" clId="{DBB6513C-EC14-4C72-A209-9A843C6DA3B4}" dt="2020-12-01T00:22:51.406" v="6512" actId="478"/>
          <ac:spMkLst>
            <pc:docMk/>
            <pc:sldMk cId="2647703301" sldId="273"/>
            <ac:spMk id="7" creationId="{C687CF12-4F30-43AD-938F-DCA49C06E730}"/>
          </ac:spMkLst>
        </pc:spChg>
        <pc:spChg chg="add del mod">
          <ac:chgData name="Russell Destremps" userId="0127db9427c48ad7" providerId="LiveId" clId="{DBB6513C-EC14-4C72-A209-9A843C6DA3B4}" dt="2020-12-01T00:22:58.213" v="6514" actId="478"/>
          <ac:spMkLst>
            <pc:docMk/>
            <pc:sldMk cId="2647703301" sldId="273"/>
            <ac:spMk id="8" creationId="{389AEA1C-1814-4625-980E-541F2AB0CA91}"/>
          </ac:spMkLst>
        </pc:spChg>
        <pc:spChg chg="add mod">
          <ac:chgData name="Russell Destremps" userId="0127db9427c48ad7" providerId="LiveId" clId="{DBB6513C-EC14-4C72-A209-9A843C6DA3B4}" dt="2020-12-01T00:22:58.518" v="6515"/>
          <ac:spMkLst>
            <pc:docMk/>
            <pc:sldMk cId="2647703301" sldId="273"/>
            <ac:spMk id="9" creationId="{9BC7F04A-AE8D-4211-8C15-7F49AEB04120}"/>
          </ac:spMkLst>
        </pc:spChg>
      </pc:sldChg>
      <pc:sldChg chg="addSp delSp modSp add mod">
        <pc:chgData name="Russell Destremps" userId="0127db9427c48ad7" providerId="LiveId" clId="{DBB6513C-EC14-4C72-A209-9A843C6DA3B4}" dt="2020-11-29T22:47:16.088" v="5043" actId="1076"/>
        <pc:sldMkLst>
          <pc:docMk/>
          <pc:sldMk cId="958250898" sldId="274"/>
        </pc:sldMkLst>
        <pc:spChg chg="mod">
          <ac:chgData name="Russell Destremps" userId="0127db9427c48ad7" providerId="LiveId" clId="{DBB6513C-EC14-4C72-A209-9A843C6DA3B4}" dt="2020-11-29T16:11:17.920" v="2373" actId="20577"/>
          <ac:spMkLst>
            <pc:docMk/>
            <pc:sldMk cId="958250898" sldId="274"/>
            <ac:spMk id="2" creationId="{D709020E-F455-E944-BBDA-1052D6751E5E}"/>
          </ac:spMkLst>
        </pc:spChg>
        <pc:spChg chg="del mod">
          <ac:chgData name="Russell Destremps" userId="0127db9427c48ad7" providerId="LiveId" clId="{DBB6513C-EC14-4C72-A209-9A843C6DA3B4}" dt="2020-11-29T22:46:13.519" v="5039" actId="478"/>
          <ac:spMkLst>
            <pc:docMk/>
            <pc:sldMk cId="958250898" sldId="274"/>
            <ac:spMk id="3" creationId="{86318183-B2C7-364B-BD06-B3B9F040F805}"/>
          </ac:spMkLst>
        </pc:spChg>
        <pc:spChg chg="mod">
          <ac:chgData name="Russell Destremps" userId="0127db9427c48ad7" providerId="LiveId" clId="{DBB6513C-EC14-4C72-A209-9A843C6DA3B4}" dt="2020-11-29T16:23:37.003" v="2863" actId="27636"/>
          <ac:spMkLst>
            <pc:docMk/>
            <pc:sldMk cId="958250898" sldId="274"/>
            <ac:spMk id="5" creationId="{09CD2C3F-1BA4-418A-992B-C5CD9B8FF6CB}"/>
          </ac:spMkLst>
        </pc:spChg>
        <pc:picChg chg="add mod">
          <ac:chgData name="Russell Destremps" userId="0127db9427c48ad7" providerId="LiveId" clId="{DBB6513C-EC14-4C72-A209-9A843C6DA3B4}" dt="2020-11-29T22:47:16.088" v="5043" actId="1076"/>
          <ac:picMkLst>
            <pc:docMk/>
            <pc:sldMk cId="958250898" sldId="274"/>
            <ac:picMk id="2050" creationId="{5D418AAA-6929-4500-9861-121D56956E4C}"/>
          </ac:picMkLst>
        </pc:picChg>
      </pc:sldChg>
      <pc:sldChg chg="modSp add mod">
        <pc:chgData name="Russell Destremps" userId="0127db9427c48ad7" providerId="LiveId" clId="{DBB6513C-EC14-4C72-A209-9A843C6DA3B4}" dt="2020-11-30T19:43:36.918" v="5662" actId="1035"/>
        <pc:sldMkLst>
          <pc:docMk/>
          <pc:sldMk cId="1198826370" sldId="275"/>
        </pc:sldMkLst>
        <pc:spChg chg="mod">
          <ac:chgData name="Russell Destremps" userId="0127db9427c48ad7" providerId="LiveId" clId="{DBB6513C-EC14-4C72-A209-9A843C6DA3B4}" dt="2020-11-30T19:43:24.970" v="5624" actId="1035"/>
          <ac:spMkLst>
            <pc:docMk/>
            <pc:sldMk cId="1198826370" sldId="275"/>
            <ac:spMk id="2" creationId="{8B337B21-1E26-A847-AC61-FDA5EEFBFA48}"/>
          </ac:spMkLst>
        </pc:spChg>
        <pc:spChg chg="mod">
          <ac:chgData name="Russell Destremps" userId="0127db9427c48ad7" providerId="LiveId" clId="{DBB6513C-EC14-4C72-A209-9A843C6DA3B4}" dt="2020-11-30T19:43:36.918" v="5662" actId="1035"/>
          <ac:spMkLst>
            <pc:docMk/>
            <pc:sldMk cId="1198826370" sldId="275"/>
            <ac:spMk id="3" creationId="{7A6681F8-49AF-094B-8AE8-6157C5F0B6F6}"/>
          </ac:spMkLst>
        </pc:spChg>
      </pc:sldChg>
      <pc:sldChg chg="addSp delSp modSp add mod">
        <pc:chgData name="Russell Destremps" userId="0127db9427c48ad7" providerId="LiveId" clId="{DBB6513C-EC14-4C72-A209-9A843C6DA3B4}" dt="2020-12-01T00:52:47.998" v="7240" actId="20577"/>
        <pc:sldMkLst>
          <pc:docMk/>
          <pc:sldMk cId="3597483413" sldId="276"/>
        </pc:sldMkLst>
        <pc:spChg chg="mod">
          <ac:chgData name="Russell Destremps" userId="0127db9427c48ad7" providerId="LiveId" clId="{DBB6513C-EC14-4C72-A209-9A843C6DA3B4}" dt="2020-12-01T00:52:47.998" v="7240" actId="20577"/>
          <ac:spMkLst>
            <pc:docMk/>
            <pc:sldMk cId="3597483413" sldId="276"/>
            <ac:spMk id="2" creationId="{F54CD119-5868-0A44-B523-6F9234BC943E}"/>
          </ac:spMkLst>
        </pc:spChg>
        <pc:spChg chg="add del mod">
          <ac:chgData name="Russell Destremps" userId="0127db9427c48ad7" providerId="LiveId" clId="{DBB6513C-EC14-4C72-A209-9A843C6DA3B4}" dt="2020-12-01T00:48:40.716" v="6970" actId="478"/>
          <ac:spMkLst>
            <pc:docMk/>
            <pc:sldMk cId="3597483413" sldId="276"/>
            <ac:spMk id="5" creationId="{C2C5CF01-41F2-4769-9387-703FD313CA17}"/>
          </ac:spMkLst>
        </pc:spChg>
        <pc:picChg chg="add mod">
          <ac:chgData name="Russell Destremps" userId="0127db9427c48ad7" providerId="LiveId" clId="{DBB6513C-EC14-4C72-A209-9A843C6DA3B4}" dt="2020-12-01T00:48:46.448" v="6973" actId="1076"/>
          <ac:picMkLst>
            <pc:docMk/>
            <pc:sldMk cId="3597483413" sldId="276"/>
            <ac:picMk id="2050" creationId="{9D93F139-D5CC-444E-A193-EF4F85F79CAE}"/>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C9A9AC-E4C0-49A0-98C7-FFC03B614062}" type="doc">
      <dgm:prSet loTypeId="urn:microsoft.com/office/officeart/2005/8/layout/hProcess10" loCatId="process" qsTypeId="urn:microsoft.com/office/officeart/2005/8/quickstyle/simple1" qsCatId="simple" csTypeId="urn:microsoft.com/office/officeart/2005/8/colors/accent1_2" csCatId="accent1" phldr="1"/>
      <dgm:spPr/>
      <dgm:t>
        <a:bodyPr/>
        <a:lstStyle/>
        <a:p>
          <a:endParaRPr lang="en-US"/>
        </a:p>
      </dgm:t>
    </dgm:pt>
    <dgm:pt modelId="{2052F85B-A631-4F0D-AD12-4DE3E38D7586}">
      <dgm:prSet phldrT="[Text]" custT="1"/>
      <dgm:spPr/>
      <dgm:t>
        <a:bodyPr/>
        <a:lstStyle/>
        <a:p>
          <a:pPr>
            <a:buNone/>
          </a:pPr>
          <a:r>
            <a:rPr lang="en-US" sz="2500"/>
            <a:t>Master Brewery List</a:t>
          </a:r>
        </a:p>
      </dgm:t>
    </dgm:pt>
    <dgm:pt modelId="{59937F21-4A13-4104-8214-25C7167EC6DD}" type="parTrans" cxnId="{97459BB4-C6E5-4006-A790-B974D1224868}">
      <dgm:prSet/>
      <dgm:spPr/>
      <dgm:t>
        <a:bodyPr/>
        <a:lstStyle/>
        <a:p>
          <a:endParaRPr lang="en-US"/>
        </a:p>
      </dgm:t>
    </dgm:pt>
    <dgm:pt modelId="{85355264-728F-4260-9256-399C6908BBD3}" type="sibTrans" cxnId="{97459BB4-C6E5-4006-A790-B974D1224868}">
      <dgm:prSet custT="1"/>
      <dgm:spPr/>
      <dgm:t>
        <a:bodyPr/>
        <a:lstStyle/>
        <a:p>
          <a:r>
            <a:rPr lang="en-US" sz="1000"/>
            <a:t>Name and location data</a:t>
          </a:r>
        </a:p>
      </dgm:t>
    </dgm:pt>
    <dgm:pt modelId="{240D4C8E-BA21-4118-A1EF-8D3418160036}">
      <dgm:prSet phldrT="[Text]" custT="1"/>
      <dgm:spPr/>
      <dgm:t>
        <a:bodyPr/>
        <a:lstStyle/>
        <a:p>
          <a:r>
            <a:rPr lang="en-US" sz="1800"/>
            <a:t>National Brewers Association </a:t>
          </a:r>
        </a:p>
      </dgm:t>
    </dgm:pt>
    <dgm:pt modelId="{9A144635-F3C0-4A77-A39A-1FE6036B6F92}" type="parTrans" cxnId="{8F5733C5-8C62-4BCB-A138-FBD51213A74C}">
      <dgm:prSet/>
      <dgm:spPr/>
      <dgm:t>
        <a:bodyPr/>
        <a:lstStyle/>
        <a:p>
          <a:endParaRPr lang="en-US"/>
        </a:p>
      </dgm:t>
    </dgm:pt>
    <dgm:pt modelId="{AC43973C-A048-4846-BD93-96120AE1AABC}" type="sibTrans" cxnId="{8F5733C5-8C62-4BCB-A138-FBD51213A74C}">
      <dgm:prSet/>
      <dgm:spPr/>
      <dgm:t>
        <a:bodyPr/>
        <a:lstStyle/>
        <a:p>
          <a:endParaRPr lang="en-US"/>
        </a:p>
      </dgm:t>
    </dgm:pt>
    <dgm:pt modelId="{7BFAF1A7-772F-4375-9D8D-91423A05CA31}">
      <dgm:prSet phldrT="[Text]" custT="1"/>
      <dgm:spPr/>
      <dgm:t>
        <a:bodyPr/>
        <a:lstStyle/>
        <a:p>
          <a:pPr>
            <a:buNone/>
          </a:pPr>
          <a:r>
            <a:rPr lang="en-US" sz="2500"/>
            <a:t>Review Sites</a:t>
          </a:r>
        </a:p>
      </dgm:t>
    </dgm:pt>
    <dgm:pt modelId="{BA0A3C96-725F-4C7E-80DE-577BDA645454}" type="parTrans" cxnId="{0891C4EF-5E31-4F7E-970F-A86A9EAD1119}">
      <dgm:prSet/>
      <dgm:spPr/>
      <dgm:t>
        <a:bodyPr/>
        <a:lstStyle/>
        <a:p>
          <a:endParaRPr lang="en-US"/>
        </a:p>
      </dgm:t>
    </dgm:pt>
    <dgm:pt modelId="{6CD3E439-C611-4B53-B2E7-A58B1D48F0C6}" type="sibTrans" cxnId="{0891C4EF-5E31-4F7E-970F-A86A9EAD1119}">
      <dgm:prSet custT="1"/>
      <dgm:spPr/>
      <dgm:t>
        <a:bodyPr/>
        <a:lstStyle/>
        <a:p>
          <a:r>
            <a:rPr lang="en-US" sz="1000"/>
            <a:t>Review and rating data</a:t>
          </a:r>
        </a:p>
      </dgm:t>
    </dgm:pt>
    <dgm:pt modelId="{CFCC4473-DEEF-43A2-9FB2-BF68E56E9BC4}">
      <dgm:prSet phldrT="[Text]" custT="1"/>
      <dgm:spPr/>
      <dgm:t>
        <a:bodyPr/>
        <a:lstStyle/>
        <a:p>
          <a:r>
            <a:rPr lang="en-US" sz="1800"/>
            <a:t>Yelp</a:t>
          </a:r>
        </a:p>
      </dgm:t>
    </dgm:pt>
    <dgm:pt modelId="{925F10D6-4C58-48B7-AE7A-6B48ED947434}" type="parTrans" cxnId="{CE740976-BABF-401B-BD48-FD925AAE80F9}">
      <dgm:prSet/>
      <dgm:spPr/>
      <dgm:t>
        <a:bodyPr/>
        <a:lstStyle/>
        <a:p>
          <a:endParaRPr lang="en-US"/>
        </a:p>
      </dgm:t>
    </dgm:pt>
    <dgm:pt modelId="{E6C4C8E4-E893-462E-8826-6E80FBB50F21}" type="sibTrans" cxnId="{CE740976-BABF-401B-BD48-FD925AAE80F9}">
      <dgm:prSet/>
      <dgm:spPr/>
      <dgm:t>
        <a:bodyPr/>
        <a:lstStyle/>
        <a:p>
          <a:endParaRPr lang="en-US"/>
        </a:p>
      </dgm:t>
    </dgm:pt>
    <dgm:pt modelId="{D179E522-3848-4A66-900A-1660AC7F9FE6}">
      <dgm:prSet phldrT="[Text]" custT="1"/>
      <dgm:spPr/>
      <dgm:t>
        <a:bodyPr/>
        <a:lstStyle/>
        <a:p>
          <a:r>
            <a:rPr lang="en-US" sz="1800"/>
            <a:t>Google Places</a:t>
          </a:r>
        </a:p>
      </dgm:t>
    </dgm:pt>
    <dgm:pt modelId="{59750B69-D495-481B-9464-F8534CF6C935}" type="parTrans" cxnId="{A757CCB4-7DE7-47E0-B241-1055E36F9168}">
      <dgm:prSet/>
      <dgm:spPr/>
      <dgm:t>
        <a:bodyPr/>
        <a:lstStyle/>
        <a:p>
          <a:endParaRPr lang="en-US"/>
        </a:p>
      </dgm:t>
    </dgm:pt>
    <dgm:pt modelId="{600908AF-FBC7-4CBE-9FF3-E11E175540C2}" type="sibTrans" cxnId="{A757CCB4-7DE7-47E0-B241-1055E36F9168}">
      <dgm:prSet/>
      <dgm:spPr/>
      <dgm:t>
        <a:bodyPr/>
        <a:lstStyle/>
        <a:p>
          <a:endParaRPr lang="en-US"/>
        </a:p>
      </dgm:t>
    </dgm:pt>
    <dgm:pt modelId="{274D892A-485B-4574-81BA-E80A4F6E8532}">
      <dgm:prSet phldrT="[Text]" custT="1"/>
      <dgm:spPr/>
      <dgm:t>
        <a:bodyPr/>
        <a:lstStyle/>
        <a:p>
          <a:pPr>
            <a:buNone/>
          </a:pPr>
          <a:r>
            <a:rPr lang="en-US" sz="2500"/>
            <a:t>Database Merge</a:t>
          </a:r>
        </a:p>
      </dgm:t>
    </dgm:pt>
    <dgm:pt modelId="{EC4CC44F-31B4-4B74-9D0A-9FFECE71AEFA}" type="parTrans" cxnId="{91196673-9A8D-4451-AF85-8B6AEEAE5A83}">
      <dgm:prSet/>
      <dgm:spPr/>
      <dgm:t>
        <a:bodyPr/>
        <a:lstStyle/>
        <a:p>
          <a:endParaRPr lang="en-US"/>
        </a:p>
      </dgm:t>
    </dgm:pt>
    <dgm:pt modelId="{8896F7C2-0788-45B9-90BF-631CDF208543}" type="sibTrans" cxnId="{91196673-9A8D-4451-AF85-8B6AEEAE5A83}">
      <dgm:prSet/>
      <dgm:spPr/>
      <dgm:t>
        <a:bodyPr/>
        <a:lstStyle/>
        <a:p>
          <a:endParaRPr lang="en-US"/>
        </a:p>
      </dgm:t>
    </dgm:pt>
    <dgm:pt modelId="{D279DC09-14AC-4883-ACED-4970871C1980}">
      <dgm:prSet phldrT="[Text]" custT="1"/>
      <dgm:spPr/>
      <dgm:t>
        <a:bodyPr/>
        <a:lstStyle/>
        <a:p>
          <a:r>
            <a:rPr lang="en-US" sz="1800"/>
            <a:t>Standardized and ready for onward analysis</a:t>
          </a:r>
        </a:p>
      </dgm:t>
    </dgm:pt>
    <dgm:pt modelId="{F00A91E5-D499-43D3-B10C-9D53D08F29CE}" type="parTrans" cxnId="{5FC03B51-BE39-47B0-B65E-12C6ECA4934A}">
      <dgm:prSet/>
      <dgm:spPr/>
      <dgm:t>
        <a:bodyPr/>
        <a:lstStyle/>
        <a:p>
          <a:endParaRPr lang="en-US"/>
        </a:p>
      </dgm:t>
    </dgm:pt>
    <dgm:pt modelId="{13695C85-45F6-4F24-83FA-ECA41F78E620}" type="sibTrans" cxnId="{5FC03B51-BE39-47B0-B65E-12C6ECA4934A}">
      <dgm:prSet/>
      <dgm:spPr/>
      <dgm:t>
        <a:bodyPr/>
        <a:lstStyle/>
        <a:p>
          <a:endParaRPr lang="en-US"/>
        </a:p>
      </dgm:t>
    </dgm:pt>
    <dgm:pt modelId="{DBBD81AC-791F-4BE7-9893-93D4ED41BAD2}">
      <dgm:prSet phldrT="[Text]" custT="1"/>
      <dgm:spPr/>
      <dgm:t>
        <a:bodyPr/>
        <a:lstStyle/>
        <a:p>
          <a:r>
            <a:rPr lang="en-US" sz="1800" strike="sngStrike" baseline="0">
              <a:solidFill>
                <a:schemeClr val="accent2">
                  <a:lumMod val="40000"/>
                  <a:lumOff val="60000"/>
                </a:schemeClr>
              </a:solidFill>
            </a:rPr>
            <a:t>Trip Advisor</a:t>
          </a:r>
        </a:p>
      </dgm:t>
    </dgm:pt>
    <dgm:pt modelId="{A976B1B7-0BCF-4D9B-B7CC-7B638E3AE7E7}" type="parTrans" cxnId="{C04FD06E-2316-4298-82A8-4AEE028C7641}">
      <dgm:prSet/>
      <dgm:spPr/>
      <dgm:t>
        <a:bodyPr/>
        <a:lstStyle/>
        <a:p>
          <a:endParaRPr lang="en-US"/>
        </a:p>
      </dgm:t>
    </dgm:pt>
    <dgm:pt modelId="{44CB4E69-EA92-4897-A7F7-957AED80037C}" type="sibTrans" cxnId="{C04FD06E-2316-4298-82A8-4AEE028C7641}">
      <dgm:prSet/>
      <dgm:spPr/>
      <dgm:t>
        <a:bodyPr/>
        <a:lstStyle/>
        <a:p>
          <a:endParaRPr lang="en-US"/>
        </a:p>
      </dgm:t>
    </dgm:pt>
    <dgm:pt modelId="{A9C1355D-0C69-4F2D-9CC0-EDBA4600E702}">
      <dgm:prSet phldrT="[Text]" custT="1"/>
      <dgm:spPr/>
      <dgm:t>
        <a:bodyPr/>
        <a:lstStyle/>
        <a:p>
          <a:r>
            <a:rPr lang="en-US" sz="1800" strike="sngStrike" baseline="0">
              <a:solidFill>
                <a:schemeClr val="accent2">
                  <a:lumMod val="40000"/>
                  <a:lumOff val="60000"/>
                </a:schemeClr>
              </a:solidFill>
            </a:rPr>
            <a:t>Facebook Businesses</a:t>
          </a:r>
        </a:p>
      </dgm:t>
    </dgm:pt>
    <dgm:pt modelId="{D760A4C0-5F64-45CA-A6C9-5E7945A06753}" type="parTrans" cxnId="{F5247B72-4CC9-4DB2-AED6-2AD65AD8C12F}">
      <dgm:prSet/>
      <dgm:spPr/>
      <dgm:t>
        <a:bodyPr/>
        <a:lstStyle/>
        <a:p>
          <a:endParaRPr lang="en-US"/>
        </a:p>
      </dgm:t>
    </dgm:pt>
    <dgm:pt modelId="{6DB5FABD-EA48-4EB7-A53C-588047A62C4A}" type="sibTrans" cxnId="{F5247B72-4CC9-4DB2-AED6-2AD65AD8C12F}">
      <dgm:prSet/>
      <dgm:spPr/>
      <dgm:t>
        <a:bodyPr/>
        <a:lstStyle/>
        <a:p>
          <a:endParaRPr lang="en-US"/>
        </a:p>
      </dgm:t>
    </dgm:pt>
    <dgm:pt modelId="{89149516-9A00-4D9B-9E6E-39C690DB3D26}">
      <dgm:prSet phldrT="[Text]" custT="1"/>
      <dgm:spPr/>
      <dgm:t>
        <a:bodyPr/>
        <a:lstStyle/>
        <a:p>
          <a:pPr>
            <a:buNone/>
          </a:pPr>
          <a:endParaRPr lang="en-US" sz="1800" i="1"/>
        </a:p>
      </dgm:t>
    </dgm:pt>
    <dgm:pt modelId="{D99BEEE6-77BC-4DDA-A495-322815ED0766}" type="parTrans" cxnId="{F4B82B55-F5E9-486A-B81A-DFB589A0F0BA}">
      <dgm:prSet/>
      <dgm:spPr/>
      <dgm:t>
        <a:bodyPr/>
        <a:lstStyle/>
        <a:p>
          <a:endParaRPr lang="en-US"/>
        </a:p>
      </dgm:t>
    </dgm:pt>
    <dgm:pt modelId="{21569766-03BF-446D-AB1E-9E47F0A9548F}" type="sibTrans" cxnId="{F4B82B55-F5E9-486A-B81A-DFB589A0F0BA}">
      <dgm:prSet/>
      <dgm:spPr/>
      <dgm:t>
        <a:bodyPr/>
        <a:lstStyle/>
        <a:p>
          <a:endParaRPr lang="en-US"/>
        </a:p>
      </dgm:t>
    </dgm:pt>
    <dgm:pt modelId="{E144C691-47C2-4C0F-9C16-2E487FB4380A}">
      <dgm:prSet phldrT="[Text]" custT="1"/>
      <dgm:spPr/>
      <dgm:t>
        <a:bodyPr/>
        <a:lstStyle/>
        <a:p>
          <a:pPr>
            <a:buNone/>
          </a:pPr>
          <a:endParaRPr lang="en-US" sz="1800" i="1"/>
        </a:p>
      </dgm:t>
    </dgm:pt>
    <dgm:pt modelId="{08FFD173-032C-45FA-A72C-057A14E6471A}" type="parTrans" cxnId="{27CB561C-891C-4826-904D-64B7D399E27F}">
      <dgm:prSet/>
      <dgm:spPr/>
      <dgm:t>
        <a:bodyPr/>
        <a:lstStyle/>
        <a:p>
          <a:endParaRPr lang="en-US"/>
        </a:p>
      </dgm:t>
    </dgm:pt>
    <dgm:pt modelId="{ED5A3EEB-A4C2-44E5-AC23-608BFF158112}" type="sibTrans" cxnId="{27CB561C-891C-4826-904D-64B7D399E27F}">
      <dgm:prSet/>
      <dgm:spPr/>
      <dgm:t>
        <a:bodyPr/>
        <a:lstStyle/>
        <a:p>
          <a:endParaRPr lang="en-US"/>
        </a:p>
      </dgm:t>
    </dgm:pt>
    <dgm:pt modelId="{BC03E41A-2845-4883-ABDA-027C99F82B34}">
      <dgm:prSet phldrT="[Text]" custT="1"/>
      <dgm:spPr/>
      <dgm:t>
        <a:bodyPr/>
        <a:lstStyle/>
        <a:p>
          <a:pPr>
            <a:buNone/>
          </a:pPr>
          <a:r>
            <a:rPr lang="en-US" sz="1400" i="1"/>
            <a:t>Technique: Scraping</a:t>
          </a:r>
        </a:p>
      </dgm:t>
    </dgm:pt>
    <dgm:pt modelId="{7F037379-678F-46F2-ABE8-9AC0DE1A659D}" type="parTrans" cxnId="{96A28087-4F50-45BF-878E-88A6134B76F8}">
      <dgm:prSet/>
      <dgm:spPr/>
      <dgm:t>
        <a:bodyPr/>
        <a:lstStyle/>
        <a:p>
          <a:endParaRPr lang="en-US"/>
        </a:p>
      </dgm:t>
    </dgm:pt>
    <dgm:pt modelId="{1903072D-2C7B-4679-A86C-2E721A561EB3}" type="sibTrans" cxnId="{96A28087-4F50-45BF-878E-88A6134B76F8}">
      <dgm:prSet/>
      <dgm:spPr/>
      <dgm:t>
        <a:bodyPr/>
        <a:lstStyle/>
        <a:p>
          <a:endParaRPr lang="en-US"/>
        </a:p>
      </dgm:t>
    </dgm:pt>
    <dgm:pt modelId="{81C49DAC-AEA4-481A-8B31-4D803A3CD139}">
      <dgm:prSet phldrT="[Text]" custT="1"/>
      <dgm:spPr/>
      <dgm:t>
        <a:bodyPr/>
        <a:lstStyle/>
        <a:p>
          <a:pPr>
            <a:buNone/>
          </a:pPr>
          <a:r>
            <a:rPr lang="en-US" sz="1400" i="1"/>
            <a:t>Technique: API Requests</a:t>
          </a:r>
          <a:endParaRPr lang="en-US" sz="1400" strike="sngStrike" baseline="0">
            <a:solidFill>
              <a:schemeClr val="accent2">
                <a:lumMod val="40000"/>
                <a:lumOff val="60000"/>
              </a:schemeClr>
            </a:solidFill>
          </a:endParaRPr>
        </a:p>
      </dgm:t>
    </dgm:pt>
    <dgm:pt modelId="{B3820DEE-E6C6-4D0D-8E66-6E3FAAB145BC}" type="parTrans" cxnId="{FF78FE3A-BA31-4C93-AFCD-A8AF21D8F2DE}">
      <dgm:prSet/>
      <dgm:spPr/>
      <dgm:t>
        <a:bodyPr/>
        <a:lstStyle/>
        <a:p>
          <a:endParaRPr lang="en-US"/>
        </a:p>
      </dgm:t>
    </dgm:pt>
    <dgm:pt modelId="{44D8D813-FF09-4B40-945E-18AE26BDB918}" type="sibTrans" cxnId="{FF78FE3A-BA31-4C93-AFCD-A8AF21D8F2DE}">
      <dgm:prSet/>
      <dgm:spPr/>
      <dgm:t>
        <a:bodyPr/>
        <a:lstStyle/>
        <a:p>
          <a:endParaRPr lang="en-US"/>
        </a:p>
      </dgm:t>
    </dgm:pt>
    <dgm:pt modelId="{C46D4167-1E5E-415C-9A8E-DB4D9362A617}">
      <dgm:prSet phldrT="[Text]" custT="1"/>
      <dgm:spPr/>
      <dgm:t>
        <a:bodyPr/>
        <a:lstStyle/>
        <a:p>
          <a:pPr>
            <a:buNone/>
          </a:pPr>
          <a:endParaRPr lang="en-US" sz="1800"/>
        </a:p>
      </dgm:t>
    </dgm:pt>
    <dgm:pt modelId="{D371599F-FFC8-4311-A857-31BB65E22BAC}" type="parTrans" cxnId="{14468EEF-047D-4328-A1FA-CDB194B999BD}">
      <dgm:prSet/>
      <dgm:spPr/>
      <dgm:t>
        <a:bodyPr/>
        <a:lstStyle/>
        <a:p>
          <a:endParaRPr lang="en-US"/>
        </a:p>
      </dgm:t>
    </dgm:pt>
    <dgm:pt modelId="{00C91D32-C505-4D98-9AB7-0B93655A1DA4}" type="sibTrans" cxnId="{14468EEF-047D-4328-A1FA-CDB194B999BD}">
      <dgm:prSet/>
      <dgm:spPr/>
      <dgm:t>
        <a:bodyPr/>
        <a:lstStyle/>
        <a:p>
          <a:endParaRPr lang="en-US"/>
        </a:p>
      </dgm:t>
    </dgm:pt>
    <dgm:pt modelId="{F5B0C02C-9155-4B9A-93C8-F0B42C660C17}">
      <dgm:prSet phldrT="[Text]" custT="1"/>
      <dgm:spPr/>
      <dgm:t>
        <a:bodyPr/>
        <a:lstStyle/>
        <a:p>
          <a:pPr>
            <a:buNone/>
          </a:pPr>
          <a:r>
            <a:rPr lang="en-US" sz="1400" i="1"/>
            <a:t>Technique: DF Join</a:t>
          </a:r>
        </a:p>
      </dgm:t>
    </dgm:pt>
    <dgm:pt modelId="{BF1305E1-BBB9-4D07-B85E-6568060E5A50}" type="parTrans" cxnId="{4AC8CC81-5915-497D-95BD-EAA49BE07DC1}">
      <dgm:prSet/>
      <dgm:spPr/>
      <dgm:t>
        <a:bodyPr/>
        <a:lstStyle/>
        <a:p>
          <a:endParaRPr lang="en-US"/>
        </a:p>
      </dgm:t>
    </dgm:pt>
    <dgm:pt modelId="{65AF6870-F686-422F-95BA-2485245F9A33}" type="sibTrans" cxnId="{4AC8CC81-5915-497D-95BD-EAA49BE07DC1}">
      <dgm:prSet/>
      <dgm:spPr/>
      <dgm:t>
        <a:bodyPr/>
        <a:lstStyle/>
        <a:p>
          <a:endParaRPr lang="en-US"/>
        </a:p>
      </dgm:t>
    </dgm:pt>
    <dgm:pt modelId="{422E1B5C-6C8B-4F46-BFAC-D1B6CB126E59}" type="pres">
      <dgm:prSet presAssocID="{72C9A9AC-E4C0-49A0-98C7-FFC03B614062}" presName="Name0" presStyleCnt="0">
        <dgm:presLayoutVars>
          <dgm:dir/>
          <dgm:resizeHandles val="exact"/>
        </dgm:presLayoutVars>
      </dgm:prSet>
      <dgm:spPr/>
    </dgm:pt>
    <dgm:pt modelId="{90652504-A231-4FD4-9EDC-A25D1525F3A2}" type="pres">
      <dgm:prSet presAssocID="{2052F85B-A631-4F0D-AD12-4DE3E38D7586}" presName="composite" presStyleCnt="0"/>
      <dgm:spPr/>
    </dgm:pt>
    <dgm:pt modelId="{A6900F90-E14E-4704-B858-C7BA121DCD66}" type="pres">
      <dgm:prSet presAssocID="{2052F85B-A631-4F0D-AD12-4DE3E38D7586}" presName="imagSh" presStyleLbl="bgImgPlace1" presStyleIdx="0" presStyleCnt="3"/>
      <dgm:spPr>
        <a:blipFill rotWithShape="1">
          <a:blip xmlns:r="http://schemas.openxmlformats.org/officeDocument/2006/relationships" r:embed="rId1"/>
          <a:srcRect/>
          <a:stretch>
            <a:fillRect t="-6000" b="-6000"/>
          </a:stretch>
        </a:blipFill>
      </dgm:spPr>
    </dgm:pt>
    <dgm:pt modelId="{FFD33B6C-5782-4CFB-8C85-59D53BA247E4}" type="pres">
      <dgm:prSet presAssocID="{2052F85B-A631-4F0D-AD12-4DE3E38D7586}" presName="txNode" presStyleLbl="node1" presStyleIdx="0" presStyleCnt="3">
        <dgm:presLayoutVars>
          <dgm:bulletEnabled val="1"/>
        </dgm:presLayoutVars>
      </dgm:prSet>
      <dgm:spPr/>
    </dgm:pt>
    <dgm:pt modelId="{A2C024BF-120A-4014-9B30-0C378C13B986}" type="pres">
      <dgm:prSet presAssocID="{85355264-728F-4260-9256-399C6908BBD3}" presName="sibTrans" presStyleLbl="sibTrans2D1" presStyleIdx="0" presStyleCnt="2" custScaleX="192853"/>
      <dgm:spPr/>
    </dgm:pt>
    <dgm:pt modelId="{B88E01DF-A425-43BC-B748-F40291E24BAB}" type="pres">
      <dgm:prSet presAssocID="{85355264-728F-4260-9256-399C6908BBD3}" presName="connTx" presStyleLbl="sibTrans2D1" presStyleIdx="0" presStyleCnt="2"/>
      <dgm:spPr/>
    </dgm:pt>
    <dgm:pt modelId="{D8A56E01-7A9A-4F26-919A-44C3458095BE}" type="pres">
      <dgm:prSet presAssocID="{7BFAF1A7-772F-4375-9D8D-91423A05CA31}" presName="composite" presStyleCnt="0"/>
      <dgm:spPr/>
    </dgm:pt>
    <dgm:pt modelId="{97C41112-469E-4EFA-9AA6-2429D8645F95}" type="pres">
      <dgm:prSet presAssocID="{7BFAF1A7-772F-4375-9D8D-91423A05CA31}" presName="imagSh" presStyleLbl="bgImgPlace1" presStyleIdx="1" presStyleCnt="3"/>
      <dgm:spPr>
        <a:blipFill rotWithShape="1">
          <a:blip xmlns:r="http://schemas.openxmlformats.org/officeDocument/2006/relationships" r:embed="rId2"/>
          <a:srcRect/>
          <a:stretch>
            <a:fillRect l="-28000" r="-28000"/>
          </a:stretch>
        </a:blipFill>
      </dgm:spPr>
    </dgm:pt>
    <dgm:pt modelId="{4D7C52AB-EAC7-4760-82D1-438EE9B4A02B}" type="pres">
      <dgm:prSet presAssocID="{7BFAF1A7-772F-4375-9D8D-91423A05CA31}" presName="txNode" presStyleLbl="node1" presStyleIdx="1" presStyleCnt="3" custLinFactNeighborX="669" custLinFactNeighborY="-223">
        <dgm:presLayoutVars>
          <dgm:bulletEnabled val="1"/>
        </dgm:presLayoutVars>
      </dgm:prSet>
      <dgm:spPr/>
    </dgm:pt>
    <dgm:pt modelId="{5DE6683F-BB0E-4D49-AD54-56D30485CB8D}" type="pres">
      <dgm:prSet presAssocID="{6CD3E439-C611-4B53-B2E7-A58B1D48F0C6}" presName="sibTrans" presStyleLbl="sibTrans2D1" presStyleIdx="1" presStyleCnt="2" custScaleX="192853"/>
      <dgm:spPr/>
    </dgm:pt>
    <dgm:pt modelId="{BABA1A72-2ACA-4568-877E-AC53521C6A06}" type="pres">
      <dgm:prSet presAssocID="{6CD3E439-C611-4B53-B2E7-A58B1D48F0C6}" presName="connTx" presStyleLbl="sibTrans2D1" presStyleIdx="1" presStyleCnt="2"/>
      <dgm:spPr/>
    </dgm:pt>
    <dgm:pt modelId="{4465647B-015D-4FD9-A4F6-28E528E29580}" type="pres">
      <dgm:prSet presAssocID="{274D892A-485B-4574-81BA-E80A4F6E8532}" presName="composite" presStyleCnt="0"/>
      <dgm:spPr/>
    </dgm:pt>
    <dgm:pt modelId="{A41152C5-1935-4267-A2AA-A0EB40A0BBEB}" type="pres">
      <dgm:prSet presAssocID="{274D892A-485B-4574-81BA-E80A4F6E8532}" presName="imagSh" presStyleLbl="bgImgPlace1" presStyleIdx="2" presStyleCnt="3"/>
      <dgm:spPr>
        <a:blipFill rotWithShape="1">
          <a:blip xmlns:r="http://schemas.openxmlformats.org/officeDocument/2006/relationships" r:embed="rId3"/>
          <a:srcRect/>
          <a:stretch>
            <a:fillRect l="-24000" r="-24000"/>
          </a:stretch>
        </a:blipFill>
      </dgm:spPr>
    </dgm:pt>
    <dgm:pt modelId="{93210461-F071-453A-B948-06B28A776606}" type="pres">
      <dgm:prSet presAssocID="{274D892A-485B-4574-81BA-E80A4F6E8532}" presName="txNode" presStyleLbl="node1" presStyleIdx="2" presStyleCnt="3">
        <dgm:presLayoutVars>
          <dgm:bulletEnabled val="1"/>
        </dgm:presLayoutVars>
      </dgm:prSet>
      <dgm:spPr/>
    </dgm:pt>
  </dgm:ptLst>
  <dgm:cxnLst>
    <dgm:cxn modelId="{9F21EA0B-02F5-499F-B5F8-2318A3FC2C03}" type="presOf" srcId="{DBBD81AC-791F-4BE7-9893-93D4ED41BAD2}" destId="{4D7C52AB-EAC7-4760-82D1-438EE9B4A02B}" srcOrd="0" destOrd="3" presId="urn:microsoft.com/office/officeart/2005/8/layout/hProcess10"/>
    <dgm:cxn modelId="{DD634F16-EDF5-491D-94AF-41E78F4C441B}" type="presOf" srcId="{85355264-728F-4260-9256-399C6908BBD3}" destId="{B88E01DF-A425-43BC-B748-F40291E24BAB}" srcOrd="1" destOrd="0" presId="urn:microsoft.com/office/officeart/2005/8/layout/hProcess10"/>
    <dgm:cxn modelId="{27CB561C-891C-4826-904D-64B7D399E27F}" srcId="{2052F85B-A631-4F0D-AD12-4DE3E38D7586}" destId="{E144C691-47C2-4C0F-9C16-2E487FB4380A}" srcOrd="2" destOrd="0" parTransId="{08FFD173-032C-45FA-A72C-057A14E6471A}" sibTransId="{ED5A3EEB-A4C2-44E5-AC23-608BFF158112}"/>
    <dgm:cxn modelId="{9B14FD27-C8C6-4EFE-92DD-01A538B3751F}" type="presOf" srcId="{6CD3E439-C611-4B53-B2E7-A58B1D48F0C6}" destId="{BABA1A72-2ACA-4568-877E-AC53521C6A06}" srcOrd="1" destOrd="0" presId="urn:microsoft.com/office/officeart/2005/8/layout/hProcess10"/>
    <dgm:cxn modelId="{15006F2B-FA97-42D3-A586-2AEA3E6F4622}" type="presOf" srcId="{6CD3E439-C611-4B53-B2E7-A58B1D48F0C6}" destId="{5DE6683F-BB0E-4D49-AD54-56D30485CB8D}" srcOrd="0" destOrd="0" presId="urn:microsoft.com/office/officeart/2005/8/layout/hProcess10"/>
    <dgm:cxn modelId="{B9E3522E-FD3F-487C-B17D-46B05E926D88}" type="presOf" srcId="{240D4C8E-BA21-4118-A1EF-8D3418160036}" destId="{FFD33B6C-5782-4CFB-8C85-59D53BA247E4}" srcOrd="0" destOrd="1" presId="urn:microsoft.com/office/officeart/2005/8/layout/hProcess10"/>
    <dgm:cxn modelId="{E872F02F-853B-483E-89A4-CD0E72AB09F4}" type="presOf" srcId="{BC03E41A-2845-4883-ABDA-027C99F82B34}" destId="{FFD33B6C-5782-4CFB-8C85-59D53BA247E4}" srcOrd="0" destOrd="4" presId="urn:microsoft.com/office/officeart/2005/8/layout/hProcess10"/>
    <dgm:cxn modelId="{FF78FE3A-BA31-4C93-AFCD-A8AF21D8F2DE}" srcId="{7BFAF1A7-772F-4375-9D8D-91423A05CA31}" destId="{81C49DAC-AEA4-481A-8B31-4D803A3CD139}" srcOrd="4" destOrd="0" parTransId="{B3820DEE-E6C6-4D0D-8E66-6E3FAAB145BC}" sibTransId="{44D8D813-FF09-4B40-945E-18AE26BDB918}"/>
    <dgm:cxn modelId="{C4F0E13F-EAD7-421F-9759-B8144644B151}" type="presOf" srcId="{E144C691-47C2-4C0F-9C16-2E487FB4380A}" destId="{FFD33B6C-5782-4CFB-8C85-59D53BA247E4}" srcOrd="0" destOrd="3" presId="urn:microsoft.com/office/officeart/2005/8/layout/hProcess10"/>
    <dgm:cxn modelId="{0366CE69-EF9A-4D92-A626-7B5E4341BFAF}" type="presOf" srcId="{F5B0C02C-9155-4B9A-93C8-F0B42C660C17}" destId="{93210461-F071-453A-B948-06B28A776606}" srcOrd="0" destOrd="3" presId="urn:microsoft.com/office/officeart/2005/8/layout/hProcess10"/>
    <dgm:cxn modelId="{C04FD06E-2316-4298-82A8-4AEE028C7641}" srcId="{7BFAF1A7-772F-4375-9D8D-91423A05CA31}" destId="{DBBD81AC-791F-4BE7-9893-93D4ED41BAD2}" srcOrd="2" destOrd="0" parTransId="{A976B1B7-0BCF-4D9B-B7CC-7B638E3AE7E7}" sibTransId="{44CB4E69-EA92-4897-A7F7-957AED80037C}"/>
    <dgm:cxn modelId="{5FC03B51-BE39-47B0-B65E-12C6ECA4934A}" srcId="{274D892A-485B-4574-81BA-E80A4F6E8532}" destId="{D279DC09-14AC-4883-ACED-4970871C1980}" srcOrd="0" destOrd="0" parTransId="{F00A91E5-D499-43D3-B10C-9D53D08F29CE}" sibTransId="{13695C85-45F6-4F24-83FA-ECA41F78E620}"/>
    <dgm:cxn modelId="{F5247B72-4CC9-4DB2-AED6-2AD65AD8C12F}" srcId="{7BFAF1A7-772F-4375-9D8D-91423A05CA31}" destId="{A9C1355D-0C69-4F2D-9CC0-EDBA4600E702}" srcOrd="3" destOrd="0" parTransId="{D760A4C0-5F64-45CA-A6C9-5E7945A06753}" sibTransId="{6DB5FABD-EA48-4EB7-A53C-588047A62C4A}"/>
    <dgm:cxn modelId="{91196673-9A8D-4451-AF85-8B6AEEAE5A83}" srcId="{72C9A9AC-E4C0-49A0-98C7-FFC03B614062}" destId="{274D892A-485B-4574-81BA-E80A4F6E8532}" srcOrd="2" destOrd="0" parTransId="{EC4CC44F-31B4-4B74-9D0A-9FFECE71AEFA}" sibTransId="{8896F7C2-0788-45B9-90BF-631CDF208543}"/>
    <dgm:cxn modelId="{BE638C74-7CD6-48E2-9152-152E664729BF}" type="presOf" srcId="{81C49DAC-AEA4-481A-8B31-4D803A3CD139}" destId="{4D7C52AB-EAC7-4760-82D1-438EE9B4A02B}" srcOrd="0" destOrd="5" presId="urn:microsoft.com/office/officeart/2005/8/layout/hProcess10"/>
    <dgm:cxn modelId="{F4B82B55-F5E9-486A-B81A-DFB589A0F0BA}" srcId="{2052F85B-A631-4F0D-AD12-4DE3E38D7586}" destId="{89149516-9A00-4D9B-9E6E-39C690DB3D26}" srcOrd="1" destOrd="0" parTransId="{D99BEEE6-77BC-4DDA-A495-322815ED0766}" sibTransId="{21569766-03BF-446D-AB1E-9E47F0A9548F}"/>
    <dgm:cxn modelId="{CE740976-BABF-401B-BD48-FD925AAE80F9}" srcId="{7BFAF1A7-772F-4375-9D8D-91423A05CA31}" destId="{CFCC4473-DEEF-43A2-9FB2-BF68E56E9BC4}" srcOrd="0" destOrd="0" parTransId="{925F10D6-4C58-48B7-AE7A-6B48ED947434}" sibTransId="{E6C4C8E4-E893-462E-8826-6E80FBB50F21}"/>
    <dgm:cxn modelId="{1AA1CF76-60C6-4779-ABC7-F331B0FFE237}" type="presOf" srcId="{72C9A9AC-E4C0-49A0-98C7-FFC03B614062}" destId="{422E1B5C-6C8B-4F46-BFAC-D1B6CB126E59}" srcOrd="0" destOrd="0" presId="urn:microsoft.com/office/officeart/2005/8/layout/hProcess10"/>
    <dgm:cxn modelId="{4AC8CC81-5915-497D-95BD-EAA49BE07DC1}" srcId="{274D892A-485B-4574-81BA-E80A4F6E8532}" destId="{F5B0C02C-9155-4B9A-93C8-F0B42C660C17}" srcOrd="2" destOrd="0" parTransId="{BF1305E1-BBB9-4D07-B85E-6568060E5A50}" sibTransId="{65AF6870-F686-422F-95BA-2485245F9A33}"/>
    <dgm:cxn modelId="{53D24983-DE7C-4B5A-B2F7-26513D76E124}" type="presOf" srcId="{89149516-9A00-4D9B-9E6E-39C690DB3D26}" destId="{FFD33B6C-5782-4CFB-8C85-59D53BA247E4}" srcOrd="0" destOrd="2" presId="urn:microsoft.com/office/officeart/2005/8/layout/hProcess10"/>
    <dgm:cxn modelId="{96A28087-4F50-45BF-878E-88A6134B76F8}" srcId="{2052F85B-A631-4F0D-AD12-4DE3E38D7586}" destId="{BC03E41A-2845-4883-ABDA-027C99F82B34}" srcOrd="3" destOrd="0" parTransId="{7F037379-678F-46F2-ABE8-9AC0DE1A659D}" sibTransId="{1903072D-2C7B-4679-A86C-2E721A561EB3}"/>
    <dgm:cxn modelId="{75A97B97-B3C1-449B-9D93-7ACB22C3C7B4}" type="presOf" srcId="{274D892A-485B-4574-81BA-E80A4F6E8532}" destId="{93210461-F071-453A-B948-06B28A776606}" srcOrd="0" destOrd="0" presId="urn:microsoft.com/office/officeart/2005/8/layout/hProcess10"/>
    <dgm:cxn modelId="{C7352BA9-1052-44B3-9A0F-FAF0F11D7284}" type="presOf" srcId="{7BFAF1A7-772F-4375-9D8D-91423A05CA31}" destId="{4D7C52AB-EAC7-4760-82D1-438EE9B4A02B}" srcOrd="0" destOrd="0" presId="urn:microsoft.com/office/officeart/2005/8/layout/hProcess10"/>
    <dgm:cxn modelId="{34454AAA-6C59-430D-A29E-CA568732C9CC}" type="presOf" srcId="{85355264-728F-4260-9256-399C6908BBD3}" destId="{A2C024BF-120A-4014-9B30-0C378C13B986}" srcOrd="0" destOrd="0" presId="urn:microsoft.com/office/officeart/2005/8/layout/hProcess10"/>
    <dgm:cxn modelId="{EC9ADDB1-FFA9-4204-867B-7258178B5A84}" type="presOf" srcId="{2052F85B-A631-4F0D-AD12-4DE3E38D7586}" destId="{FFD33B6C-5782-4CFB-8C85-59D53BA247E4}" srcOrd="0" destOrd="0" presId="urn:microsoft.com/office/officeart/2005/8/layout/hProcess10"/>
    <dgm:cxn modelId="{97459BB4-C6E5-4006-A790-B974D1224868}" srcId="{72C9A9AC-E4C0-49A0-98C7-FFC03B614062}" destId="{2052F85B-A631-4F0D-AD12-4DE3E38D7586}" srcOrd="0" destOrd="0" parTransId="{59937F21-4A13-4104-8214-25C7167EC6DD}" sibTransId="{85355264-728F-4260-9256-399C6908BBD3}"/>
    <dgm:cxn modelId="{A757CCB4-7DE7-47E0-B241-1055E36F9168}" srcId="{7BFAF1A7-772F-4375-9D8D-91423A05CA31}" destId="{D179E522-3848-4A66-900A-1660AC7F9FE6}" srcOrd="1" destOrd="0" parTransId="{59750B69-D495-481B-9464-F8534CF6C935}" sibTransId="{600908AF-FBC7-4CBE-9FF3-E11E175540C2}"/>
    <dgm:cxn modelId="{FDE763BC-79EE-40DE-B3FE-A23587A1CCAD}" type="presOf" srcId="{D179E522-3848-4A66-900A-1660AC7F9FE6}" destId="{4D7C52AB-EAC7-4760-82D1-438EE9B4A02B}" srcOrd="0" destOrd="2" presId="urn:microsoft.com/office/officeart/2005/8/layout/hProcess10"/>
    <dgm:cxn modelId="{6AD248C1-7912-4D63-A31A-26D323C649BC}" type="presOf" srcId="{A9C1355D-0C69-4F2D-9CC0-EDBA4600E702}" destId="{4D7C52AB-EAC7-4760-82D1-438EE9B4A02B}" srcOrd="0" destOrd="4" presId="urn:microsoft.com/office/officeart/2005/8/layout/hProcess10"/>
    <dgm:cxn modelId="{8F5733C5-8C62-4BCB-A138-FBD51213A74C}" srcId="{2052F85B-A631-4F0D-AD12-4DE3E38D7586}" destId="{240D4C8E-BA21-4118-A1EF-8D3418160036}" srcOrd="0" destOrd="0" parTransId="{9A144635-F3C0-4A77-A39A-1FE6036B6F92}" sibTransId="{AC43973C-A048-4846-BD93-96120AE1AABC}"/>
    <dgm:cxn modelId="{807148CA-9DA0-4B6C-AE5B-AC4A08F6C01B}" type="presOf" srcId="{C46D4167-1E5E-415C-9A8E-DB4D9362A617}" destId="{93210461-F071-453A-B948-06B28A776606}" srcOrd="0" destOrd="2" presId="urn:microsoft.com/office/officeart/2005/8/layout/hProcess10"/>
    <dgm:cxn modelId="{FB4320D1-8ADE-4A61-8AE7-4FE494F47673}" type="presOf" srcId="{CFCC4473-DEEF-43A2-9FB2-BF68E56E9BC4}" destId="{4D7C52AB-EAC7-4760-82D1-438EE9B4A02B}" srcOrd="0" destOrd="1" presId="urn:microsoft.com/office/officeart/2005/8/layout/hProcess10"/>
    <dgm:cxn modelId="{14468EEF-047D-4328-A1FA-CDB194B999BD}" srcId="{274D892A-485B-4574-81BA-E80A4F6E8532}" destId="{C46D4167-1E5E-415C-9A8E-DB4D9362A617}" srcOrd="1" destOrd="0" parTransId="{D371599F-FFC8-4311-A857-31BB65E22BAC}" sibTransId="{00C91D32-C505-4D98-9AB7-0B93655A1DA4}"/>
    <dgm:cxn modelId="{0891C4EF-5E31-4F7E-970F-A86A9EAD1119}" srcId="{72C9A9AC-E4C0-49A0-98C7-FFC03B614062}" destId="{7BFAF1A7-772F-4375-9D8D-91423A05CA31}" srcOrd="1" destOrd="0" parTransId="{BA0A3C96-725F-4C7E-80DE-577BDA645454}" sibTransId="{6CD3E439-C611-4B53-B2E7-A58B1D48F0C6}"/>
    <dgm:cxn modelId="{A3B1CAF1-2867-4520-869D-50A54593EBB3}" type="presOf" srcId="{D279DC09-14AC-4883-ACED-4970871C1980}" destId="{93210461-F071-453A-B948-06B28A776606}" srcOrd="0" destOrd="1" presId="urn:microsoft.com/office/officeart/2005/8/layout/hProcess10"/>
    <dgm:cxn modelId="{AC5960F3-9549-489B-A1BC-55E62F84F69C}" type="presParOf" srcId="{422E1B5C-6C8B-4F46-BFAC-D1B6CB126E59}" destId="{90652504-A231-4FD4-9EDC-A25D1525F3A2}" srcOrd="0" destOrd="0" presId="urn:microsoft.com/office/officeart/2005/8/layout/hProcess10"/>
    <dgm:cxn modelId="{9DF55F0B-E653-4BBC-B8CE-66B55F85502F}" type="presParOf" srcId="{90652504-A231-4FD4-9EDC-A25D1525F3A2}" destId="{A6900F90-E14E-4704-B858-C7BA121DCD66}" srcOrd="0" destOrd="0" presId="urn:microsoft.com/office/officeart/2005/8/layout/hProcess10"/>
    <dgm:cxn modelId="{190E35B8-844B-476D-AAE6-E21B521D2914}" type="presParOf" srcId="{90652504-A231-4FD4-9EDC-A25D1525F3A2}" destId="{FFD33B6C-5782-4CFB-8C85-59D53BA247E4}" srcOrd="1" destOrd="0" presId="urn:microsoft.com/office/officeart/2005/8/layout/hProcess10"/>
    <dgm:cxn modelId="{0BD729E4-EF2B-400E-8546-8217F2FD23C6}" type="presParOf" srcId="{422E1B5C-6C8B-4F46-BFAC-D1B6CB126E59}" destId="{A2C024BF-120A-4014-9B30-0C378C13B986}" srcOrd="1" destOrd="0" presId="urn:microsoft.com/office/officeart/2005/8/layout/hProcess10"/>
    <dgm:cxn modelId="{B7CF1F9E-9450-4691-B102-6E4D73B5A78F}" type="presParOf" srcId="{A2C024BF-120A-4014-9B30-0C378C13B986}" destId="{B88E01DF-A425-43BC-B748-F40291E24BAB}" srcOrd="0" destOrd="0" presId="urn:microsoft.com/office/officeart/2005/8/layout/hProcess10"/>
    <dgm:cxn modelId="{AB5BEBA8-F128-4CDD-8205-E34C65A608E6}" type="presParOf" srcId="{422E1B5C-6C8B-4F46-BFAC-D1B6CB126E59}" destId="{D8A56E01-7A9A-4F26-919A-44C3458095BE}" srcOrd="2" destOrd="0" presId="urn:microsoft.com/office/officeart/2005/8/layout/hProcess10"/>
    <dgm:cxn modelId="{F228A294-B16F-4D5B-91F4-2B3C752513A4}" type="presParOf" srcId="{D8A56E01-7A9A-4F26-919A-44C3458095BE}" destId="{97C41112-469E-4EFA-9AA6-2429D8645F95}" srcOrd="0" destOrd="0" presId="urn:microsoft.com/office/officeart/2005/8/layout/hProcess10"/>
    <dgm:cxn modelId="{B1140C50-6369-4211-8861-670DA073CB44}" type="presParOf" srcId="{D8A56E01-7A9A-4F26-919A-44C3458095BE}" destId="{4D7C52AB-EAC7-4760-82D1-438EE9B4A02B}" srcOrd="1" destOrd="0" presId="urn:microsoft.com/office/officeart/2005/8/layout/hProcess10"/>
    <dgm:cxn modelId="{DE85C7C3-5F9F-4DD5-83BB-18416F006226}" type="presParOf" srcId="{422E1B5C-6C8B-4F46-BFAC-D1B6CB126E59}" destId="{5DE6683F-BB0E-4D49-AD54-56D30485CB8D}" srcOrd="3" destOrd="0" presId="urn:microsoft.com/office/officeart/2005/8/layout/hProcess10"/>
    <dgm:cxn modelId="{C8F99E4D-DFE2-47D3-B80E-DB355AE06DBD}" type="presParOf" srcId="{5DE6683F-BB0E-4D49-AD54-56D30485CB8D}" destId="{BABA1A72-2ACA-4568-877E-AC53521C6A06}" srcOrd="0" destOrd="0" presId="urn:microsoft.com/office/officeart/2005/8/layout/hProcess10"/>
    <dgm:cxn modelId="{08CDA6ED-393E-4997-88D0-48D9897E2EB7}" type="presParOf" srcId="{422E1B5C-6C8B-4F46-BFAC-D1B6CB126E59}" destId="{4465647B-015D-4FD9-A4F6-28E528E29580}" srcOrd="4" destOrd="0" presId="urn:microsoft.com/office/officeart/2005/8/layout/hProcess10"/>
    <dgm:cxn modelId="{860FA76A-200B-41ED-8FF4-0F658EA8D57D}" type="presParOf" srcId="{4465647B-015D-4FD9-A4F6-28E528E29580}" destId="{A41152C5-1935-4267-A2AA-A0EB40A0BBEB}" srcOrd="0" destOrd="0" presId="urn:microsoft.com/office/officeart/2005/8/layout/hProcess10"/>
    <dgm:cxn modelId="{C0990999-E2FB-4746-816F-438051F9C12B}" type="presParOf" srcId="{4465647B-015D-4FD9-A4F6-28E528E29580}" destId="{93210461-F071-453A-B948-06B28A776606}"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900F90-E14E-4704-B858-C7BA121DCD66}">
      <dsp:nvSpPr>
        <dsp:cNvPr id="0" name=""/>
        <dsp:cNvSpPr/>
      </dsp:nvSpPr>
      <dsp:spPr>
        <a:xfrm>
          <a:off x="5409" y="136703"/>
          <a:ext cx="2548707" cy="2548707"/>
        </a:xfrm>
        <a:prstGeom prst="roundRect">
          <a:avLst>
            <a:gd name="adj" fmla="val 10000"/>
          </a:avLst>
        </a:prstGeom>
        <a:blipFill rotWithShape="1">
          <a:blip xmlns:r="http://schemas.openxmlformats.org/officeDocument/2006/relationships" r:embed="rId1"/>
          <a:srcRect/>
          <a:stretch>
            <a:fillRect t="-6000" b="-6000"/>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D33B6C-5782-4CFB-8C85-59D53BA247E4}">
      <dsp:nvSpPr>
        <dsp:cNvPr id="0" name=""/>
        <dsp:cNvSpPr/>
      </dsp:nvSpPr>
      <dsp:spPr>
        <a:xfrm>
          <a:off x="420315" y="1665927"/>
          <a:ext cx="2548707" cy="2548707"/>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Master Brewery List</a:t>
          </a:r>
        </a:p>
        <a:p>
          <a:pPr marL="171450" lvl="1" indent="-171450" algn="l" defTabSz="800100">
            <a:lnSpc>
              <a:spcPct val="90000"/>
            </a:lnSpc>
            <a:spcBef>
              <a:spcPct val="0"/>
            </a:spcBef>
            <a:spcAft>
              <a:spcPct val="15000"/>
            </a:spcAft>
            <a:buChar char="•"/>
          </a:pPr>
          <a:r>
            <a:rPr lang="en-US" sz="1800" kern="1200"/>
            <a:t>National Brewers Association </a:t>
          </a:r>
        </a:p>
        <a:p>
          <a:pPr marL="171450" lvl="1" indent="-171450" algn="l" defTabSz="800100">
            <a:lnSpc>
              <a:spcPct val="90000"/>
            </a:lnSpc>
            <a:spcBef>
              <a:spcPct val="0"/>
            </a:spcBef>
            <a:spcAft>
              <a:spcPct val="15000"/>
            </a:spcAft>
            <a:buNone/>
          </a:pPr>
          <a:endParaRPr lang="en-US" sz="1800" i="1" kern="1200"/>
        </a:p>
        <a:p>
          <a:pPr marL="171450" lvl="1" indent="-171450" algn="l" defTabSz="800100">
            <a:lnSpc>
              <a:spcPct val="90000"/>
            </a:lnSpc>
            <a:spcBef>
              <a:spcPct val="0"/>
            </a:spcBef>
            <a:spcAft>
              <a:spcPct val="15000"/>
            </a:spcAft>
            <a:buNone/>
          </a:pPr>
          <a:endParaRPr lang="en-US" sz="1800" i="1" kern="1200"/>
        </a:p>
        <a:p>
          <a:pPr marL="114300" lvl="1" indent="-114300" algn="l" defTabSz="622300">
            <a:lnSpc>
              <a:spcPct val="90000"/>
            </a:lnSpc>
            <a:spcBef>
              <a:spcPct val="0"/>
            </a:spcBef>
            <a:spcAft>
              <a:spcPct val="15000"/>
            </a:spcAft>
            <a:buNone/>
          </a:pPr>
          <a:r>
            <a:rPr lang="en-US" sz="1400" i="1" kern="1200"/>
            <a:t>Technique: Scraping</a:t>
          </a:r>
        </a:p>
      </dsp:txBody>
      <dsp:txXfrm>
        <a:off x="494964" y="1740576"/>
        <a:ext cx="2399409" cy="2399409"/>
      </dsp:txXfrm>
    </dsp:sp>
    <dsp:sp modelId="{A2C024BF-120A-4014-9B30-0C378C13B986}">
      <dsp:nvSpPr>
        <dsp:cNvPr id="0" name=""/>
        <dsp:cNvSpPr/>
      </dsp:nvSpPr>
      <dsp:spPr>
        <a:xfrm>
          <a:off x="2817129" y="1104847"/>
          <a:ext cx="946787" cy="6124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US" sz="1000" kern="1200"/>
            <a:t>Name and location data</a:t>
          </a:r>
        </a:p>
      </dsp:txBody>
      <dsp:txXfrm>
        <a:off x="2817129" y="1227331"/>
        <a:ext cx="763062" cy="367450"/>
      </dsp:txXfrm>
    </dsp:sp>
    <dsp:sp modelId="{97C41112-469E-4EFA-9AA6-2429D8645F95}">
      <dsp:nvSpPr>
        <dsp:cNvPr id="0" name=""/>
        <dsp:cNvSpPr/>
      </dsp:nvSpPr>
      <dsp:spPr>
        <a:xfrm>
          <a:off x="3956795" y="136703"/>
          <a:ext cx="2548707" cy="2548707"/>
        </a:xfrm>
        <a:prstGeom prst="roundRect">
          <a:avLst>
            <a:gd name="adj" fmla="val 10000"/>
          </a:avLst>
        </a:prstGeom>
        <a:blipFill rotWithShape="1">
          <a:blip xmlns:r="http://schemas.openxmlformats.org/officeDocument/2006/relationships" r:embed="rId2"/>
          <a:srcRect/>
          <a:stretch>
            <a:fillRect l="-28000" r="-28000"/>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7C52AB-EAC7-4760-82D1-438EE9B4A02B}">
      <dsp:nvSpPr>
        <dsp:cNvPr id="0" name=""/>
        <dsp:cNvSpPr/>
      </dsp:nvSpPr>
      <dsp:spPr>
        <a:xfrm>
          <a:off x="4388752" y="1660243"/>
          <a:ext cx="2548707" cy="2548707"/>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Review Sites</a:t>
          </a:r>
        </a:p>
        <a:p>
          <a:pPr marL="171450" lvl="1" indent="-171450" algn="l" defTabSz="800100">
            <a:lnSpc>
              <a:spcPct val="90000"/>
            </a:lnSpc>
            <a:spcBef>
              <a:spcPct val="0"/>
            </a:spcBef>
            <a:spcAft>
              <a:spcPct val="15000"/>
            </a:spcAft>
            <a:buChar char="•"/>
          </a:pPr>
          <a:r>
            <a:rPr lang="en-US" sz="1800" kern="1200"/>
            <a:t>Yelp</a:t>
          </a:r>
        </a:p>
        <a:p>
          <a:pPr marL="171450" lvl="1" indent="-171450" algn="l" defTabSz="800100">
            <a:lnSpc>
              <a:spcPct val="90000"/>
            </a:lnSpc>
            <a:spcBef>
              <a:spcPct val="0"/>
            </a:spcBef>
            <a:spcAft>
              <a:spcPct val="15000"/>
            </a:spcAft>
            <a:buChar char="•"/>
          </a:pPr>
          <a:r>
            <a:rPr lang="en-US" sz="1800" kern="1200"/>
            <a:t>Google Places</a:t>
          </a:r>
        </a:p>
        <a:p>
          <a:pPr marL="171450" lvl="1" indent="-171450" algn="l" defTabSz="800100">
            <a:lnSpc>
              <a:spcPct val="90000"/>
            </a:lnSpc>
            <a:spcBef>
              <a:spcPct val="0"/>
            </a:spcBef>
            <a:spcAft>
              <a:spcPct val="15000"/>
            </a:spcAft>
            <a:buChar char="•"/>
          </a:pPr>
          <a:r>
            <a:rPr lang="en-US" sz="1800" strike="sngStrike" kern="1200" baseline="0">
              <a:solidFill>
                <a:schemeClr val="accent2">
                  <a:lumMod val="40000"/>
                  <a:lumOff val="60000"/>
                </a:schemeClr>
              </a:solidFill>
            </a:rPr>
            <a:t>Trip Advisor</a:t>
          </a:r>
        </a:p>
        <a:p>
          <a:pPr marL="171450" lvl="1" indent="-171450" algn="l" defTabSz="800100">
            <a:lnSpc>
              <a:spcPct val="90000"/>
            </a:lnSpc>
            <a:spcBef>
              <a:spcPct val="0"/>
            </a:spcBef>
            <a:spcAft>
              <a:spcPct val="15000"/>
            </a:spcAft>
            <a:buChar char="•"/>
          </a:pPr>
          <a:r>
            <a:rPr lang="en-US" sz="1800" strike="sngStrike" kern="1200" baseline="0">
              <a:solidFill>
                <a:schemeClr val="accent2">
                  <a:lumMod val="40000"/>
                  <a:lumOff val="60000"/>
                </a:schemeClr>
              </a:solidFill>
            </a:rPr>
            <a:t>Facebook Businesses</a:t>
          </a:r>
        </a:p>
        <a:p>
          <a:pPr marL="114300" lvl="1" indent="-114300" algn="l" defTabSz="622300">
            <a:lnSpc>
              <a:spcPct val="90000"/>
            </a:lnSpc>
            <a:spcBef>
              <a:spcPct val="0"/>
            </a:spcBef>
            <a:spcAft>
              <a:spcPct val="15000"/>
            </a:spcAft>
            <a:buNone/>
          </a:pPr>
          <a:r>
            <a:rPr lang="en-US" sz="1400" i="1" kern="1200"/>
            <a:t>Technique: API Requests</a:t>
          </a:r>
          <a:endParaRPr lang="en-US" sz="1400" strike="sngStrike" kern="1200" baseline="0">
            <a:solidFill>
              <a:schemeClr val="accent2">
                <a:lumMod val="40000"/>
                <a:lumOff val="60000"/>
              </a:schemeClr>
            </a:solidFill>
          </a:endParaRPr>
        </a:p>
      </dsp:txBody>
      <dsp:txXfrm>
        <a:off x="4463401" y="1734892"/>
        <a:ext cx="2399409" cy="2399409"/>
      </dsp:txXfrm>
    </dsp:sp>
    <dsp:sp modelId="{5DE6683F-BB0E-4D49-AD54-56D30485CB8D}">
      <dsp:nvSpPr>
        <dsp:cNvPr id="0" name=""/>
        <dsp:cNvSpPr/>
      </dsp:nvSpPr>
      <dsp:spPr>
        <a:xfrm>
          <a:off x="6768515" y="1104847"/>
          <a:ext cx="946787" cy="6124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US" sz="1000" kern="1200"/>
            <a:t>Review and rating data</a:t>
          </a:r>
        </a:p>
      </dsp:txBody>
      <dsp:txXfrm>
        <a:off x="6768515" y="1227331"/>
        <a:ext cx="763062" cy="367450"/>
      </dsp:txXfrm>
    </dsp:sp>
    <dsp:sp modelId="{A41152C5-1935-4267-A2AA-A0EB40A0BBEB}">
      <dsp:nvSpPr>
        <dsp:cNvPr id="0" name=""/>
        <dsp:cNvSpPr/>
      </dsp:nvSpPr>
      <dsp:spPr>
        <a:xfrm>
          <a:off x="7908180" y="136703"/>
          <a:ext cx="2548707" cy="2548707"/>
        </a:xfrm>
        <a:prstGeom prst="roundRect">
          <a:avLst>
            <a:gd name="adj" fmla="val 10000"/>
          </a:avLst>
        </a:prstGeom>
        <a:blipFill rotWithShape="1">
          <a:blip xmlns:r="http://schemas.openxmlformats.org/officeDocument/2006/relationships" r:embed="rId3"/>
          <a:srcRect/>
          <a:stretch>
            <a:fillRect l="-24000" r="-24000"/>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210461-F071-453A-B948-06B28A776606}">
      <dsp:nvSpPr>
        <dsp:cNvPr id="0" name=""/>
        <dsp:cNvSpPr/>
      </dsp:nvSpPr>
      <dsp:spPr>
        <a:xfrm>
          <a:off x="8323086" y="1665927"/>
          <a:ext cx="2548707" cy="2548707"/>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Database Merge</a:t>
          </a:r>
        </a:p>
        <a:p>
          <a:pPr marL="171450" lvl="1" indent="-171450" algn="l" defTabSz="800100">
            <a:lnSpc>
              <a:spcPct val="90000"/>
            </a:lnSpc>
            <a:spcBef>
              <a:spcPct val="0"/>
            </a:spcBef>
            <a:spcAft>
              <a:spcPct val="15000"/>
            </a:spcAft>
            <a:buChar char="•"/>
          </a:pPr>
          <a:r>
            <a:rPr lang="en-US" sz="1800" kern="1200"/>
            <a:t>Standardized and ready for onward analysis</a:t>
          </a:r>
        </a:p>
        <a:p>
          <a:pPr marL="171450" lvl="1" indent="-171450" algn="l" defTabSz="800100">
            <a:lnSpc>
              <a:spcPct val="90000"/>
            </a:lnSpc>
            <a:spcBef>
              <a:spcPct val="0"/>
            </a:spcBef>
            <a:spcAft>
              <a:spcPct val="15000"/>
            </a:spcAft>
            <a:buNone/>
          </a:pPr>
          <a:endParaRPr lang="en-US" sz="1800" kern="1200"/>
        </a:p>
        <a:p>
          <a:pPr marL="114300" lvl="1" indent="-114300" algn="l" defTabSz="622300">
            <a:lnSpc>
              <a:spcPct val="90000"/>
            </a:lnSpc>
            <a:spcBef>
              <a:spcPct val="0"/>
            </a:spcBef>
            <a:spcAft>
              <a:spcPct val="15000"/>
            </a:spcAft>
            <a:buNone/>
          </a:pPr>
          <a:r>
            <a:rPr lang="en-US" sz="1400" i="1" kern="1200"/>
            <a:t>Technique: DF Join</a:t>
          </a:r>
        </a:p>
      </dsp:txBody>
      <dsp:txXfrm>
        <a:off x="8397735" y="1740576"/>
        <a:ext cx="2399409" cy="239940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0B3B02-912E-44E1-8B3C-3C4F3F67C5F3}" type="datetimeFigureOut">
              <a:rPr lang="en-US" smtClean="0"/>
              <a:t>11/30/2020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D62C6C-61E2-4F2F-95B9-036F33219DEC}" type="slidenum">
              <a:rPr lang="en-US" smtClean="0"/>
              <a:t>‹#›</a:t>
            </a:fld>
            <a:endParaRPr lang="en-US"/>
          </a:p>
        </p:txBody>
      </p:sp>
    </p:spTree>
    <p:extLst>
      <p:ext uri="{BB962C8B-B14F-4D97-AF65-F5344CB8AC3E}">
        <p14:creationId xmlns:p14="http://schemas.microsoft.com/office/powerpoint/2010/main" val="3642219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9E1B327-095F-4727-AAD0-F048A0A58854}" type="datetime1">
              <a:rPr lang="en-US" smtClean="0"/>
              <a:t>11/30/2020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7C04E71-C3B3-D34A-A2EC-B9453AF94C68}"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98845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DF47CD-4987-4EE4-80EC-3204B1D5DF5F}" type="datetime1">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205384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5C6F55-044D-4C0C-9EB3-801D78E6E723}" type="datetime1">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240844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36480B-6052-42E7-A959-B5D382933775}" type="datetime1">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292571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E62FE2-1A7C-4581-9F20-4FFAA0274D86}" type="datetime1">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04E71-C3B3-D34A-A2EC-B9453AF94C68}"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23524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8708CB-F315-43CB-96C1-334B79E82F39}" type="datetime1">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566853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53C9E08-72A7-4184-BC1A-B6437ED126A1}" type="datetime1">
              <a:rPr lang="en-US" smtClean="0"/>
              <a:t>11/30/2020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098471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81D878-2A0B-4ABC-973D-8D9B6AD10A70}" type="datetime1">
              <a:rPr lang="en-US" smtClean="0"/>
              <a:t>11/30/2020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855100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039CFB-904F-44F0-9E7A-87880729CC5A}" type="datetime1">
              <a:rPr lang="en-US" smtClean="0"/>
              <a:t>11/30/2020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025658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A98866-D214-4CF6-BC3C-6A353A11E321}" type="datetime1">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354726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1F85D3-40F6-4B3E-A689-8D212E039AFE}" type="datetime1">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2198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A81F7EEF-4DF5-4CAE-9FCB-303FAA3553EF}" type="datetime1">
              <a:rPr lang="en-US" smtClean="0"/>
              <a:t>11/30/2020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77C04E71-C3B3-D34A-A2EC-B9453AF94C68}" type="slidenum">
              <a:rPr lang="en-US" smtClean="0"/>
              <a:t>‹#›</a:t>
            </a:fld>
            <a:endParaRPr lang="en-US"/>
          </a:p>
        </p:txBody>
      </p:sp>
    </p:spTree>
    <p:extLst>
      <p:ext uri="{BB962C8B-B14F-4D97-AF65-F5344CB8AC3E}">
        <p14:creationId xmlns:p14="http://schemas.microsoft.com/office/powerpoint/2010/main" val="408767217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maps.googleapis.com/maps/api/place/textsearch/json?query=....&amp;key=(API%20key)"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www.brewersassociation.org/statistics-and-data/national-beer-stat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s.google.com/places/web-service/overview" TargetMode="External"/><Relationship Id="rId2" Type="http://schemas.openxmlformats.org/officeDocument/2006/relationships/hyperlink" Target="https://www.brewersassociation.org/statistics-and-data/craft-beer-industry-market-segments/" TargetMode="External"/><Relationship Id="rId1" Type="http://schemas.openxmlformats.org/officeDocument/2006/relationships/slideLayout" Target="../slideLayouts/slideLayout2.xml"/><Relationship Id="rId4" Type="http://schemas.openxmlformats.org/officeDocument/2006/relationships/hyperlink" Target="https://www.yelp.com/developers/documentation/v3" TargetMode="Externa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hyperlink" Target="https://www.payfirma.com/payments-industry/api-101-a-primer/"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020E-F455-E944-BBDA-1052D6751E5E}"/>
              </a:ext>
            </a:extLst>
          </p:cNvPr>
          <p:cNvSpPr>
            <a:spLocks noGrp="1"/>
          </p:cNvSpPr>
          <p:nvPr>
            <p:ph type="ctrTitle"/>
          </p:nvPr>
        </p:nvSpPr>
        <p:spPr/>
        <p:txBody>
          <a:bodyPr/>
          <a:lstStyle/>
          <a:p>
            <a:r>
              <a:rPr lang="en-US"/>
              <a:t>Multi-source </a:t>
            </a:r>
            <a:br>
              <a:rPr lang="en-US"/>
            </a:br>
            <a:r>
              <a:rPr lang="en-US"/>
              <a:t>Brewery Review Database</a:t>
            </a:r>
          </a:p>
        </p:txBody>
      </p:sp>
      <p:sp>
        <p:nvSpPr>
          <p:cNvPr id="3" name="Subtitle 2">
            <a:extLst>
              <a:ext uri="{FF2B5EF4-FFF2-40B4-BE49-F238E27FC236}">
                <a16:creationId xmlns:a16="http://schemas.microsoft.com/office/drawing/2014/main" id="{86318183-B2C7-364B-BD06-B3B9F040F805}"/>
              </a:ext>
            </a:extLst>
          </p:cNvPr>
          <p:cNvSpPr>
            <a:spLocks noGrp="1"/>
          </p:cNvSpPr>
          <p:nvPr>
            <p:ph type="subTitle" idx="1"/>
          </p:nvPr>
        </p:nvSpPr>
        <p:spPr/>
        <p:txBody>
          <a:bodyPr>
            <a:normAutofit fontScale="55000" lnSpcReduction="20000"/>
          </a:bodyPr>
          <a:lstStyle/>
          <a:p>
            <a:r>
              <a:rPr lang="en-US"/>
              <a:t>DSCI 511, Fall 2020 </a:t>
            </a:r>
          </a:p>
          <a:p>
            <a:r>
              <a:rPr lang="en-US"/>
              <a:t>Wynton Britton</a:t>
            </a:r>
          </a:p>
          <a:p>
            <a:r>
              <a:rPr lang="en-US"/>
              <a:t>Hao Deng</a:t>
            </a:r>
          </a:p>
          <a:p>
            <a:r>
              <a:rPr lang="en-US"/>
              <a:t>Russell Destremps</a:t>
            </a:r>
          </a:p>
          <a:p>
            <a:r>
              <a:rPr lang="en-US"/>
              <a:t>Evan </a:t>
            </a:r>
            <a:r>
              <a:rPr lang="en-US" err="1"/>
              <a:t>Falkowski</a:t>
            </a:r>
            <a:endParaRPr lang="en-US"/>
          </a:p>
        </p:txBody>
      </p:sp>
      <p:sp>
        <p:nvSpPr>
          <p:cNvPr id="4" name="Date Placeholder 3">
            <a:extLst>
              <a:ext uri="{FF2B5EF4-FFF2-40B4-BE49-F238E27FC236}">
                <a16:creationId xmlns:a16="http://schemas.microsoft.com/office/drawing/2014/main" id="{981211B6-ABD5-4CEC-A94A-2A0A998FB0A6}"/>
              </a:ext>
            </a:extLst>
          </p:cNvPr>
          <p:cNvSpPr>
            <a:spLocks noGrp="1"/>
          </p:cNvSpPr>
          <p:nvPr>
            <p:ph type="dt" sz="half" idx="10"/>
          </p:nvPr>
        </p:nvSpPr>
        <p:spPr/>
        <p:txBody>
          <a:bodyPr/>
          <a:lstStyle/>
          <a:p>
            <a:fld id="{E4DF001A-BC6B-4037-87E9-8485584B345E}" type="datetime1">
              <a:rPr lang="en-US" smtClean="0"/>
              <a:t>11/30/2020</a:t>
            </a:fld>
            <a:endParaRPr lang="en-US"/>
          </a:p>
        </p:txBody>
      </p:sp>
      <p:sp>
        <p:nvSpPr>
          <p:cNvPr id="5" name="Slide Number Placeholder 4">
            <a:extLst>
              <a:ext uri="{FF2B5EF4-FFF2-40B4-BE49-F238E27FC236}">
                <a16:creationId xmlns:a16="http://schemas.microsoft.com/office/drawing/2014/main" id="{8D556675-D6BC-436E-873D-32CE54150674}"/>
              </a:ext>
            </a:extLst>
          </p:cNvPr>
          <p:cNvSpPr>
            <a:spLocks noGrp="1"/>
          </p:cNvSpPr>
          <p:nvPr>
            <p:ph type="sldNum" sz="quarter" idx="12"/>
          </p:nvPr>
        </p:nvSpPr>
        <p:spPr/>
        <p:txBody>
          <a:bodyPr>
            <a:normAutofit lnSpcReduction="10000"/>
          </a:bodyPr>
          <a:lstStyle/>
          <a:p>
            <a:fld id="{77C04E71-C3B3-D34A-A2EC-B9453AF94C68}" type="slidenum">
              <a:rPr lang="en-US" smtClean="0"/>
              <a:t>1</a:t>
            </a:fld>
            <a:endParaRPr lang="en-US"/>
          </a:p>
        </p:txBody>
      </p:sp>
      <p:pic>
        <p:nvPicPr>
          <p:cNvPr id="6" name="Picture 2" descr="Dragon Icon | Identity | Drexel University">
            <a:extLst>
              <a:ext uri="{FF2B5EF4-FFF2-40B4-BE49-F238E27FC236}">
                <a16:creationId xmlns:a16="http://schemas.microsoft.com/office/drawing/2014/main" id="{9614DFDB-1AE9-4489-BC29-BD590B78AE06}"/>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8491829" y="2133600"/>
            <a:ext cx="285750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070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81CA2-7EAE-411E-B504-53FD42EB7124}"/>
              </a:ext>
            </a:extLst>
          </p:cNvPr>
          <p:cNvSpPr>
            <a:spLocks noGrp="1"/>
          </p:cNvSpPr>
          <p:nvPr>
            <p:ph type="title"/>
          </p:nvPr>
        </p:nvSpPr>
        <p:spPr/>
        <p:txBody>
          <a:bodyPr>
            <a:normAutofit fontScale="90000"/>
          </a:bodyPr>
          <a:lstStyle/>
          <a:p>
            <a:r>
              <a:rPr lang="en-US" dirty="0"/>
              <a:t>Approach to Preprocessing Data </a:t>
            </a:r>
            <a:br>
              <a:rPr lang="en-US" dirty="0"/>
            </a:br>
            <a:r>
              <a:rPr kumimoji="0" lang="en-US" sz="4000" b="1" i="0" u="none" strike="noStrike" kern="1200" cap="none" spc="-50" normalizeH="0" baseline="0" noProof="0" dirty="0">
                <a:ln>
                  <a:noFill/>
                </a:ln>
                <a:solidFill>
                  <a:srgbClr val="FFFFFF">
                    <a:lumMod val="65000"/>
                  </a:srgbClr>
                </a:solidFill>
                <a:effectLst/>
                <a:uLnTx/>
                <a:uFillTx/>
                <a:latin typeface="Century Schoolbook" panose="02040604050505020304"/>
                <a:ea typeface="+mj-ea"/>
                <a:cs typeface="+mj-cs"/>
              </a:rPr>
              <a:t>Yelp</a:t>
            </a:r>
            <a:br>
              <a:rPr lang="en-US" dirty="0"/>
            </a:br>
            <a:r>
              <a:rPr lang="en-US" sz="2400" dirty="0"/>
              <a:t>Example of initial format </a:t>
            </a:r>
            <a:endParaRPr lang="en-US" dirty="0">
              <a:ea typeface="+mj-lt"/>
              <a:cs typeface="+mj-lt"/>
            </a:endParaRPr>
          </a:p>
        </p:txBody>
      </p:sp>
      <p:sp>
        <p:nvSpPr>
          <p:cNvPr id="6" name="Date Placeholder 5">
            <a:extLst>
              <a:ext uri="{FF2B5EF4-FFF2-40B4-BE49-F238E27FC236}">
                <a16:creationId xmlns:a16="http://schemas.microsoft.com/office/drawing/2014/main" id="{9BD26D3B-9A03-4FE1-9041-B6A804FCE5BC}"/>
              </a:ext>
            </a:extLst>
          </p:cNvPr>
          <p:cNvSpPr>
            <a:spLocks noGrp="1"/>
          </p:cNvSpPr>
          <p:nvPr>
            <p:ph type="dt" sz="half" idx="10"/>
          </p:nvPr>
        </p:nvSpPr>
        <p:spPr/>
        <p:txBody>
          <a:bodyPr/>
          <a:lstStyle/>
          <a:p>
            <a:fld id="{ABDDB9B8-1BDB-45AC-84B5-5BBEF72A78A9}" type="datetime1">
              <a:rPr lang="en-US" smtClean="0"/>
              <a:t>11/30/2020</a:t>
            </a:fld>
            <a:endParaRPr lang="en-US"/>
          </a:p>
        </p:txBody>
      </p:sp>
      <p:sp>
        <p:nvSpPr>
          <p:cNvPr id="7" name="Slide Number Placeholder 6">
            <a:extLst>
              <a:ext uri="{FF2B5EF4-FFF2-40B4-BE49-F238E27FC236}">
                <a16:creationId xmlns:a16="http://schemas.microsoft.com/office/drawing/2014/main" id="{467314B2-0EF3-45E2-B01F-34E06CD708ED}"/>
              </a:ext>
            </a:extLst>
          </p:cNvPr>
          <p:cNvSpPr>
            <a:spLocks noGrp="1"/>
          </p:cNvSpPr>
          <p:nvPr>
            <p:ph type="sldNum" sz="quarter" idx="12"/>
          </p:nvPr>
        </p:nvSpPr>
        <p:spPr/>
        <p:txBody>
          <a:bodyPr>
            <a:normAutofit lnSpcReduction="10000"/>
          </a:bodyPr>
          <a:lstStyle/>
          <a:p>
            <a:fld id="{77C04E71-C3B3-D34A-A2EC-B9453AF94C68}" type="slidenum">
              <a:rPr lang="en-US" smtClean="0"/>
              <a:t>10</a:t>
            </a:fld>
            <a:endParaRPr lang="en-US"/>
          </a:p>
        </p:txBody>
      </p:sp>
      <p:grpSp>
        <p:nvGrpSpPr>
          <p:cNvPr id="4" name="Group 3">
            <a:extLst>
              <a:ext uri="{FF2B5EF4-FFF2-40B4-BE49-F238E27FC236}">
                <a16:creationId xmlns:a16="http://schemas.microsoft.com/office/drawing/2014/main" id="{03670E98-C773-4C52-AF33-D8D821AFA3A7}"/>
              </a:ext>
            </a:extLst>
          </p:cNvPr>
          <p:cNvGrpSpPr/>
          <p:nvPr/>
        </p:nvGrpSpPr>
        <p:grpSpPr>
          <a:xfrm>
            <a:off x="1223519" y="4907642"/>
            <a:ext cx="9029625" cy="1813404"/>
            <a:chOff x="1223519" y="3705447"/>
            <a:chExt cx="9029625" cy="1813404"/>
          </a:xfrm>
        </p:grpSpPr>
        <p:pic>
          <p:nvPicPr>
            <p:cNvPr id="3" name="Picture 2">
              <a:extLst>
                <a:ext uri="{FF2B5EF4-FFF2-40B4-BE49-F238E27FC236}">
                  <a16:creationId xmlns:a16="http://schemas.microsoft.com/office/drawing/2014/main" id="{D2542870-194F-43EB-B3BA-C4E8145E4D30}"/>
                </a:ext>
              </a:extLst>
            </p:cNvPr>
            <p:cNvPicPr>
              <a:picLocks noChangeAspect="1"/>
            </p:cNvPicPr>
            <p:nvPr/>
          </p:nvPicPr>
          <p:blipFill>
            <a:blip r:embed="rId2"/>
            <a:stretch>
              <a:fillRect/>
            </a:stretch>
          </p:blipFill>
          <p:spPr>
            <a:xfrm>
              <a:off x="1223519" y="4156776"/>
              <a:ext cx="8639175" cy="1362075"/>
            </a:xfrm>
            <a:prstGeom prst="rect">
              <a:avLst/>
            </a:prstGeom>
          </p:spPr>
        </p:pic>
        <p:sp>
          <p:nvSpPr>
            <p:cNvPr id="8" name="Rectangle 7">
              <a:extLst>
                <a:ext uri="{FF2B5EF4-FFF2-40B4-BE49-F238E27FC236}">
                  <a16:creationId xmlns:a16="http://schemas.microsoft.com/office/drawing/2014/main" id="{CBEA0AE2-233D-4CFC-8197-912461DB862F}"/>
                </a:ext>
              </a:extLst>
            </p:cNvPr>
            <p:cNvSpPr/>
            <p:nvPr/>
          </p:nvSpPr>
          <p:spPr>
            <a:xfrm>
              <a:off x="1223519" y="3705447"/>
              <a:ext cx="9029625" cy="40879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Review Response</a:t>
              </a:r>
            </a:p>
          </p:txBody>
        </p:sp>
        <p:sp>
          <p:nvSpPr>
            <p:cNvPr id="9" name="Rectangle 8">
              <a:extLst>
                <a:ext uri="{FF2B5EF4-FFF2-40B4-BE49-F238E27FC236}">
                  <a16:creationId xmlns:a16="http://schemas.microsoft.com/office/drawing/2014/main" id="{A970A188-3000-43C9-8BBA-3CD25939031D}"/>
                </a:ext>
              </a:extLst>
            </p:cNvPr>
            <p:cNvSpPr/>
            <p:nvPr/>
          </p:nvSpPr>
          <p:spPr>
            <a:xfrm>
              <a:off x="1461977" y="4476307"/>
              <a:ext cx="8203018" cy="135897"/>
            </a:xfrm>
            <a:prstGeom prst="rect">
              <a:avLst/>
            </a:prstGeom>
            <a:solidFill>
              <a:schemeClr val="accent2">
                <a:lumMod val="60000"/>
                <a:lumOff val="4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28ED108-DE66-48AA-8102-CBC69F264C0F}"/>
                </a:ext>
              </a:extLst>
            </p:cNvPr>
            <p:cNvSpPr/>
            <p:nvPr/>
          </p:nvSpPr>
          <p:spPr>
            <a:xfrm>
              <a:off x="1461976" y="4180644"/>
              <a:ext cx="1982973" cy="135897"/>
            </a:xfrm>
            <a:prstGeom prst="rect">
              <a:avLst/>
            </a:prstGeom>
            <a:solidFill>
              <a:schemeClr val="accent2">
                <a:lumMod val="60000"/>
                <a:lumOff val="4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Picture 10">
            <a:extLst>
              <a:ext uri="{FF2B5EF4-FFF2-40B4-BE49-F238E27FC236}">
                <a16:creationId xmlns:a16="http://schemas.microsoft.com/office/drawing/2014/main" id="{72498E72-26B4-4487-AA21-C2143B73DF50}"/>
              </a:ext>
            </a:extLst>
          </p:cNvPr>
          <p:cNvPicPr>
            <a:picLocks noChangeAspect="1"/>
          </p:cNvPicPr>
          <p:nvPr/>
        </p:nvPicPr>
        <p:blipFill>
          <a:blip r:embed="rId3"/>
          <a:stretch>
            <a:fillRect/>
          </a:stretch>
        </p:blipFill>
        <p:spPr>
          <a:xfrm>
            <a:off x="5738331" y="1668575"/>
            <a:ext cx="4587767" cy="3012605"/>
          </a:xfrm>
          <a:prstGeom prst="rect">
            <a:avLst/>
          </a:prstGeom>
        </p:spPr>
      </p:pic>
      <p:sp>
        <p:nvSpPr>
          <p:cNvPr id="12" name="Rectangle 11">
            <a:extLst>
              <a:ext uri="{FF2B5EF4-FFF2-40B4-BE49-F238E27FC236}">
                <a16:creationId xmlns:a16="http://schemas.microsoft.com/office/drawing/2014/main" id="{81C83D64-A177-4FF7-A145-BADFDF9165EC}"/>
              </a:ext>
            </a:extLst>
          </p:cNvPr>
          <p:cNvSpPr/>
          <p:nvPr/>
        </p:nvSpPr>
        <p:spPr>
          <a:xfrm>
            <a:off x="5616054" y="1191355"/>
            <a:ext cx="4710044" cy="40879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Response</a:t>
            </a:r>
          </a:p>
        </p:txBody>
      </p:sp>
      <p:sp>
        <p:nvSpPr>
          <p:cNvPr id="13" name="Rectangle 12">
            <a:extLst>
              <a:ext uri="{FF2B5EF4-FFF2-40B4-BE49-F238E27FC236}">
                <a16:creationId xmlns:a16="http://schemas.microsoft.com/office/drawing/2014/main" id="{32EB47C8-59D6-4DA4-958B-B3F4BD72CE83}"/>
              </a:ext>
            </a:extLst>
          </p:cNvPr>
          <p:cNvSpPr/>
          <p:nvPr/>
        </p:nvSpPr>
        <p:spPr>
          <a:xfrm>
            <a:off x="5988103" y="2299648"/>
            <a:ext cx="1791121" cy="126101"/>
          </a:xfrm>
          <a:prstGeom prst="rect">
            <a:avLst/>
          </a:prstGeom>
          <a:solidFill>
            <a:schemeClr val="accent2">
              <a:lumMod val="60000"/>
              <a:lumOff val="4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211C835-4C3D-4C6D-AA12-8525753E9B31}"/>
              </a:ext>
            </a:extLst>
          </p:cNvPr>
          <p:cNvSpPr/>
          <p:nvPr/>
        </p:nvSpPr>
        <p:spPr>
          <a:xfrm>
            <a:off x="5988103" y="4000995"/>
            <a:ext cx="1006376" cy="126101"/>
          </a:xfrm>
          <a:prstGeom prst="rect">
            <a:avLst/>
          </a:prstGeom>
          <a:solidFill>
            <a:schemeClr val="accent2">
              <a:lumMod val="60000"/>
              <a:lumOff val="4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1E3C813-F0D8-4E86-B998-EA4873A4A29E}"/>
              </a:ext>
            </a:extLst>
          </p:cNvPr>
          <p:cNvSpPr/>
          <p:nvPr/>
        </p:nvSpPr>
        <p:spPr>
          <a:xfrm>
            <a:off x="5988103" y="4127096"/>
            <a:ext cx="1006376" cy="126101"/>
          </a:xfrm>
          <a:prstGeom prst="rect">
            <a:avLst/>
          </a:prstGeom>
          <a:solidFill>
            <a:schemeClr val="accent2">
              <a:lumMod val="60000"/>
              <a:lumOff val="4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EAFA994B-4C10-4E07-8F7F-B9C8EBA37752}"/>
              </a:ext>
            </a:extLst>
          </p:cNvPr>
          <p:cNvSpPr>
            <a:spLocks noGrp="1"/>
          </p:cNvSpPr>
          <p:nvPr>
            <p:ph idx="1"/>
          </p:nvPr>
        </p:nvSpPr>
        <p:spPr>
          <a:xfrm>
            <a:off x="1223519" y="2123617"/>
            <a:ext cx="4528532" cy="2351729"/>
          </a:xfrm>
        </p:spPr>
        <p:txBody>
          <a:bodyPr vert="horz" lIns="91440" tIns="45720" rIns="91440" bIns="45720" rtlCol="0" anchor="t">
            <a:normAutofit/>
          </a:bodyPr>
          <a:lstStyle/>
          <a:p>
            <a:pPr marL="0" indent="0">
              <a:buNone/>
            </a:pPr>
            <a:r>
              <a:rPr lang="en-US" dirty="0"/>
              <a:t>All breweries from master list looped through response queries:</a:t>
            </a:r>
          </a:p>
          <a:p>
            <a:pPr>
              <a:buFontTx/>
              <a:buChar char="-"/>
            </a:pPr>
            <a:r>
              <a:rPr lang="en-US" dirty="0"/>
              <a:t>Obtain yelp business ID and desired associated data</a:t>
            </a:r>
          </a:p>
          <a:p>
            <a:pPr>
              <a:buFontTx/>
              <a:buChar char="-"/>
            </a:pPr>
            <a:r>
              <a:rPr lang="en-US" dirty="0"/>
              <a:t>Use yelp business ID to obtain desired review data</a:t>
            </a:r>
          </a:p>
          <a:p>
            <a:pPr marL="914400" lvl="2" indent="0">
              <a:buNone/>
            </a:pPr>
            <a:endParaRPr lang="en-US" dirty="0"/>
          </a:p>
          <a:p>
            <a:pPr marL="914400" lvl="2" indent="0">
              <a:buNone/>
            </a:pPr>
            <a:endParaRPr lang="en-US" dirty="0"/>
          </a:p>
        </p:txBody>
      </p:sp>
      <p:cxnSp>
        <p:nvCxnSpPr>
          <p:cNvPr id="18" name="Connector: Elbow 17">
            <a:extLst>
              <a:ext uri="{FF2B5EF4-FFF2-40B4-BE49-F238E27FC236}">
                <a16:creationId xmlns:a16="http://schemas.microsoft.com/office/drawing/2014/main" id="{A6DF89D7-6DFB-4551-B1AD-F14AD115DC56}"/>
              </a:ext>
            </a:extLst>
          </p:cNvPr>
          <p:cNvCxnSpPr>
            <a:cxnSpLocks/>
          </p:cNvCxnSpPr>
          <p:nvPr/>
        </p:nvCxnSpPr>
        <p:spPr>
          <a:xfrm rot="5400000" flipH="1" flipV="1">
            <a:off x="4847756" y="2254680"/>
            <a:ext cx="1422824" cy="113774"/>
          </a:xfrm>
          <a:prstGeom prst="bentConnector3">
            <a:avLst>
              <a:gd name="adj1" fmla="val 156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D026D0D7-4BEF-4300-A833-C3B60226CF36}"/>
              </a:ext>
            </a:extLst>
          </p:cNvPr>
          <p:cNvCxnSpPr>
            <a:cxnSpLocks/>
            <a:endCxn id="8" idx="1"/>
          </p:cNvCxnSpPr>
          <p:nvPr/>
        </p:nvCxnSpPr>
        <p:spPr>
          <a:xfrm rot="5400000">
            <a:off x="600774" y="4450943"/>
            <a:ext cx="1283845" cy="38353"/>
          </a:xfrm>
          <a:prstGeom prst="bentConnector4">
            <a:avLst>
              <a:gd name="adj1" fmla="val 49"/>
              <a:gd name="adj2" fmla="val 69604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1273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81CA2-7EAE-411E-B504-53FD42EB7124}"/>
              </a:ext>
            </a:extLst>
          </p:cNvPr>
          <p:cNvSpPr>
            <a:spLocks noGrp="1"/>
          </p:cNvSpPr>
          <p:nvPr>
            <p:ph type="title"/>
          </p:nvPr>
        </p:nvSpPr>
        <p:spPr/>
        <p:txBody>
          <a:bodyPr>
            <a:normAutofit fontScale="90000"/>
          </a:bodyPr>
          <a:lstStyle/>
          <a:p>
            <a:r>
              <a:rPr lang="en-US" dirty="0"/>
              <a:t>Approach to Preprocessing Data </a:t>
            </a:r>
            <a:br>
              <a:rPr lang="en-US" dirty="0"/>
            </a:br>
            <a:r>
              <a:rPr kumimoji="0" lang="en-US" sz="4000" b="1" i="0" u="none" strike="noStrike" kern="1200" cap="none" spc="-50" normalizeH="0" baseline="0" noProof="0" dirty="0">
                <a:ln>
                  <a:noFill/>
                </a:ln>
                <a:solidFill>
                  <a:srgbClr val="FFFFFF">
                    <a:lumMod val="65000"/>
                  </a:srgbClr>
                </a:solidFill>
                <a:effectLst/>
                <a:uLnTx/>
                <a:uFillTx/>
                <a:latin typeface="Century Schoolbook" panose="02040604050505020304"/>
                <a:ea typeface="+mj-ea"/>
                <a:cs typeface="+mj-cs"/>
              </a:rPr>
              <a:t>Yelp</a:t>
            </a:r>
            <a:br>
              <a:rPr lang="en-US" dirty="0"/>
            </a:br>
            <a:r>
              <a:rPr lang="en-US" sz="2400" dirty="0"/>
              <a:t>Example of post-cleaning format</a:t>
            </a:r>
            <a:endParaRPr lang="en-US" dirty="0">
              <a:ea typeface="+mj-lt"/>
              <a:cs typeface="+mj-lt"/>
            </a:endParaRPr>
          </a:p>
        </p:txBody>
      </p:sp>
      <p:sp>
        <p:nvSpPr>
          <p:cNvPr id="5" name="Date Placeholder 4">
            <a:extLst>
              <a:ext uri="{FF2B5EF4-FFF2-40B4-BE49-F238E27FC236}">
                <a16:creationId xmlns:a16="http://schemas.microsoft.com/office/drawing/2014/main" id="{5AAFD74A-7CB3-48BD-9A55-A07671831B71}"/>
              </a:ext>
            </a:extLst>
          </p:cNvPr>
          <p:cNvSpPr>
            <a:spLocks noGrp="1"/>
          </p:cNvSpPr>
          <p:nvPr>
            <p:ph type="dt" sz="half" idx="10"/>
          </p:nvPr>
        </p:nvSpPr>
        <p:spPr/>
        <p:txBody>
          <a:bodyPr/>
          <a:lstStyle/>
          <a:p>
            <a:fld id="{BF48B3A3-19A8-4630-9FF3-FDF7D5DB956E}" type="datetime1">
              <a:rPr lang="en-US" smtClean="0"/>
              <a:t>11/30/2020</a:t>
            </a:fld>
            <a:endParaRPr lang="en-US"/>
          </a:p>
        </p:txBody>
      </p:sp>
      <p:sp>
        <p:nvSpPr>
          <p:cNvPr id="7" name="Slide Number Placeholder 6">
            <a:extLst>
              <a:ext uri="{FF2B5EF4-FFF2-40B4-BE49-F238E27FC236}">
                <a16:creationId xmlns:a16="http://schemas.microsoft.com/office/drawing/2014/main" id="{C7A92C26-AA74-472F-AA44-7E8F6D571718}"/>
              </a:ext>
            </a:extLst>
          </p:cNvPr>
          <p:cNvSpPr>
            <a:spLocks noGrp="1"/>
          </p:cNvSpPr>
          <p:nvPr>
            <p:ph type="sldNum" sz="quarter" idx="12"/>
          </p:nvPr>
        </p:nvSpPr>
        <p:spPr/>
        <p:txBody>
          <a:bodyPr>
            <a:normAutofit lnSpcReduction="10000"/>
          </a:bodyPr>
          <a:lstStyle/>
          <a:p>
            <a:fld id="{77C04E71-C3B3-D34A-A2EC-B9453AF94C68}" type="slidenum">
              <a:rPr lang="en-US" smtClean="0"/>
              <a:t>11</a:t>
            </a:fld>
            <a:endParaRPr lang="en-US"/>
          </a:p>
        </p:txBody>
      </p:sp>
      <p:sp>
        <p:nvSpPr>
          <p:cNvPr id="11" name="TextBox 10">
            <a:extLst>
              <a:ext uri="{FF2B5EF4-FFF2-40B4-BE49-F238E27FC236}">
                <a16:creationId xmlns:a16="http://schemas.microsoft.com/office/drawing/2014/main" id="{FCA75277-B8AB-4525-8142-6BC71E214C7C}"/>
              </a:ext>
            </a:extLst>
          </p:cNvPr>
          <p:cNvSpPr txBox="1"/>
          <p:nvPr/>
        </p:nvSpPr>
        <p:spPr>
          <a:xfrm>
            <a:off x="1301627" y="6219915"/>
            <a:ext cx="9260884" cy="369332"/>
          </a:xfrm>
          <a:prstGeom prst="rect">
            <a:avLst/>
          </a:prstGeom>
          <a:solidFill>
            <a:schemeClr val="accent3">
              <a:lumMod val="40000"/>
              <a:lumOff val="60000"/>
            </a:schemeClr>
          </a:solidFill>
          <a:ln>
            <a:solidFill>
              <a:schemeClr val="accent6">
                <a:lumMod val="75000"/>
              </a:schemeClr>
            </a:solidFill>
          </a:ln>
        </p:spPr>
        <p:txBody>
          <a:bodyPr wrap="square" rtlCol="0">
            <a:spAutoFit/>
          </a:bodyPr>
          <a:lstStyle/>
          <a:p>
            <a:r>
              <a:rPr lang="en-US" dirty="0"/>
              <a:t>Successfully processed 6,128 of the 7,794 craft breweries in the United States (79%)</a:t>
            </a:r>
          </a:p>
        </p:txBody>
      </p:sp>
      <p:pic>
        <p:nvPicPr>
          <p:cNvPr id="12" name="Picture 11">
            <a:extLst>
              <a:ext uri="{FF2B5EF4-FFF2-40B4-BE49-F238E27FC236}">
                <a16:creationId xmlns:a16="http://schemas.microsoft.com/office/drawing/2014/main" id="{C830354C-DEDA-4856-8CBF-37CEC64A93DC}"/>
              </a:ext>
            </a:extLst>
          </p:cNvPr>
          <p:cNvPicPr>
            <a:picLocks noChangeAspect="1"/>
          </p:cNvPicPr>
          <p:nvPr/>
        </p:nvPicPr>
        <p:blipFill>
          <a:blip r:embed="rId2"/>
          <a:stretch>
            <a:fillRect/>
          </a:stretch>
        </p:blipFill>
        <p:spPr>
          <a:xfrm>
            <a:off x="572619" y="2818819"/>
            <a:ext cx="10316943" cy="2080728"/>
          </a:xfrm>
          <a:prstGeom prst="rect">
            <a:avLst/>
          </a:prstGeom>
          <a:ln w="25400">
            <a:solidFill>
              <a:schemeClr val="accent1"/>
            </a:solidFill>
          </a:ln>
        </p:spPr>
      </p:pic>
    </p:spTree>
    <p:extLst>
      <p:ext uri="{BB962C8B-B14F-4D97-AF65-F5344CB8AC3E}">
        <p14:creationId xmlns:p14="http://schemas.microsoft.com/office/powerpoint/2010/main" val="606043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D119-5868-0A44-B523-6F9234BC943E}"/>
              </a:ext>
            </a:extLst>
          </p:cNvPr>
          <p:cNvSpPr>
            <a:spLocks noGrp="1"/>
          </p:cNvSpPr>
          <p:nvPr>
            <p:ph type="title"/>
          </p:nvPr>
        </p:nvSpPr>
        <p:spPr/>
        <p:txBody>
          <a:bodyPr/>
          <a:lstStyle/>
          <a:p>
            <a:r>
              <a:rPr lang="en-US" dirty="0"/>
              <a:t>Distribution Approach</a:t>
            </a:r>
            <a:br>
              <a:rPr lang="en-US" dirty="0"/>
            </a:br>
            <a:r>
              <a:rPr lang="en-US" sz="2400" dirty="0"/>
              <a:t>Example Applications. </a:t>
            </a:r>
          </a:p>
        </p:txBody>
      </p:sp>
      <p:sp>
        <p:nvSpPr>
          <p:cNvPr id="3" name="Content Placeholder 2">
            <a:extLst>
              <a:ext uri="{FF2B5EF4-FFF2-40B4-BE49-F238E27FC236}">
                <a16:creationId xmlns:a16="http://schemas.microsoft.com/office/drawing/2014/main" id="{05E2C9C3-D3B6-134D-A713-56229C7F4D3B}"/>
              </a:ext>
            </a:extLst>
          </p:cNvPr>
          <p:cNvSpPr>
            <a:spLocks noGrp="1"/>
          </p:cNvSpPr>
          <p:nvPr>
            <p:ph idx="1"/>
          </p:nvPr>
        </p:nvSpPr>
        <p:spPr>
          <a:xfrm>
            <a:off x="879623" y="1936177"/>
            <a:ext cx="9763394" cy="517161"/>
          </a:xfrm>
        </p:spPr>
        <p:txBody>
          <a:bodyPr/>
          <a:lstStyle/>
          <a:p>
            <a:pPr marL="0" indent="0">
              <a:buNone/>
            </a:pPr>
            <a:r>
              <a:rPr lang="en-US" dirty="0"/>
              <a:t>A single, national database will be end result of individual query, cleaning and merger. </a:t>
            </a:r>
          </a:p>
        </p:txBody>
      </p:sp>
      <p:sp>
        <p:nvSpPr>
          <p:cNvPr id="6" name="Date Placeholder 5">
            <a:extLst>
              <a:ext uri="{FF2B5EF4-FFF2-40B4-BE49-F238E27FC236}">
                <a16:creationId xmlns:a16="http://schemas.microsoft.com/office/drawing/2014/main" id="{3A924F40-3A66-4A46-AB27-8B1D71351A66}"/>
              </a:ext>
            </a:extLst>
          </p:cNvPr>
          <p:cNvSpPr>
            <a:spLocks noGrp="1"/>
          </p:cNvSpPr>
          <p:nvPr>
            <p:ph type="dt" sz="half" idx="10"/>
          </p:nvPr>
        </p:nvSpPr>
        <p:spPr/>
        <p:txBody>
          <a:bodyPr/>
          <a:lstStyle/>
          <a:p>
            <a:fld id="{5CACE437-94C8-492E-8F65-B9C7A17998BC}" type="datetime1">
              <a:rPr lang="en-US" smtClean="0"/>
              <a:t>11/30/2020</a:t>
            </a:fld>
            <a:endParaRPr lang="en-US"/>
          </a:p>
        </p:txBody>
      </p:sp>
      <p:sp>
        <p:nvSpPr>
          <p:cNvPr id="7" name="Slide Number Placeholder 6">
            <a:extLst>
              <a:ext uri="{FF2B5EF4-FFF2-40B4-BE49-F238E27FC236}">
                <a16:creationId xmlns:a16="http://schemas.microsoft.com/office/drawing/2014/main" id="{7F4F4D7C-1FC6-486C-9E87-399228DE8E58}"/>
              </a:ext>
            </a:extLst>
          </p:cNvPr>
          <p:cNvSpPr>
            <a:spLocks noGrp="1"/>
          </p:cNvSpPr>
          <p:nvPr>
            <p:ph type="sldNum" sz="quarter" idx="12"/>
          </p:nvPr>
        </p:nvSpPr>
        <p:spPr/>
        <p:txBody>
          <a:bodyPr>
            <a:normAutofit lnSpcReduction="10000"/>
          </a:bodyPr>
          <a:lstStyle/>
          <a:p>
            <a:fld id="{77C04E71-C3B3-D34A-A2EC-B9453AF94C68}" type="slidenum">
              <a:rPr lang="en-US" smtClean="0"/>
              <a:t>12</a:t>
            </a:fld>
            <a:endParaRPr lang="en-US"/>
          </a:p>
        </p:txBody>
      </p:sp>
      <p:pic>
        <p:nvPicPr>
          <p:cNvPr id="10" name="Picture 9">
            <a:extLst>
              <a:ext uri="{FF2B5EF4-FFF2-40B4-BE49-F238E27FC236}">
                <a16:creationId xmlns:a16="http://schemas.microsoft.com/office/drawing/2014/main" id="{F6C03BF9-10B4-414F-B4F3-606D2745400F}"/>
              </a:ext>
            </a:extLst>
          </p:cNvPr>
          <p:cNvPicPr>
            <a:picLocks noChangeAspect="1"/>
          </p:cNvPicPr>
          <p:nvPr/>
        </p:nvPicPr>
        <p:blipFill>
          <a:blip r:embed="rId2"/>
          <a:stretch>
            <a:fillRect/>
          </a:stretch>
        </p:blipFill>
        <p:spPr>
          <a:xfrm>
            <a:off x="688297" y="2453338"/>
            <a:ext cx="10039063" cy="4117404"/>
          </a:xfrm>
          <a:prstGeom prst="rect">
            <a:avLst/>
          </a:prstGeom>
          <a:ln w="12700">
            <a:solidFill>
              <a:srgbClr val="002060"/>
            </a:solidFill>
          </a:ln>
        </p:spPr>
      </p:pic>
    </p:spTree>
    <p:extLst>
      <p:ext uri="{BB962C8B-B14F-4D97-AF65-F5344CB8AC3E}">
        <p14:creationId xmlns:p14="http://schemas.microsoft.com/office/powerpoint/2010/main" val="2781622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D119-5868-0A44-B523-6F9234BC943E}"/>
              </a:ext>
            </a:extLst>
          </p:cNvPr>
          <p:cNvSpPr>
            <a:spLocks noGrp="1"/>
          </p:cNvSpPr>
          <p:nvPr>
            <p:ph type="title"/>
          </p:nvPr>
        </p:nvSpPr>
        <p:spPr/>
        <p:txBody>
          <a:bodyPr>
            <a:normAutofit fontScale="90000"/>
          </a:bodyPr>
          <a:lstStyle/>
          <a:p>
            <a:r>
              <a:rPr lang="en-US" dirty="0"/>
              <a:t>Distribution Approach</a:t>
            </a:r>
            <a:br>
              <a:rPr lang="en-US" dirty="0"/>
            </a:br>
            <a:r>
              <a:rPr lang="en-US" sz="2400" dirty="0"/>
              <a:t>Example Applications. </a:t>
            </a:r>
            <a:r>
              <a:rPr lang="en-US" sz="2200" b="1" dirty="0">
                <a:solidFill>
                  <a:schemeClr val="bg1">
                    <a:lumMod val="65000"/>
                  </a:schemeClr>
                </a:solidFill>
              </a:rPr>
              <a:t>Geo-referenced heat mapping based on rating. </a:t>
            </a:r>
            <a:endParaRPr lang="en-US" sz="2400" b="1" dirty="0">
              <a:solidFill>
                <a:schemeClr val="bg1">
                  <a:lumMod val="65000"/>
                </a:schemeClr>
              </a:solidFill>
            </a:endParaRPr>
          </a:p>
        </p:txBody>
      </p:sp>
      <p:sp>
        <p:nvSpPr>
          <p:cNvPr id="6" name="Date Placeholder 5">
            <a:extLst>
              <a:ext uri="{FF2B5EF4-FFF2-40B4-BE49-F238E27FC236}">
                <a16:creationId xmlns:a16="http://schemas.microsoft.com/office/drawing/2014/main" id="{7F0F8A03-6169-4414-A4DB-5EB4715CFD34}"/>
              </a:ext>
            </a:extLst>
          </p:cNvPr>
          <p:cNvSpPr>
            <a:spLocks noGrp="1"/>
          </p:cNvSpPr>
          <p:nvPr>
            <p:ph type="dt" sz="half" idx="10"/>
          </p:nvPr>
        </p:nvSpPr>
        <p:spPr/>
        <p:txBody>
          <a:bodyPr/>
          <a:lstStyle/>
          <a:p>
            <a:fld id="{C9C3EB25-6DC7-4EC5-9F54-8D7042D3D391}" type="datetime1">
              <a:rPr lang="en-US" smtClean="0"/>
              <a:t>11/30/2020</a:t>
            </a:fld>
            <a:endParaRPr lang="en-US"/>
          </a:p>
        </p:txBody>
      </p:sp>
      <p:sp>
        <p:nvSpPr>
          <p:cNvPr id="7" name="Slide Number Placeholder 6">
            <a:extLst>
              <a:ext uri="{FF2B5EF4-FFF2-40B4-BE49-F238E27FC236}">
                <a16:creationId xmlns:a16="http://schemas.microsoft.com/office/drawing/2014/main" id="{3D95FFC8-17EB-4D8E-9C4D-4493440838DC}"/>
              </a:ext>
            </a:extLst>
          </p:cNvPr>
          <p:cNvSpPr>
            <a:spLocks noGrp="1"/>
          </p:cNvSpPr>
          <p:nvPr>
            <p:ph type="sldNum" sz="quarter" idx="12"/>
          </p:nvPr>
        </p:nvSpPr>
        <p:spPr/>
        <p:txBody>
          <a:bodyPr>
            <a:normAutofit lnSpcReduction="10000"/>
          </a:bodyPr>
          <a:lstStyle/>
          <a:p>
            <a:fld id="{77C04E71-C3B3-D34A-A2EC-B9453AF94C68}" type="slidenum">
              <a:rPr lang="en-US" smtClean="0"/>
              <a:t>13</a:t>
            </a:fld>
            <a:endParaRPr lang="en-US"/>
          </a:p>
        </p:txBody>
      </p:sp>
      <p:pic>
        <p:nvPicPr>
          <p:cNvPr id="12" name="Picture 11">
            <a:extLst>
              <a:ext uri="{FF2B5EF4-FFF2-40B4-BE49-F238E27FC236}">
                <a16:creationId xmlns:a16="http://schemas.microsoft.com/office/drawing/2014/main" id="{93B572D4-7A77-4682-8276-E811EAA60E7D}"/>
              </a:ext>
            </a:extLst>
          </p:cNvPr>
          <p:cNvPicPr>
            <a:picLocks noChangeAspect="1"/>
          </p:cNvPicPr>
          <p:nvPr/>
        </p:nvPicPr>
        <p:blipFill>
          <a:blip r:embed="rId2"/>
          <a:stretch>
            <a:fillRect/>
          </a:stretch>
        </p:blipFill>
        <p:spPr>
          <a:xfrm>
            <a:off x="21604" y="2327562"/>
            <a:ext cx="4919229" cy="3039769"/>
          </a:xfrm>
          <a:prstGeom prst="rect">
            <a:avLst/>
          </a:prstGeom>
        </p:spPr>
      </p:pic>
      <p:sp>
        <p:nvSpPr>
          <p:cNvPr id="13" name="Rectangle 12">
            <a:extLst>
              <a:ext uri="{FF2B5EF4-FFF2-40B4-BE49-F238E27FC236}">
                <a16:creationId xmlns:a16="http://schemas.microsoft.com/office/drawing/2014/main" id="{D1CD4F0F-7B8D-4663-B6EE-5C7C1EE69298}"/>
              </a:ext>
            </a:extLst>
          </p:cNvPr>
          <p:cNvSpPr/>
          <p:nvPr/>
        </p:nvSpPr>
        <p:spPr>
          <a:xfrm>
            <a:off x="1622065" y="4824554"/>
            <a:ext cx="938255" cy="512859"/>
          </a:xfrm>
          <a:prstGeom prst="rect">
            <a:avLst/>
          </a:prstGeom>
          <a:solidFill>
            <a:schemeClr val="accent1">
              <a:alpha val="4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DFC0943-A94C-445C-8551-2147D7F199F7}"/>
              </a:ext>
            </a:extLst>
          </p:cNvPr>
          <p:cNvSpPr/>
          <p:nvPr/>
        </p:nvSpPr>
        <p:spPr>
          <a:xfrm>
            <a:off x="3340873" y="5067422"/>
            <a:ext cx="471778" cy="269991"/>
          </a:xfrm>
          <a:prstGeom prst="rect">
            <a:avLst/>
          </a:prstGeom>
          <a:solidFill>
            <a:schemeClr val="accent1">
              <a:alpha val="4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5375E84-1C86-4E51-A7A0-F00AFB304A72}"/>
              </a:ext>
            </a:extLst>
          </p:cNvPr>
          <p:cNvSpPr/>
          <p:nvPr/>
        </p:nvSpPr>
        <p:spPr>
          <a:xfrm>
            <a:off x="4160781" y="4778734"/>
            <a:ext cx="327730" cy="186856"/>
          </a:xfrm>
          <a:prstGeom prst="rect">
            <a:avLst/>
          </a:prstGeom>
          <a:solidFill>
            <a:schemeClr val="accent1">
              <a:alpha val="4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5819D78-F1A6-4607-BD32-F10475F1EDD3}"/>
              </a:ext>
            </a:extLst>
          </p:cNvPr>
          <p:cNvPicPr>
            <a:picLocks noChangeAspect="1"/>
          </p:cNvPicPr>
          <p:nvPr/>
        </p:nvPicPr>
        <p:blipFill>
          <a:blip r:embed="rId3"/>
          <a:stretch>
            <a:fillRect/>
          </a:stretch>
        </p:blipFill>
        <p:spPr>
          <a:xfrm>
            <a:off x="104780" y="5367331"/>
            <a:ext cx="1326455" cy="629955"/>
          </a:xfrm>
          <a:prstGeom prst="rect">
            <a:avLst/>
          </a:prstGeom>
        </p:spPr>
      </p:pic>
      <p:pic>
        <p:nvPicPr>
          <p:cNvPr id="10" name="Picture 9">
            <a:extLst>
              <a:ext uri="{FF2B5EF4-FFF2-40B4-BE49-F238E27FC236}">
                <a16:creationId xmlns:a16="http://schemas.microsoft.com/office/drawing/2014/main" id="{6E7ADB8F-A271-490E-8244-5183C5809C59}"/>
              </a:ext>
            </a:extLst>
          </p:cNvPr>
          <p:cNvPicPr>
            <a:picLocks noChangeAspect="1"/>
          </p:cNvPicPr>
          <p:nvPr/>
        </p:nvPicPr>
        <p:blipFill>
          <a:blip r:embed="rId4"/>
          <a:stretch>
            <a:fillRect/>
          </a:stretch>
        </p:blipFill>
        <p:spPr>
          <a:xfrm>
            <a:off x="4934009" y="1852828"/>
            <a:ext cx="6529647" cy="4917290"/>
          </a:xfrm>
          <a:prstGeom prst="rect">
            <a:avLst/>
          </a:prstGeom>
          <a:ln w="19050">
            <a:solidFill>
              <a:schemeClr val="tx1"/>
            </a:solidFill>
          </a:ln>
        </p:spPr>
      </p:pic>
      <p:sp>
        <p:nvSpPr>
          <p:cNvPr id="17" name="Rectangle 16">
            <a:extLst>
              <a:ext uri="{FF2B5EF4-FFF2-40B4-BE49-F238E27FC236}">
                <a16:creationId xmlns:a16="http://schemas.microsoft.com/office/drawing/2014/main" id="{ACD2FD88-9782-4E03-969F-740DA59784DD}"/>
              </a:ext>
            </a:extLst>
          </p:cNvPr>
          <p:cNvSpPr/>
          <p:nvPr/>
        </p:nvSpPr>
        <p:spPr>
          <a:xfrm>
            <a:off x="1552329" y="5481897"/>
            <a:ext cx="3291505" cy="5153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 Box size represents total relative number of reviews/ratings for state</a:t>
            </a:r>
          </a:p>
        </p:txBody>
      </p:sp>
    </p:spTree>
    <p:extLst>
      <p:ext uri="{BB962C8B-B14F-4D97-AF65-F5344CB8AC3E}">
        <p14:creationId xmlns:p14="http://schemas.microsoft.com/office/powerpoint/2010/main" val="1756383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D119-5868-0A44-B523-6F9234BC943E}"/>
              </a:ext>
            </a:extLst>
          </p:cNvPr>
          <p:cNvSpPr>
            <a:spLocks noGrp="1"/>
          </p:cNvSpPr>
          <p:nvPr>
            <p:ph type="title"/>
          </p:nvPr>
        </p:nvSpPr>
        <p:spPr/>
        <p:txBody>
          <a:bodyPr/>
          <a:lstStyle/>
          <a:p>
            <a:r>
              <a:rPr lang="en-US" dirty="0"/>
              <a:t>Distribution Approach</a:t>
            </a:r>
            <a:br>
              <a:rPr lang="en-US" dirty="0"/>
            </a:br>
            <a:r>
              <a:rPr lang="en-US" sz="2400" dirty="0"/>
              <a:t>Example Applications. </a:t>
            </a:r>
            <a:r>
              <a:rPr lang="en-US" sz="2000" b="1" dirty="0">
                <a:solidFill>
                  <a:srgbClr val="FFFFFF">
                    <a:lumMod val="65000"/>
                  </a:srgbClr>
                </a:solidFill>
                <a:latin typeface="Century Schoolbook" panose="02040604050505020304"/>
              </a:rPr>
              <a:t>L</a:t>
            </a:r>
            <a:r>
              <a:rPr kumimoji="0" lang="en-US" sz="2000" b="1" i="0" u="none" strike="noStrike" kern="1200" cap="none" spc="-50" normalizeH="0" baseline="0" noProof="0" dirty="0" err="1">
                <a:ln>
                  <a:noFill/>
                </a:ln>
                <a:solidFill>
                  <a:srgbClr val="FFFFFF">
                    <a:lumMod val="65000"/>
                  </a:srgbClr>
                </a:solidFill>
                <a:effectLst/>
                <a:uLnTx/>
                <a:uFillTx/>
                <a:latin typeface="Century Schoolbook" panose="02040604050505020304"/>
                <a:ea typeface="+mj-ea"/>
                <a:cs typeface="+mj-cs"/>
              </a:rPr>
              <a:t>ocation</a:t>
            </a:r>
            <a:r>
              <a:rPr kumimoji="0" lang="en-US" sz="2000" b="1" i="0" u="none" strike="noStrike" kern="1200" cap="none" spc="-50" normalizeH="0" baseline="0" noProof="0" dirty="0">
                <a:ln>
                  <a:noFill/>
                </a:ln>
                <a:solidFill>
                  <a:srgbClr val="FFFFFF">
                    <a:lumMod val="65000"/>
                  </a:srgbClr>
                </a:solidFill>
                <a:effectLst/>
                <a:uLnTx/>
                <a:uFillTx/>
                <a:latin typeface="Century Schoolbook" panose="02040604050505020304"/>
                <a:ea typeface="+mj-ea"/>
                <a:cs typeface="+mj-cs"/>
              </a:rPr>
              <a:t> based rating queries </a:t>
            </a:r>
            <a:endParaRPr lang="en-US" sz="2400" dirty="0"/>
          </a:p>
        </p:txBody>
      </p:sp>
      <p:sp>
        <p:nvSpPr>
          <p:cNvPr id="6" name="Date Placeholder 5">
            <a:extLst>
              <a:ext uri="{FF2B5EF4-FFF2-40B4-BE49-F238E27FC236}">
                <a16:creationId xmlns:a16="http://schemas.microsoft.com/office/drawing/2014/main" id="{E0A92091-F50D-4278-8A4D-B08289734F50}"/>
              </a:ext>
            </a:extLst>
          </p:cNvPr>
          <p:cNvSpPr>
            <a:spLocks noGrp="1"/>
          </p:cNvSpPr>
          <p:nvPr>
            <p:ph type="dt" sz="half" idx="10"/>
          </p:nvPr>
        </p:nvSpPr>
        <p:spPr/>
        <p:txBody>
          <a:bodyPr/>
          <a:lstStyle/>
          <a:p>
            <a:fld id="{E1348227-1663-495C-A022-CF2736B3495A}" type="datetime1">
              <a:rPr lang="en-US" smtClean="0"/>
              <a:t>11/30/2020</a:t>
            </a:fld>
            <a:endParaRPr lang="en-US"/>
          </a:p>
        </p:txBody>
      </p:sp>
      <p:sp>
        <p:nvSpPr>
          <p:cNvPr id="7" name="Slide Number Placeholder 6">
            <a:extLst>
              <a:ext uri="{FF2B5EF4-FFF2-40B4-BE49-F238E27FC236}">
                <a16:creationId xmlns:a16="http://schemas.microsoft.com/office/drawing/2014/main" id="{638BB53F-7041-4887-846E-A18EACE2F1D3}"/>
              </a:ext>
            </a:extLst>
          </p:cNvPr>
          <p:cNvSpPr>
            <a:spLocks noGrp="1"/>
          </p:cNvSpPr>
          <p:nvPr>
            <p:ph type="sldNum" sz="quarter" idx="12"/>
          </p:nvPr>
        </p:nvSpPr>
        <p:spPr/>
        <p:txBody>
          <a:bodyPr>
            <a:normAutofit lnSpcReduction="10000"/>
          </a:bodyPr>
          <a:lstStyle/>
          <a:p>
            <a:fld id="{77C04E71-C3B3-D34A-A2EC-B9453AF94C68}" type="slidenum">
              <a:rPr lang="en-US" smtClean="0"/>
              <a:t>14</a:t>
            </a:fld>
            <a:endParaRPr lang="en-US"/>
          </a:p>
        </p:txBody>
      </p:sp>
      <p:pic>
        <p:nvPicPr>
          <p:cNvPr id="9" name="Picture 8">
            <a:extLst>
              <a:ext uri="{FF2B5EF4-FFF2-40B4-BE49-F238E27FC236}">
                <a16:creationId xmlns:a16="http://schemas.microsoft.com/office/drawing/2014/main" id="{7EE70B31-DB80-47AF-AF3A-2D31FFA9A823}"/>
              </a:ext>
            </a:extLst>
          </p:cNvPr>
          <p:cNvPicPr>
            <a:picLocks noChangeAspect="1"/>
          </p:cNvPicPr>
          <p:nvPr/>
        </p:nvPicPr>
        <p:blipFill>
          <a:blip r:embed="rId2"/>
          <a:stretch>
            <a:fillRect/>
          </a:stretch>
        </p:blipFill>
        <p:spPr>
          <a:xfrm>
            <a:off x="1013785" y="2235447"/>
            <a:ext cx="8865210" cy="4182114"/>
          </a:xfrm>
          <a:prstGeom prst="rect">
            <a:avLst/>
          </a:prstGeom>
          <a:ln w="57150">
            <a:solidFill>
              <a:schemeClr val="accent2">
                <a:lumMod val="60000"/>
                <a:lumOff val="40000"/>
              </a:schemeClr>
            </a:solidFill>
          </a:ln>
          <a:effectLst>
            <a:outerShdw blurRad="50800" dist="38100" dir="2700000" algn="tl" rotWithShape="0">
              <a:prstClr val="black">
                <a:alpha val="40000"/>
              </a:prstClr>
            </a:outerShdw>
          </a:effectLst>
        </p:spPr>
      </p:pic>
      <p:sp>
        <p:nvSpPr>
          <p:cNvPr id="12" name="Rectangle 11">
            <a:extLst>
              <a:ext uri="{FF2B5EF4-FFF2-40B4-BE49-F238E27FC236}">
                <a16:creationId xmlns:a16="http://schemas.microsoft.com/office/drawing/2014/main" id="{B86CB3D5-AD83-4958-A15C-51F1E53F6846}"/>
              </a:ext>
            </a:extLst>
          </p:cNvPr>
          <p:cNvSpPr/>
          <p:nvPr/>
        </p:nvSpPr>
        <p:spPr>
          <a:xfrm>
            <a:off x="874327" y="6342611"/>
            <a:ext cx="8464545" cy="5153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 Minimum review threshold set at 50. Five states in vicinity of Drexel selected for demonstration</a:t>
            </a:r>
          </a:p>
        </p:txBody>
      </p:sp>
      <p:sp>
        <p:nvSpPr>
          <p:cNvPr id="13" name="Rectangle 12">
            <a:extLst>
              <a:ext uri="{FF2B5EF4-FFF2-40B4-BE49-F238E27FC236}">
                <a16:creationId xmlns:a16="http://schemas.microsoft.com/office/drawing/2014/main" id="{65E787C8-8CF7-4A9C-A4BF-9618F7FAC61A}"/>
              </a:ext>
            </a:extLst>
          </p:cNvPr>
          <p:cNvSpPr/>
          <p:nvPr/>
        </p:nvSpPr>
        <p:spPr>
          <a:xfrm>
            <a:off x="953824" y="1685665"/>
            <a:ext cx="9029625" cy="51538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Top 3 Rated Breweries per State* </a:t>
            </a:r>
          </a:p>
        </p:txBody>
      </p:sp>
    </p:spTree>
    <p:extLst>
      <p:ext uri="{BB962C8B-B14F-4D97-AF65-F5344CB8AC3E}">
        <p14:creationId xmlns:p14="http://schemas.microsoft.com/office/powerpoint/2010/main" val="3834940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D119-5868-0A44-B523-6F9234BC943E}"/>
              </a:ext>
            </a:extLst>
          </p:cNvPr>
          <p:cNvSpPr>
            <a:spLocks noGrp="1"/>
          </p:cNvSpPr>
          <p:nvPr>
            <p:ph type="title"/>
          </p:nvPr>
        </p:nvSpPr>
        <p:spPr/>
        <p:txBody>
          <a:bodyPr/>
          <a:lstStyle/>
          <a:p>
            <a:r>
              <a:rPr lang="en-US" dirty="0"/>
              <a:t>Distribution Approach</a:t>
            </a:r>
            <a:br>
              <a:rPr lang="en-US" dirty="0"/>
            </a:br>
            <a:r>
              <a:rPr lang="en-US" sz="2400" dirty="0"/>
              <a:t>Example Applications. </a:t>
            </a:r>
            <a:r>
              <a:rPr lang="en-US" sz="2000" b="1" dirty="0">
                <a:solidFill>
                  <a:srgbClr val="FFFFFF">
                    <a:lumMod val="65000"/>
                  </a:srgbClr>
                </a:solidFill>
                <a:latin typeface="Century Schoolbook" panose="02040604050505020304"/>
              </a:rPr>
              <a:t>L</a:t>
            </a:r>
            <a:r>
              <a:rPr kumimoji="0" lang="en-US" sz="2000" b="1" i="0" u="none" strike="noStrike" kern="1200" cap="none" spc="-50" normalizeH="0" baseline="0" noProof="0" dirty="0" err="1">
                <a:ln>
                  <a:noFill/>
                </a:ln>
                <a:solidFill>
                  <a:srgbClr val="FFFFFF">
                    <a:lumMod val="65000"/>
                  </a:srgbClr>
                </a:solidFill>
                <a:effectLst/>
                <a:uLnTx/>
                <a:uFillTx/>
                <a:latin typeface="Century Schoolbook" panose="02040604050505020304"/>
                <a:ea typeface="+mj-ea"/>
                <a:cs typeface="+mj-cs"/>
              </a:rPr>
              <a:t>anguage</a:t>
            </a:r>
            <a:r>
              <a:rPr kumimoji="0" lang="en-US" sz="2000" b="1" i="0" u="none" strike="noStrike" kern="1200" cap="none" spc="-50" normalizeH="0" baseline="0" noProof="0" dirty="0">
                <a:ln>
                  <a:noFill/>
                </a:ln>
                <a:solidFill>
                  <a:srgbClr val="FFFFFF">
                    <a:lumMod val="65000"/>
                  </a:srgbClr>
                </a:solidFill>
                <a:effectLst/>
                <a:uLnTx/>
                <a:uFillTx/>
                <a:latin typeface="Century Schoolbook" panose="02040604050505020304"/>
                <a:ea typeface="+mj-ea"/>
                <a:cs typeface="+mj-cs"/>
              </a:rPr>
              <a:t> processing and sentiment analysis. </a:t>
            </a:r>
            <a:endParaRPr lang="en-US" sz="2400" dirty="0"/>
          </a:p>
        </p:txBody>
      </p:sp>
      <p:sp>
        <p:nvSpPr>
          <p:cNvPr id="6" name="Date Placeholder 5">
            <a:extLst>
              <a:ext uri="{FF2B5EF4-FFF2-40B4-BE49-F238E27FC236}">
                <a16:creationId xmlns:a16="http://schemas.microsoft.com/office/drawing/2014/main" id="{7F0F8A03-6169-4414-A4DB-5EB4715CFD34}"/>
              </a:ext>
            </a:extLst>
          </p:cNvPr>
          <p:cNvSpPr>
            <a:spLocks noGrp="1"/>
          </p:cNvSpPr>
          <p:nvPr>
            <p:ph type="dt" sz="half" idx="10"/>
          </p:nvPr>
        </p:nvSpPr>
        <p:spPr/>
        <p:txBody>
          <a:bodyPr/>
          <a:lstStyle/>
          <a:p>
            <a:fld id="{C9C3EB25-6DC7-4EC5-9F54-8D7042D3D391}" type="datetime1">
              <a:rPr lang="en-US" smtClean="0"/>
              <a:t>11/30/2020</a:t>
            </a:fld>
            <a:endParaRPr lang="en-US"/>
          </a:p>
        </p:txBody>
      </p:sp>
      <p:sp>
        <p:nvSpPr>
          <p:cNvPr id="7" name="Slide Number Placeholder 6">
            <a:extLst>
              <a:ext uri="{FF2B5EF4-FFF2-40B4-BE49-F238E27FC236}">
                <a16:creationId xmlns:a16="http://schemas.microsoft.com/office/drawing/2014/main" id="{3D95FFC8-17EB-4D8E-9C4D-4493440838DC}"/>
              </a:ext>
            </a:extLst>
          </p:cNvPr>
          <p:cNvSpPr>
            <a:spLocks noGrp="1"/>
          </p:cNvSpPr>
          <p:nvPr>
            <p:ph type="sldNum" sz="quarter" idx="12"/>
          </p:nvPr>
        </p:nvSpPr>
        <p:spPr/>
        <p:txBody>
          <a:bodyPr>
            <a:normAutofit lnSpcReduction="10000"/>
          </a:bodyPr>
          <a:lstStyle/>
          <a:p>
            <a:fld id="{77C04E71-C3B3-D34A-A2EC-B9453AF94C68}" type="slidenum">
              <a:rPr lang="en-US" smtClean="0"/>
              <a:t>15</a:t>
            </a:fld>
            <a:endParaRPr lang="en-US"/>
          </a:p>
        </p:txBody>
      </p:sp>
      <p:pic>
        <p:nvPicPr>
          <p:cNvPr id="2050" name="Picture 2">
            <a:extLst>
              <a:ext uri="{FF2B5EF4-FFF2-40B4-BE49-F238E27FC236}">
                <a16:creationId xmlns:a16="http://schemas.microsoft.com/office/drawing/2014/main" id="{9D93F139-D5CC-444E-A193-EF4F85F79C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392" y="2003235"/>
            <a:ext cx="8314516"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483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A079E-9CD9-D84F-AC45-14A954F929FD}"/>
              </a:ext>
            </a:extLst>
          </p:cNvPr>
          <p:cNvSpPr>
            <a:spLocks noGrp="1"/>
          </p:cNvSpPr>
          <p:nvPr>
            <p:ph type="title"/>
          </p:nvPr>
        </p:nvSpPr>
        <p:spPr>
          <a:xfrm>
            <a:off x="1261872" y="227210"/>
            <a:ext cx="9692640" cy="1325562"/>
          </a:xfrm>
        </p:spPr>
        <p:txBody>
          <a:bodyPr/>
          <a:lstStyle/>
          <a:p>
            <a:r>
              <a:rPr lang="en-US" dirty="0"/>
              <a:t>Discussion of Access Rights</a:t>
            </a:r>
          </a:p>
        </p:txBody>
      </p:sp>
      <p:sp>
        <p:nvSpPr>
          <p:cNvPr id="3" name="Content Placeholder 2">
            <a:extLst>
              <a:ext uri="{FF2B5EF4-FFF2-40B4-BE49-F238E27FC236}">
                <a16:creationId xmlns:a16="http://schemas.microsoft.com/office/drawing/2014/main" id="{D83F7FD3-C115-7C41-AA01-0FEA687163C6}"/>
              </a:ext>
            </a:extLst>
          </p:cNvPr>
          <p:cNvSpPr>
            <a:spLocks noGrp="1"/>
          </p:cNvSpPr>
          <p:nvPr>
            <p:ph idx="1"/>
          </p:nvPr>
        </p:nvSpPr>
        <p:spPr>
          <a:xfrm>
            <a:off x="714895" y="1607120"/>
            <a:ext cx="9142337" cy="4351337"/>
          </a:xfrm>
        </p:spPr>
        <p:txBody>
          <a:bodyPr>
            <a:noAutofit/>
          </a:bodyPr>
          <a:lstStyle/>
          <a:p>
            <a:pPr marL="0" indent="0">
              <a:buNone/>
            </a:pPr>
            <a:r>
              <a:rPr lang="en-US" sz="1700" dirty="0"/>
              <a:t>National Brewery Association </a:t>
            </a:r>
          </a:p>
          <a:p>
            <a:pPr lvl="1"/>
            <a:r>
              <a:rPr lang="en-US" sz="1500" dirty="0">
                <a:solidFill>
                  <a:schemeClr val="tx1"/>
                </a:solidFill>
              </a:rPr>
              <a:t>Official industry data sets are compiled by the Brewers Association for use by their members only. </a:t>
            </a:r>
          </a:p>
          <a:p>
            <a:pPr marL="0" indent="0">
              <a:buNone/>
            </a:pPr>
            <a:r>
              <a:rPr lang="en-US" sz="1700" dirty="0"/>
              <a:t>Google Places</a:t>
            </a:r>
          </a:p>
          <a:p>
            <a:pPr lvl="1"/>
            <a:r>
              <a:rPr lang="en-US" sz="1500" dirty="0">
                <a:solidFill>
                  <a:schemeClr val="tx1"/>
                </a:solidFill>
              </a:rPr>
              <a:t>The Terms of Service and Access Rights for Google Places/Google Could are strict and detailed</a:t>
            </a:r>
          </a:p>
          <a:p>
            <a:pPr lvl="2"/>
            <a:r>
              <a:rPr lang="en-US" sz="1300" dirty="0">
                <a:solidFill>
                  <a:schemeClr val="tx1"/>
                </a:solidFill>
              </a:rPr>
              <a:t>All in all, this data cannot be publicly distributed unless through Google Cloud application that satisfies the approved use cases. Because this is for academically purposes only, we will avoid this concern. </a:t>
            </a:r>
          </a:p>
          <a:p>
            <a:pPr marL="0" indent="0">
              <a:buNone/>
            </a:pPr>
            <a:r>
              <a:rPr lang="en-US" sz="1700" dirty="0"/>
              <a:t>Yelp</a:t>
            </a:r>
          </a:p>
          <a:p>
            <a:pPr lvl="1"/>
            <a:r>
              <a:rPr lang="en-US" sz="1500" dirty="0">
                <a:solidFill>
                  <a:schemeClr val="tx1"/>
                </a:solidFill>
              </a:rPr>
              <a:t>Cannot cache or store any portion for longer than 24 hours </a:t>
            </a:r>
          </a:p>
          <a:p>
            <a:pPr lvl="1"/>
            <a:r>
              <a:rPr lang="en-US" sz="1500" dirty="0">
                <a:solidFill>
                  <a:schemeClr val="tx1"/>
                </a:solidFill>
              </a:rPr>
              <a:t>Cannot modify the Yelp Content, or use it to update or create your own database of business listing information, </a:t>
            </a:r>
          </a:p>
          <a:p>
            <a:pPr marL="548640" lvl="2" indent="0">
              <a:buNone/>
            </a:pPr>
            <a:r>
              <a:rPr lang="en-US" dirty="0">
                <a:solidFill>
                  <a:schemeClr val="tx1"/>
                </a:solidFill>
              </a:rPr>
              <a:t>*Exceptions – for non-commercial use. </a:t>
            </a:r>
          </a:p>
          <a:p>
            <a:pPr marL="0" indent="0">
              <a:buNone/>
            </a:pPr>
            <a:r>
              <a:rPr lang="en-US" sz="1700" dirty="0"/>
              <a:t>Consolidated Database</a:t>
            </a:r>
          </a:p>
          <a:p>
            <a:pPr lvl="1"/>
            <a:r>
              <a:rPr lang="en-US" sz="1500" dirty="0">
                <a:solidFill>
                  <a:schemeClr val="tx1"/>
                </a:solidFill>
              </a:rPr>
              <a:t>Must consider retaining access and distribution rights from strictest source, in this case Google Places. </a:t>
            </a:r>
          </a:p>
          <a:p>
            <a:pPr lvl="1"/>
            <a:r>
              <a:rPr lang="en-US" sz="1500" dirty="0">
                <a:solidFill>
                  <a:schemeClr val="tx1"/>
                </a:solidFill>
              </a:rPr>
              <a:t>Also, confirmation should be sought from National Brewery Association if their source database for craft breweries could be used for commercial rating consolidation applications. </a:t>
            </a:r>
          </a:p>
          <a:p>
            <a:pPr marL="457200" lvl="1" indent="0">
              <a:buNone/>
            </a:pPr>
            <a:endParaRPr lang="en-US" dirty="0"/>
          </a:p>
        </p:txBody>
      </p:sp>
      <p:sp>
        <p:nvSpPr>
          <p:cNvPr id="4" name="Date Placeholder 3">
            <a:extLst>
              <a:ext uri="{FF2B5EF4-FFF2-40B4-BE49-F238E27FC236}">
                <a16:creationId xmlns:a16="http://schemas.microsoft.com/office/drawing/2014/main" id="{1CC2B5C3-8FA6-4CAF-B29D-7647BB3FC3CE}"/>
              </a:ext>
            </a:extLst>
          </p:cNvPr>
          <p:cNvSpPr>
            <a:spLocks noGrp="1"/>
          </p:cNvSpPr>
          <p:nvPr>
            <p:ph type="dt" sz="half" idx="10"/>
          </p:nvPr>
        </p:nvSpPr>
        <p:spPr/>
        <p:txBody>
          <a:bodyPr/>
          <a:lstStyle/>
          <a:p>
            <a:fld id="{9AA9CB44-ACCC-47F4-B9DA-67EC31CF31BB}" type="datetime1">
              <a:rPr lang="en-US" smtClean="0"/>
              <a:t>11/30/2020</a:t>
            </a:fld>
            <a:endParaRPr lang="en-US"/>
          </a:p>
        </p:txBody>
      </p:sp>
      <p:sp>
        <p:nvSpPr>
          <p:cNvPr id="5" name="Slide Number Placeholder 4">
            <a:extLst>
              <a:ext uri="{FF2B5EF4-FFF2-40B4-BE49-F238E27FC236}">
                <a16:creationId xmlns:a16="http://schemas.microsoft.com/office/drawing/2014/main" id="{B4F57B8A-BE66-42A4-AA87-016E8A6CC8D1}"/>
              </a:ext>
            </a:extLst>
          </p:cNvPr>
          <p:cNvSpPr>
            <a:spLocks noGrp="1"/>
          </p:cNvSpPr>
          <p:nvPr>
            <p:ph type="sldNum" sz="quarter" idx="12"/>
          </p:nvPr>
        </p:nvSpPr>
        <p:spPr/>
        <p:txBody>
          <a:bodyPr>
            <a:normAutofit lnSpcReduction="10000"/>
          </a:bodyPr>
          <a:lstStyle/>
          <a:p>
            <a:fld id="{77C04E71-C3B3-D34A-A2EC-B9453AF94C68}" type="slidenum">
              <a:rPr lang="en-US" smtClean="0"/>
              <a:t>16</a:t>
            </a:fld>
            <a:endParaRPr lang="en-US"/>
          </a:p>
        </p:txBody>
      </p:sp>
    </p:spTree>
    <p:extLst>
      <p:ext uri="{BB962C8B-B14F-4D97-AF65-F5344CB8AC3E}">
        <p14:creationId xmlns:p14="http://schemas.microsoft.com/office/powerpoint/2010/main" val="3288101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7B21-1E26-A847-AC61-FDA5EEFBFA48}"/>
              </a:ext>
            </a:extLst>
          </p:cNvPr>
          <p:cNvSpPr>
            <a:spLocks noGrp="1"/>
          </p:cNvSpPr>
          <p:nvPr>
            <p:ph type="title"/>
          </p:nvPr>
        </p:nvSpPr>
        <p:spPr>
          <a:xfrm>
            <a:off x="1261872" y="227210"/>
            <a:ext cx="9692640" cy="1325562"/>
          </a:xfrm>
        </p:spPr>
        <p:txBody>
          <a:bodyPr/>
          <a:lstStyle/>
          <a:p>
            <a:r>
              <a:rPr lang="en-US" dirty="0"/>
              <a:t>Challenges, Issues and Limitations</a:t>
            </a:r>
          </a:p>
        </p:txBody>
      </p:sp>
      <p:sp>
        <p:nvSpPr>
          <p:cNvPr id="3" name="Content Placeholder 2">
            <a:extLst>
              <a:ext uri="{FF2B5EF4-FFF2-40B4-BE49-F238E27FC236}">
                <a16:creationId xmlns:a16="http://schemas.microsoft.com/office/drawing/2014/main" id="{7A6681F8-49AF-094B-8AE8-6157C5F0B6F6}"/>
              </a:ext>
            </a:extLst>
          </p:cNvPr>
          <p:cNvSpPr>
            <a:spLocks noGrp="1"/>
          </p:cNvSpPr>
          <p:nvPr>
            <p:ph idx="1"/>
          </p:nvPr>
        </p:nvSpPr>
        <p:spPr>
          <a:xfrm>
            <a:off x="725978" y="1612662"/>
            <a:ext cx="10063942" cy="4765964"/>
          </a:xfrm>
        </p:spPr>
        <p:txBody>
          <a:bodyPr vert="horz" lIns="91440" tIns="45720" rIns="91440" bIns="45720" rtlCol="0" anchor="t">
            <a:noAutofit/>
          </a:bodyPr>
          <a:lstStyle/>
          <a:p>
            <a:pPr marL="0" indent="0">
              <a:buNone/>
            </a:pPr>
            <a:r>
              <a:rPr lang="en-US" sz="1700" dirty="0"/>
              <a:t>National Brewery Association </a:t>
            </a:r>
          </a:p>
          <a:p>
            <a:pPr lvl="1"/>
            <a:r>
              <a:rPr lang="en-US" sz="1500" dirty="0">
                <a:solidFill>
                  <a:schemeClr val="tx1"/>
                </a:solidFill>
              </a:rPr>
              <a:t>A complete database is only available for paid members.  </a:t>
            </a:r>
          </a:p>
          <a:p>
            <a:pPr lvl="2"/>
            <a:r>
              <a:rPr lang="en-US" sz="1300" dirty="0">
                <a:solidFill>
                  <a:schemeClr val="tx1"/>
                </a:solidFill>
              </a:rPr>
              <a:t>Membership fees would open up continued, up to data access to their master industry database of brewery locations.</a:t>
            </a:r>
          </a:p>
          <a:p>
            <a:pPr lvl="2"/>
            <a:r>
              <a:rPr lang="en-US" sz="1300" dirty="0">
                <a:solidFill>
                  <a:schemeClr val="tx1"/>
                </a:solidFill>
              </a:rPr>
              <a:t>The version used for this study is a static, “manually” scraped dataset. Website structure does not lend itself to automated scraping. </a:t>
            </a:r>
          </a:p>
          <a:p>
            <a:pPr marL="0" indent="0">
              <a:buNone/>
            </a:pPr>
            <a:r>
              <a:rPr lang="en-US" sz="1700" dirty="0"/>
              <a:t>Google Places</a:t>
            </a:r>
          </a:p>
          <a:p>
            <a:pPr lvl="1"/>
            <a:r>
              <a:rPr lang="en-US" sz="1500" dirty="0">
                <a:solidFill>
                  <a:schemeClr val="tx1"/>
                </a:solidFill>
              </a:rPr>
              <a:t>The Google Places API is very useful in terms of getting specific geolocational data. However, there are some heavy challenges and limitations to weigh before using:</a:t>
            </a:r>
          </a:p>
          <a:p>
            <a:pPr lvl="2"/>
            <a:r>
              <a:rPr lang="en-US" sz="1300" b="1" dirty="0">
                <a:solidFill>
                  <a:schemeClr val="tx1"/>
                </a:solidFill>
              </a:rPr>
              <a:t>VERY Expensive</a:t>
            </a:r>
            <a:r>
              <a:rPr lang="en-US" sz="1300" dirty="0">
                <a:solidFill>
                  <a:schemeClr val="tx1"/>
                </a:solidFill>
              </a:rPr>
              <a:t> – charged per 1000 requests.</a:t>
            </a:r>
          </a:p>
          <a:p>
            <a:pPr lvl="3"/>
            <a:r>
              <a:rPr lang="en-US" sz="1300" dirty="0">
                <a:solidFill>
                  <a:schemeClr val="tx1"/>
                </a:solidFill>
              </a:rPr>
              <a:t>Trial is a $300 credit, not time based .</a:t>
            </a:r>
          </a:p>
          <a:p>
            <a:pPr lvl="3"/>
            <a:r>
              <a:rPr lang="en-US" sz="1300" dirty="0">
                <a:solidFill>
                  <a:schemeClr val="tx1"/>
                </a:solidFill>
              </a:rPr>
              <a:t>Was charged $1500 for running my code constantly, trying to find good query structure.</a:t>
            </a:r>
          </a:p>
          <a:p>
            <a:pPr lvl="2"/>
            <a:r>
              <a:rPr lang="en-US" sz="1300" b="1" dirty="0">
                <a:solidFill>
                  <a:schemeClr val="tx1"/>
                </a:solidFill>
              </a:rPr>
              <a:t>Search Query format is very broad  </a:t>
            </a:r>
          </a:p>
          <a:p>
            <a:pPr marL="548640" lvl="2" indent="0">
              <a:buNone/>
            </a:pPr>
            <a:r>
              <a:rPr lang="en-US" sz="1300" b="1" dirty="0">
                <a:solidFill>
                  <a:schemeClr val="tx1"/>
                </a:solidFill>
              </a:rPr>
              <a:t>  </a:t>
            </a:r>
            <a:r>
              <a:rPr lang="en-US" sz="1300" dirty="0">
                <a:solidFill>
                  <a:schemeClr val="tx1"/>
                </a:solidFill>
              </a:rPr>
              <a:t> </a:t>
            </a:r>
            <a:r>
              <a:rPr lang="en-US" sz="1300" dirty="0">
                <a:solidFill>
                  <a:srgbClr val="67AABF"/>
                </a:solidFill>
                <a:hlinkClick r:id="rId2">
                  <a:extLst>
                    <a:ext uri="{A12FA001-AC4F-418D-AE19-62706E023703}">
                      <ahyp:hlinkClr xmlns:ahyp="http://schemas.microsoft.com/office/drawing/2018/hyperlinkcolor" val="tx"/>
                    </a:ext>
                  </a:extLst>
                </a:hlinkClick>
              </a:rPr>
              <a:t>https://maps.googleapis.com/maps/</a:t>
            </a:r>
            <a:r>
              <a:rPr lang="en-US" sz="1300" dirty="0" err="1">
                <a:solidFill>
                  <a:srgbClr val="67AABF"/>
                </a:solidFill>
                <a:hlinkClick r:id="rId2">
                  <a:extLst>
                    <a:ext uri="{A12FA001-AC4F-418D-AE19-62706E023703}">
                      <ahyp:hlinkClr xmlns:ahyp="http://schemas.microsoft.com/office/drawing/2018/hyperlinkcolor" val="tx"/>
                    </a:ext>
                  </a:extLst>
                </a:hlinkClick>
              </a:rPr>
              <a:t>api</a:t>
            </a:r>
            <a:r>
              <a:rPr lang="en-US" sz="1300" dirty="0">
                <a:solidFill>
                  <a:srgbClr val="67AABF"/>
                </a:solidFill>
                <a:hlinkClick r:id="rId2">
                  <a:extLst>
                    <a:ext uri="{A12FA001-AC4F-418D-AE19-62706E023703}">
                      <ahyp:hlinkClr xmlns:ahyp="http://schemas.microsoft.com/office/drawing/2018/hyperlinkcolor" val="tx"/>
                    </a:ext>
                  </a:extLst>
                </a:hlinkClick>
              </a:rPr>
              <a:t>/place/</a:t>
            </a:r>
            <a:r>
              <a:rPr lang="en-US" sz="1300" dirty="0" err="1">
                <a:solidFill>
                  <a:srgbClr val="67AABF"/>
                </a:solidFill>
                <a:hlinkClick r:id="rId2">
                  <a:extLst>
                    <a:ext uri="{A12FA001-AC4F-418D-AE19-62706E023703}">
                      <ahyp:hlinkClr xmlns:ahyp="http://schemas.microsoft.com/office/drawing/2018/hyperlinkcolor" val="tx"/>
                    </a:ext>
                  </a:extLst>
                </a:hlinkClick>
              </a:rPr>
              <a:t>textsearch</a:t>
            </a:r>
            <a:r>
              <a:rPr lang="en-US" sz="1300" dirty="0">
                <a:solidFill>
                  <a:srgbClr val="67AABF"/>
                </a:solidFill>
                <a:hlinkClick r:id="rId2">
                  <a:extLst>
                    <a:ext uri="{A12FA001-AC4F-418D-AE19-62706E023703}">
                      <ahyp:hlinkClr xmlns:ahyp="http://schemas.microsoft.com/office/drawing/2018/hyperlinkcolor" val="tx"/>
                    </a:ext>
                  </a:extLst>
                </a:hlinkClick>
              </a:rPr>
              <a:t>/</a:t>
            </a:r>
            <a:r>
              <a:rPr lang="en-US" sz="1300" dirty="0" err="1">
                <a:solidFill>
                  <a:srgbClr val="67AABF"/>
                </a:solidFill>
                <a:hlinkClick r:id="rId2">
                  <a:extLst>
                    <a:ext uri="{A12FA001-AC4F-418D-AE19-62706E023703}">
                      <ahyp:hlinkClr xmlns:ahyp="http://schemas.microsoft.com/office/drawing/2018/hyperlinkcolor" val="tx"/>
                    </a:ext>
                  </a:extLst>
                </a:hlinkClick>
              </a:rPr>
              <a:t>json?query</a:t>
            </a:r>
            <a:r>
              <a:rPr lang="en-US" sz="1300" dirty="0">
                <a:solidFill>
                  <a:schemeClr val="tx1"/>
                </a:solidFill>
                <a:hlinkClick r:id="rId2">
                  <a:extLst>
                    <a:ext uri="{A12FA001-AC4F-418D-AE19-62706E023703}">
                      <ahyp:hlinkClr xmlns:ahyp="http://schemas.microsoft.com/office/drawing/2018/hyperlinkcolor" val="tx"/>
                    </a:ext>
                  </a:extLst>
                </a:hlinkClick>
              </a:rPr>
              <a:t>=....&amp;key=(API key)</a:t>
            </a:r>
            <a:endParaRPr lang="en-US" sz="1300" dirty="0">
              <a:solidFill>
                <a:schemeClr val="tx1"/>
              </a:solidFill>
            </a:endParaRPr>
          </a:p>
          <a:p>
            <a:pPr lvl="3"/>
            <a:r>
              <a:rPr lang="en-US" sz="1300" dirty="0">
                <a:solidFill>
                  <a:schemeClr val="tx1"/>
                </a:solidFill>
              </a:rPr>
              <a:t>Needed to specify </a:t>
            </a:r>
            <a:r>
              <a:rPr lang="en-US" sz="1300" dirty="0" err="1">
                <a:solidFill>
                  <a:schemeClr val="tx1"/>
                </a:solidFill>
              </a:rPr>
              <a:t>location_name</a:t>
            </a:r>
            <a:r>
              <a:rPr lang="en-US" sz="1300" dirty="0">
                <a:solidFill>
                  <a:schemeClr val="tx1"/>
                </a:solidFill>
              </a:rPr>
              <a:t> and type of brewery/establishment and still produced zero results for some queries.</a:t>
            </a:r>
          </a:p>
          <a:p>
            <a:pPr lvl="3"/>
            <a:r>
              <a:rPr lang="en-US" sz="1300" dirty="0">
                <a:solidFill>
                  <a:schemeClr val="tx1"/>
                </a:solidFill>
              </a:rPr>
              <a:t>Hard to filter through in preprocessing phase – trying to match by name, lat., long., and state proved very difficult.</a:t>
            </a:r>
          </a:p>
          <a:p>
            <a:pPr lvl="3"/>
            <a:r>
              <a:rPr lang="en-US" sz="1300" dirty="0">
                <a:solidFill>
                  <a:schemeClr val="tx1"/>
                </a:solidFill>
              </a:rPr>
              <a:t>Some queries would result in places close to the desired place by coordinates and state, but not the actual place.</a:t>
            </a:r>
          </a:p>
          <a:p>
            <a:pPr lvl="3"/>
            <a:r>
              <a:rPr lang="en-US" sz="1300" dirty="0">
                <a:solidFill>
                  <a:schemeClr val="tx1"/>
                </a:solidFill>
              </a:rPr>
              <a:t>It also had trouble finding breweries/pubs/restaurants that had multiple locations across the country.</a:t>
            </a:r>
          </a:p>
          <a:p>
            <a:pPr marL="0" indent="0">
              <a:buNone/>
            </a:pPr>
            <a:endParaRPr lang="en-US" dirty="0"/>
          </a:p>
        </p:txBody>
      </p:sp>
      <p:sp>
        <p:nvSpPr>
          <p:cNvPr id="5" name="Date Placeholder 4">
            <a:extLst>
              <a:ext uri="{FF2B5EF4-FFF2-40B4-BE49-F238E27FC236}">
                <a16:creationId xmlns:a16="http://schemas.microsoft.com/office/drawing/2014/main" id="{19F2ECC4-2CED-4603-833A-74855FABC3A3}"/>
              </a:ext>
            </a:extLst>
          </p:cNvPr>
          <p:cNvSpPr>
            <a:spLocks noGrp="1"/>
          </p:cNvSpPr>
          <p:nvPr>
            <p:ph type="dt" sz="half" idx="10"/>
          </p:nvPr>
        </p:nvSpPr>
        <p:spPr/>
        <p:txBody>
          <a:bodyPr/>
          <a:lstStyle/>
          <a:p>
            <a:fld id="{678FE0CA-7653-4649-90C5-4A9D5E9A6BE9}" type="datetime1">
              <a:rPr lang="en-US" smtClean="0"/>
              <a:t>11/30/2020</a:t>
            </a:fld>
            <a:endParaRPr lang="en-US"/>
          </a:p>
        </p:txBody>
      </p:sp>
      <p:sp>
        <p:nvSpPr>
          <p:cNvPr id="6" name="Slide Number Placeholder 5">
            <a:extLst>
              <a:ext uri="{FF2B5EF4-FFF2-40B4-BE49-F238E27FC236}">
                <a16:creationId xmlns:a16="http://schemas.microsoft.com/office/drawing/2014/main" id="{869E1311-970D-43A1-AA31-D26C02E4D911}"/>
              </a:ext>
            </a:extLst>
          </p:cNvPr>
          <p:cNvSpPr>
            <a:spLocks noGrp="1"/>
          </p:cNvSpPr>
          <p:nvPr>
            <p:ph type="sldNum" sz="quarter" idx="12"/>
          </p:nvPr>
        </p:nvSpPr>
        <p:spPr/>
        <p:txBody>
          <a:bodyPr>
            <a:normAutofit lnSpcReduction="10000"/>
          </a:bodyPr>
          <a:lstStyle/>
          <a:p>
            <a:fld id="{77C04E71-C3B3-D34A-A2EC-B9453AF94C68}" type="slidenum">
              <a:rPr lang="en-US" smtClean="0"/>
              <a:t>17</a:t>
            </a:fld>
            <a:endParaRPr lang="en-US"/>
          </a:p>
        </p:txBody>
      </p:sp>
    </p:spTree>
    <p:extLst>
      <p:ext uri="{BB962C8B-B14F-4D97-AF65-F5344CB8AC3E}">
        <p14:creationId xmlns:p14="http://schemas.microsoft.com/office/powerpoint/2010/main" val="2645747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7B21-1E26-A847-AC61-FDA5EEFBFA48}"/>
              </a:ext>
            </a:extLst>
          </p:cNvPr>
          <p:cNvSpPr>
            <a:spLocks noGrp="1"/>
          </p:cNvSpPr>
          <p:nvPr>
            <p:ph type="title"/>
          </p:nvPr>
        </p:nvSpPr>
        <p:spPr>
          <a:xfrm>
            <a:off x="1261872" y="227210"/>
            <a:ext cx="9692640" cy="1325562"/>
          </a:xfrm>
        </p:spPr>
        <p:txBody>
          <a:bodyPr/>
          <a:lstStyle/>
          <a:p>
            <a:r>
              <a:rPr lang="en-US" dirty="0"/>
              <a:t>Challenges, Issues and Limitations</a:t>
            </a:r>
          </a:p>
        </p:txBody>
      </p:sp>
      <p:sp>
        <p:nvSpPr>
          <p:cNvPr id="3" name="Content Placeholder 2">
            <a:extLst>
              <a:ext uri="{FF2B5EF4-FFF2-40B4-BE49-F238E27FC236}">
                <a16:creationId xmlns:a16="http://schemas.microsoft.com/office/drawing/2014/main" id="{7A6681F8-49AF-094B-8AE8-6157C5F0B6F6}"/>
              </a:ext>
            </a:extLst>
          </p:cNvPr>
          <p:cNvSpPr>
            <a:spLocks noGrp="1"/>
          </p:cNvSpPr>
          <p:nvPr>
            <p:ph idx="1"/>
          </p:nvPr>
        </p:nvSpPr>
        <p:spPr>
          <a:xfrm>
            <a:off x="725978" y="1618204"/>
            <a:ext cx="10063942" cy="4765964"/>
          </a:xfrm>
        </p:spPr>
        <p:txBody>
          <a:bodyPr vert="horz" lIns="91440" tIns="45720" rIns="91440" bIns="45720" rtlCol="0" anchor="t">
            <a:normAutofit/>
          </a:bodyPr>
          <a:lstStyle/>
          <a:p>
            <a:pPr marL="0" indent="0">
              <a:buNone/>
            </a:pPr>
            <a:r>
              <a:rPr lang="en-US" sz="1700" dirty="0"/>
              <a:t>Yelp</a:t>
            </a:r>
          </a:p>
          <a:p>
            <a:pPr lvl="1"/>
            <a:r>
              <a:rPr lang="en-US" sz="1500" dirty="0">
                <a:solidFill>
                  <a:schemeClr val="tx1"/>
                </a:solidFill>
              </a:rPr>
              <a:t>The Yelp Fusion API is a user friendly tool and Yelp welcomes website/APP developer to use their database. Though there is no entry barrier for Yelp, it is challenging to request the correct response data with limitations:</a:t>
            </a:r>
          </a:p>
          <a:p>
            <a:pPr lvl="2"/>
            <a:r>
              <a:rPr lang="en-US" sz="1300" b="1" dirty="0">
                <a:solidFill>
                  <a:schemeClr val="tx1"/>
                </a:solidFill>
              </a:rPr>
              <a:t>Limited return on numbers of businesses:</a:t>
            </a:r>
          </a:p>
          <a:p>
            <a:pPr lvl="3"/>
            <a:r>
              <a:rPr lang="en-US" sz="1300" dirty="0">
                <a:solidFill>
                  <a:schemeClr val="tx1"/>
                </a:solidFill>
              </a:rPr>
              <a:t>Maximum of 50 businesses will be returned on one Business search call.</a:t>
            </a:r>
          </a:p>
          <a:p>
            <a:pPr lvl="3"/>
            <a:r>
              <a:rPr lang="en-US" sz="1300" dirty="0">
                <a:solidFill>
                  <a:schemeClr val="tx1"/>
                </a:solidFill>
              </a:rPr>
              <a:t>Maximum of 1,000 businesses return for one API key. </a:t>
            </a:r>
          </a:p>
          <a:p>
            <a:pPr lvl="3"/>
            <a:r>
              <a:rPr lang="en-US" sz="1300" dirty="0">
                <a:solidFill>
                  <a:schemeClr val="tx1"/>
                </a:solidFill>
              </a:rPr>
              <a:t>Maximum of 5,000 calls per 24 hour period.  </a:t>
            </a:r>
          </a:p>
          <a:p>
            <a:pPr marL="0" indent="0">
              <a:buNone/>
            </a:pPr>
            <a:r>
              <a:rPr lang="en-US" sz="1700" dirty="0"/>
              <a:t>Consolidated Database</a:t>
            </a:r>
          </a:p>
          <a:p>
            <a:pPr lvl="1"/>
            <a:r>
              <a:rPr lang="en-US" sz="1500" dirty="0">
                <a:solidFill>
                  <a:schemeClr val="tx1"/>
                </a:solidFill>
              </a:rPr>
              <a:t>Future use considerations:</a:t>
            </a:r>
          </a:p>
          <a:p>
            <a:pPr lvl="2"/>
            <a:r>
              <a:rPr lang="en-US" sz="1300" dirty="0">
                <a:solidFill>
                  <a:schemeClr val="tx1"/>
                </a:solidFill>
              </a:rPr>
              <a:t>If expanded information sought to be retained, a more complex relational database should be developed</a:t>
            </a:r>
            <a:endParaRPr lang="en-US" sz="1300" dirty="0"/>
          </a:p>
        </p:txBody>
      </p:sp>
      <p:sp>
        <p:nvSpPr>
          <p:cNvPr id="5" name="Date Placeholder 4">
            <a:extLst>
              <a:ext uri="{FF2B5EF4-FFF2-40B4-BE49-F238E27FC236}">
                <a16:creationId xmlns:a16="http://schemas.microsoft.com/office/drawing/2014/main" id="{19F2ECC4-2CED-4603-833A-74855FABC3A3}"/>
              </a:ext>
            </a:extLst>
          </p:cNvPr>
          <p:cNvSpPr>
            <a:spLocks noGrp="1"/>
          </p:cNvSpPr>
          <p:nvPr>
            <p:ph type="dt" sz="half" idx="10"/>
          </p:nvPr>
        </p:nvSpPr>
        <p:spPr/>
        <p:txBody>
          <a:bodyPr/>
          <a:lstStyle/>
          <a:p>
            <a:fld id="{678FE0CA-7653-4649-90C5-4A9D5E9A6BE9}" type="datetime1">
              <a:rPr lang="en-US" smtClean="0"/>
              <a:t>11/30/2020</a:t>
            </a:fld>
            <a:endParaRPr lang="en-US"/>
          </a:p>
        </p:txBody>
      </p:sp>
      <p:sp>
        <p:nvSpPr>
          <p:cNvPr id="6" name="Slide Number Placeholder 5">
            <a:extLst>
              <a:ext uri="{FF2B5EF4-FFF2-40B4-BE49-F238E27FC236}">
                <a16:creationId xmlns:a16="http://schemas.microsoft.com/office/drawing/2014/main" id="{869E1311-970D-43A1-AA31-D26C02E4D911}"/>
              </a:ext>
            </a:extLst>
          </p:cNvPr>
          <p:cNvSpPr>
            <a:spLocks noGrp="1"/>
          </p:cNvSpPr>
          <p:nvPr>
            <p:ph type="sldNum" sz="quarter" idx="12"/>
          </p:nvPr>
        </p:nvSpPr>
        <p:spPr/>
        <p:txBody>
          <a:bodyPr>
            <a:normAutofit lnSpcReduction="10000"/>
          </a:bodyPr>
          <a:lstStyle/>
          <a:p>
            <a:fld id="{77C04E71-C3B3-D34A-A2EC-B9453AF94C68}" type="slidenum">
              <a:rPr lang="en-US" smtClean="0"/>
              <a:t>18</a:t>
            </a:fld>
            <a:endParaRPr lang="en-US"/>
          </a:p>
        </p:txBody>
      </p:sp>
    </p:spTree>
    <p:extLst>
      <p:ext uri="{BB962C8B-B14F-4D97-AF65-F5344CB8AC3E}">
        <p14:creationId xmlns:p14="http://schemas.microsoft.com/office/powerpoint/2010/main" val="1198826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020E-F455-E944-BBDA-1052D6751E5E}"/>
              </a:ext>
            </a:extLst>
          </p:cNvPr>
          <p:cNvSpPr>
            <a:spLocks noGrp="1"/>
          </p:cNvSpPr>
          <p:nvPr>
            <p:ph type="ctrTitle"/>
          </p:nvPr>
        </p:nvSpPr>
        <p:spPr/>
        <p:txBody>
          <a:bodyPr/>
          <a:lstStyle/>
          <a:p>
            <a:r>
              <a:rPr lang="en-US"/>
              <a:t>Questions?</a:t>
            </a:r>
          </a:p>
        </p:txBody>
      </p:sp>
      <p:sp>
        <p:nvSpPr>
          <p:cNvPr id="4" name="Date Placeholder 3">
            <a:extLst>
              <a:ext uri="{FF2B5EF4-FFF2-40B4-BE49-F238E27FC236}">
                <a16:creationId xmlns:a16="http://schemas.microsoft.com/office/drawing/2014/main" id="{BE3DFCEF-B36A-421E-B064-80E838D13ED3}"/>
              </a:ext>
            </a:extLst>
          </p:cNvPr>
          <p:cNvSpPr>
            <a:spLocks noGrp="1"/>
          </p:cNvSpPr>
          <p:nvPr>
            <p:ph type="dt" sz="half" idx="10"/>
          </p:nvPr>
        </p:nvSpPr>
        <p:spPr/>
        <p:txBody>
          <a:bodyPr/>
          <a:lstStyle/>
          <a:p>
            <a:fld id="{70ADE78F-7EAD-4C57-9629-583A520BBA6C}" type="datetime1">
              <a:rPr lang="en-US" smtClean="0"/>
              <a:t>11/30/2020</a:t>
            </a:fld>
            <a:endParaRPr lang="en-US"/>
          </a:p>
        </p:txBody>
      </p:sp>
      <p:sp>
        <p:nvSpPr>
          <p:cNvPr id="5" name="Slide Number Placeholder 4">
            <a:extLst>
              <a:ext uri="{FF2B5EF4-FFF2-40B4-BE49-F238E27FC236}">
                <a16:creationId xmlns:a16="http://schemas.microsoft.com/office/drawing/2014/main" id="{09CD2C3F-1BA4-418A-992B-C5CD9B8FF6CB}"/>
              </a:ext>
            </a:extLst>
          </p:cNvPr>
          <p:cNvSpPr>
            <a:spLocks noGrp="1"/>
          </p:cNvSpPr>
          <p:nvPr>
            <p:ph type="sldNum" sz="quarter" idx="12"/>
          </p:nvPr>
        </p:nvSpPr>
        <p:spPr/>
        <p:txBody>
          <a:bodyPr>
            <a:normAutofit lnSpcReduction="10000"/>
          </a:bodyPr>
          <a:lstStyle/>
          <a:p>
            <a:fld id="{77C04E71-C3B3-D34A-A2EC-B9453AF94C68}" type="slidenum">
              <a:rPr lang="en-US" smtClean="0"/>
              <a:t>19</a:t>
            </a:fld>
            <a:endParaRPr lang="en-US"/>
          </a:p>
        </p:txBody>
      </p:sp>
      <p:pic>
        <p:nvPicPr>
          <p:cNvPr id="2050" name="Picture 2" descr="Dragon Icon | Identity | Drexel University">
            <a:extLst>
              <a:ext uri="{FF2B5EF4-FFF2-40B4-BE49-F238E27FC236}">
                <a16:creationId xmlns:a16="http://schemas.microsoft.com/office/drawing/2014/main" id="{5D418AAA-6929-4500-9861-121D56956E4C}"/>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059223" y="1695782"/>
            <a:ext cx="285750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250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p:txBody>
          <a:bodyPr/>
          <a:lstStyle/>
          <a:p>
            <a:r>
              <a:rPr lang="en-US" dirty="0"/>
              <a:t>Introduction and Purpose of Dataset</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261872" y="1820863"/>
            <a:ext cx="8595360" cy="4351337"/>
          </a:xfrm>
        </p:spPr>
        <p:txBody>
          <a:bodyPr/>
          <a:lstStyle/>
          <a:p>
            <a:pPr marL="0" indent="0">
              <a:buNone/>
            </a:pPr>
            <a:r>
              <a:rPr lang="en-US" b="1" dirty="0"/>
              <a:t>Goal. </a:t>
            </a:r>
            <a:r>
              <a:rPr lang="en-US" dirty="0"/>
              <a:t>This dataset seeks to create an authoritative list of craft breweries in the United States, associated location data, and consolidated rating and review data from multiple sources. </a:t>
            </a:r>
          </a:p>
        </p:txBody>
      </p:sp>
      <p:sp>
        <p:nvSpPr>
          <p:cNvPr id="6" name="Date Placeholder 5">
            <a:extLst>
              <a:ext uri="{FF2B5EF4-FFF2-40B4-BE49-F238E27FC236}">
                <a16:creationId xmlns:a16="http://schemas.microsoft.com/office/drawing/2014/main" id="{F4EBB97E-DD76-4A81-840A-C7D2C6461C24}"/>
              </a:ext>
            </a:extLst>
          </p:cNvPr>
          <p:cNvSpPr>
            <a:spLocks noGrp="1"/>
          </p:cNvSpPr>
          <p:nvPr>
            <p:ph type="dt" sz="half" idx="10"/>
          </p:nvPr>
        </p:nvSpPr>
        <p:spPr/>
        <p:txBody>
          <a:bodyPr/>
          <a:lstStyle/>
          <a:p>
            <a:fld id="{9FC417D9-4EE9-4E6B-9385-F4703DF0C1A3}" type="datetime1">
              <a:rPr lang="en-US" smtClean="0"/>
              <a:t>11/30/2020</a:t>
            </a:fld>
            <a:endParaRPr lang="en-US"/>
          </a:p>
        </p:txBody>
      </p:sp>
      <p:sp>
        <p:nvSpPr>
          <p:cNvPr id="7" name="Slide Number Placeholder 6">
            <a:extLst>
              <a:ext uri="{FF2B5EF4-FFF2-40B4-BE49-F238E27FC236}">
                <a16:creationId xmlns:a16="http://schemas.microsoft.com/office/drawing/2014/main" id="{A225DCB0-350F-424E-AB9E-D0B906758063}"/>
              </a:ext>
            </a:extLst>
          </p:cNvPr>
          <p:cNvSpPr>
            <a:spLocks noGrp="1"/>
          </p:cNvSpPr>
          <p:nvPr>
            <p:ph type="sldNum" sz="quarter" idx="12"/>
          </p:nvPr>
        </p:nvSpPr>
        <p:spPr/>
        <p:txBody>
          <a:bodyPr>
            <a:normAutofit lnSpcReduction="10000"/>
          </a:bodyPr>
          <a:lstStyle/>
          <a:p>
            <a:fld id="{77C04E71-C3B3-D34A-A2EC-B9453AF94C68}" type="slidenum">
              <a:rPr lang="en-US" smtClean="0"/>
              <a:t>2</a:t>
            </a:fld>
            <a:endParaRPr lang="en-US"/>
          </a:p>
        </p:txBody>
      </p:sp>
      <p:pic>
        <p:nvPicPr>
          <p:cNvPr id="8" name="Picture 7">
            <a:extLst>
              <a:ext uri="{FF2B5EF4-FFF2-40B4-BE49-F238E27FC236}">
                <a16:creationId xmlns:a16="http://schemas.microsoft.com/office/drawing/2014/main" id="{FB93DDFF-9D35-4498-B9F7-D77687A4979A}"/>
              </a:ext>
            </a:extLst>
          </p:cNvPr>
          <p:cNvPicPr>
            <a:picLocks noChangeAspect="1"/>
          </p:cNvPicPr>
          <p:nvPr/>
        </p:nvPicPr>
        <p:blipFill>
          <a:blip r:embed="rId2"/>
          <a:stretch>
            <a:fillRect/>
          </a:stretch>
        </p:blipFill>
        <p:spPr>
          <a:xfrm>
            <a:off x="549847" y="2856378"/>
            <a:ext cx="2701020" cy="36718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Arrow: Right 8">
            <a:extLst>
              <a:ext uri="{FF2B5EF4-FFF2-40B4-BE49-F238E27FC236}">
                <a16:creationId xmlns:a16="http://schemas.microsoft.com/office/drawing/2014/main" id="{775A9C38-8EFC-4370-B44E-B6914CD7231B}"/>
              </a:ext>
            </a:extLst>
          </p:cNvPr>
          <p:cNvSpPr/>
          <p:nvPr/>
        </p:nvSpPr>
        <p:spPr>
          <a:xfrm>
            <a:off x="3557297" y="4085973"/>
            <a:ext cx="2435310" cy="1212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Create the brewery equivalent</a:t>
            </a:r>
          </a:p>
        </p:txBody>
      </p:sp>
      <p:pic>
        <p:nvPicPr>
          <p:cNvPr id="38" name="Picture 37">
            <a:extLst>
              <a:ext uri="{FF2B5EF4-FFF2-40B4-BE49-F238E27FC236}">
                <a16:creationId xmlns:a16="http://schemas.microsoft.com/office/drawing/2014/main" id="{EC8D1B79-68D1-49A1-8868-F4674E132E47}"/>
              </a:ext>
            </a:extLst>
          </p:cNvPr>
          <p:cNvPicPr>
            <a:picLocks noChangeAspect="1"/>
          </p:cNvPicPr>
          <p:nvPr/>
        </p:nvPicPr>
        <p:blipFill>
          <a:blip r:embed="rId3"/>
          <a:stretch>
            <a:fillRect/>
          </a:stretch>
        </p:blipFill>
        <p:spPr>
          <a:xfrm>
            <a:off x="6020384" y="2856377"/>
            <a:ext cx="5142992" cy="3799255"/>
          </a:xfrm>
          <a:prstGeom prst="rect">
            <a:avLst/>
          </a:prstGeom>
          <a:ln w="19050">
            <a:solidFill>
              <a:schemeClr val="bg2">
                <a:lumMod val="75000"/>
              </a:schemeClr>
            </a:solidFill>
          </a:ln>
          <a:effectLst/>
        </p:spPr>
      </p:pic>
    </p:spTree>
    <p:extLst>
      <p:ext uri="{BB962C8B-B14F-4D97-AF65-F5344CB8AC3E}">
        <p14:creationId xmlns:p14="http://schemas.microsoft.com/office/powerpoint/2010/main" val="2397346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p:txBody>
          <a:bodyPr/>
          <a:lstStyle/>
          <a:p>
            <a:r>
              <a:rPr lang="en-US"/>
              <a:t>Team and Contributions</a:t>
            </a:r>
          </a:p>
        </p:txBody>
      </p:sp>
      <p:sp>
        <p:nvSpPr>
          <p:cNvPr id="3" name="Content Placeholder 2">
            <a:extLst>
              <a:ext uri="{FF2B5EF4-FFF2-40B4-BE49-F238E27FC236}">
                <a16:creationId xmlns:a16="http://schemas.microsoft.com/office/drawing/2014/main" id="{AB00E6BA-BE1C-D849-A4C6-0AE2A6B4F65C}"/>
              </a:ext>
            </a:extLst>
          </p:cNvPr>
          <p:cNvSpPr>
            <a:spLocks noGrp="1"/>
          </p:cNvSpPr>
          <p:nvPr>
            <p:ph idx="1"/>
          </p:nvPr>
        </p:nvSpPr>
        <p:spPr/>
        <p:txBody>
          <a:bodyPr vert="horz" lIns="91440" tIns="45720" rIns="91440" bIns="45720" rtlCol="0" anchor="t">
            <a:normAutofit fontScale="92500" lnSpcReduction="20000"/>
          </a:bodyPr>
          <a:lstStyle/>
          <a:p>
            <a:r>
              <a:rPr lang="en-US" dirty="0"/>
              <a:t>Russell</a:t>
            </a:r>
          </a:p>
          <a:p>
            <a:pPr lvl="1"/>
            <a:r>
              <a:rPr lang="en-US" dirty="0">
                <a:solidFill>
                  <a:schemeClr val="tx1"/>
                </a:solidFill>
              </a:rPr>
              <a:t>Presentation development</a:t>
            </a:r>
          </a:p>
          <a:p>
            <a:pPr lvl="1"/>
            <a:r>
              <a:rPr lang="en-US" dirty="0">
                <a:solidFill>
                  <a:schemeClr val="tx1"/>
                </a:solidFill>
              </a:rPr>
              <a:t>National Brewery Association master brewery list scraping</a:t>
            </a:r>
          </a:p>
          <a:p>
            <a:pPr lvl="1"/>
            <a:r>
              <a:rPr lang="en-US" dirty="0">
                <a:solidFill>
                  <a:schemeClr val="tx1"/>
                </a:solidFill>
              </a:rPr>
              <a:t>Yelp and Google Places troubleshooting</a:t>
            </a:r>
          </a:p>
          <a:p>
            <a:pPr lvl="1"/>
            <a:r>
              <a:rPr lang="en-US" dirty="0">
                <a:solidFill>
                  <a:schemeClr val="tx1"/>
                </a:solidFill>
              </a:rPr>
              <a:t>Multi-source review dataset merge</a:t>
            </a:r>
          </a:p>
          <a:p>
            <a:pPr lvl="1"/>
            <a:r>
              <a:rPr lang="en-US" dirty="0">
                <a:solidFill>
                  <a:schemeClr val="tx1"/>
                </a:solidFill>
              </a:rPr>
              <a:t>Use case exploration</a:t>
            </a:r>
          </a:p>
          <a:p>
            <a:r>
              <a:rPr lang="en-US" dirty="0"/>
              <a:t>Hao</a:t>
            </a:r>
          </a:p>
          <a:p>
            <a:pPr lvl="1"/>
            <a:r>
              <a:rPr lang="en-US" dirty="0">
                <a:solidFill>
                  <a:schemeClr val="tx1"/>
                </a:solidFill>
              </a:rPr>
              <a:t>Focus on Yelp API data acquisition</a:t>
            </a:r>
          </a:p>
          <a:p>
            <a:pPr lvl="1"/>
            <a:r>
              <a:rPr lang="en-US" dirty="0">
                <a:solidFill>
                  <a:schemeClr val="tx1"/>
                </a:solidFill>
              </a:rPr>
              <a:t>Use case exploration and visualization development</a:t>
            </a:r>
          </a:p>
          <a:p>
            <a:r>
              <a:rPr lang="en-US" dirty="0"/>
              <a:t>Wynton</a:t>
            </a:r>
          </a:p>
          <a:p>
            <a:pPr lvl="1"/>
            <a:r>
              <a:rPr lang="en-US" dirty="0"/>
              <a:t>Acquire trial account for Google Cloud Platform</a:t>
            </a:r>
          </a:p>
          <a:p>
            <a:pPr lvl="1"/>
            <a:r>
              <a:rPr lang="en-US" dirty="0">
                <a:solidFill>
                  <a:schemeClr val="tx1"/>
                </a:solidFill>
              </a:rPr>
              <a:t>Compiling data from Google Places API</a:t>
            </a:r>
          </a:p>
          <a:p>
            <a:pPr lvl="1"/>
            <a:r>
              <a:rPr lang="en-US" dirty="0">
                <a:solidFill>
                  <a:schemeClr val="tx1"/>
                </a:solidFill>
              </a:rPr>
              <a:t>Creating a dataset of breweries from the Google Places json data</a:t>
            </a:r>
          </a:p>
          <a:p>
            <a:r>
              <a:rPr lang="en-US" dirty="0"/>
              <a:t>Evan </a:t>
            </a:r>
          </a:p>
          <a:p>
            <a:pPr lvl="1"/>
            <a:r>
              <a:rPr lang="en-US" dirty="0">
                <a:solidFill>
                  <a:schemeClr val="tx1"/>
                </a:solidFill>
              </a:rPr>
              <a:t>Focus on Yelp API data acquisition</a:t>
            </a:r>
          </a:p>
          <a:p>
            <a:pPr lvl="1"/>
            <a:r>
              <a:rPr lang="en-US" dirty="0">
                <a:solidFill>
                  <a:schemeClr val="tx1"/>
                </a:solidFill>
              </a:rPr>
              <a:t>Yelp focused data wrangling to prepare for joining with other source data </a:t>
            </a:r>
          </a:p>
          <a:p>
            <a:pPr marL="457200" lvl="1" indent="0">
              <a:buNone/>
            </a:pPr>
            <a:endParaRPr lang="en-US" dirty="0"/>
          </a:p>
        </p:txBody>
      </p:sp>
      <p:sp>
        <p:nvSpPr>
          <p:cNvPr id="5" name="Date Placeholder 4">
            <a:extLst>
              <a:ext uri="{FF2B5EF4-FFF2-40B4-BE49-F238E27FC236}">
                <a16:creationId xmlns:a16="http://schemas.microsoft.com/office/drawing/2014/main" id="{0F58A659-232B-47DB-9DE2-D20DED4AE45E}"/>
              </a:ext>
            </a:extLst>
          </p:cNvPr>
          <p:cNvSpPr>
            <a:spLocks noGrp="1"/>
          </p:cNvSpPr>
          <p:nvPr>
            <p:ph type="dt" sz="half" idx="10"/>
          </p:nvPr>
        </p:nvSpPr>
        <p:spPr/>
        <p:txBody>
          <a:bodyPr/>
          <a:lstStyle/>
          <a:p>
            <a:fld id="{048B147B-F468-451F-8C5E-1E3A3D771359}" type="datetime1">
              <a:rPr lang="en-US" smtClean="0"/>
              <a:t>11/30/2020</a:t>
            </a:fld>
            <a:endParaRPr lang="en-US"/>
          </a:p>
        </p:txBody>
      </p:sp>
      <p:sp>
        <p:nvSpPr>
          <p:cNvPr id="6" name="Slide Number Placeholder 5">
            <a:extLst>
              <a:ext uri="{FF2B5EF4-FFF2-40B4-BE49-F238E27FC236}">
                <a16:creationId xmlns:a16="http://schemas.microsoft.com/office/drawing/2014/main" id="{CBABFD89-3F43-441F-84C5-C53933BA0871}"/>
              </a:ext>
            </a:extLst>
          </p:cNvPr>
          <p:cNvSpPr>
            <a:spLocks noGrp="1"/>
          </p:cNvSpPr>
          <p:nvPr>
            <p:ph type="sldNum" sz="quarter" idx="12"/>
          </p:nvPr>
        </p:nvSpPr>
        <p:spPr/>
        <p:txBody>
          <a:bodyPr>
            <a:normAutofit lnSpcReduction="10000"/>
          </a:bodyPr>
          <a:lstStyle/>
          <a:p>
            <a:fld id="{77C04E71-C3B3-D34A-A2EC-B9453AF94C68}" type="slidenum">
              <a:rPr lang="en-US" smtClean="0"/>
              <a:t>20</a:t>
            </a:fld>
            <a:endParaRPr lang="en-US"/>
          </a:p>
        </p:txBody>
      </p:sp>
    </p:spTree>
    <p:extLst>
      <p:ext uri="{BB962C8B-B14F-4D97-AF65-F5344CB8AC3E}">
        <p14:creationId xmlns:p14="http://schemas.microsoft.com/office/powerpoint/2010/main" val="4008387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1A8E-333C-9A4B-B5B1-E33654238E02}"/>
              </a:ext>
            </a:extLst>
          </p:cNvPr>
          <p:cNvSpPr>
            <a:spLocks noGrp="1"/>
          </p:cNvSpPr>
          <p:nvPr>
            <p:ph type="title"/>
          </p:nvPr>
        </p:nvSpPr>
        <p:spPr/>
        <p:txBody>
          <a:bodyPr/>
          <a:lstStyle/>
          <a:p>
            <a:r>
              <a:rPr lang="en-US"/>
              <a:t>Potential Users and Applications</a:t>
            </a:r>
          </a:p>
        </p:txBody>
      </p:sp>
      <p:sp>
        <p:nvSpPr>
          <p:cNvPr id="3" name="Content Placeholder 2">
            <a:extLst>
              <a:ext uri="{FF2B5EF4-FFF2-40B4-BE49-F238E27FC236}">
                <a16:creationId xmlns:a16="http://schemas.microsoft.com/office/drawing/2014/main" id="{ABE874BC-25A7-444E-AAB7-2E4A426FEBDC}"/>
              </a:ext>
            </a:extLst>
          </p:cNvPr>
          <p:cNvSpPr>
            <a:spLocks noGrp="1"/>
          </p:cNvSpPr>
          <p:nvPr>
            <p:ph idx="1"/>
          </p:nvPr>
        </p:nvSpPr>
        <p:spPr>
          <a:xfrm>
            <a:off x="2639834" y="2027583"/>
            <a:ext cx="8595360" cy="3283889"/>
          </a:xfrm>
        </p:spPr>
        <p:txBody>
          <a:bodyPr>
            <a:normAutofit/>
          </a:bodyPr>
          <a:lstStyle/>
          <a:p>
            <a:r>
              <a:rPr lang="en-US" sz="2000"/>
              <a:t>The use-cases for a multi-source, consolidated review database include, but are not limited to:</a:t>
            </a:r>
          </a:p>
          <a:p>
            <a:pPr lvl="1"/>
            <a:r>
              <a:rPr lang="en-US" sz="1800"/>
              <a:t>Location and rating mapping for interest consumers</a:t>
            </a:r>
          </a:p>
          <a:p>
            <a:pPr lvl="1"/>
            <a:r>
              <a:rPr lang="en-US" sz="1800"/>
              <a:t>Industry benchmarking on brewery ratings in given region(s)</a:t>
            </a:r>
          </a:p>
          <a:p>
            <a:pPr lvl="1"/>
            <a:r>
              <a:rPr lang="en-US" sz="1800"/>
              <a:t>Next level exploration, such as sentiment analysis through natural language processing of reviews</a:t>
            </a:r>
          </a:p>
          <a:p>
            <a:pPr lvl="1"/>
            <a:r>
              <a:rPr lang="en-US" sz="1800"/>
              <a:t>Historical/longitudinal review data could be used for individual brewery,  regional, or national industry trend analysis</a:t>
            </a:r>
          </a:p>
          <a:p>
            <a:pPr lvl="1"/>
            <a:r>
              <a:rPr lang="en-US" sz="1800"/>
              <a:t>This information could collectively be used to drive not only consumer choices, but also business decisions for existing or potential brewery owners or interested stakeholders </a:t>
            </a:r>
          </a:p>
        </p:txBody>
      </p:sp>
      <p:sp>
        <p:nvSpPr>
          <p:cNvPr id="5" name="Date Placeholder 4">
            <a:extLst>
              <a:ext uri="{FF2B5EF4-FFF2-40B4-BE49-F238E27FC236}">
                <a16:creationId xmlns:a16="http://schemas.microsoft.com/office/drawing/2014/main" id="{6E654191-1653-4E69-8A1F-3EB827472A72}"/>
              </a:ext>
            </a:extLst>
          </p:cNvPr>
          <p:cNvSpPr>
            <a:spLocks noGrp="1"/>
          </p:cNvSpPr>
          <p:nvPr>
            <p:ph type="dt" sz="half" idx="10"/>
          </p:nvPr>
        </p:nvSpPr>
        <p:spPr/>
        <p:txBody>
          <a:bodyPr/>
          <a:lstStyle/>
          <a:p>
            <a:fld id="{10A4B243-7518-492F-84F8-09DDBBA85B05}" type="datetime1">
              <a:rPr lang="en-US" smtClean="0"/>
              <a:t>11/30/2020</a:t>
            </a:fld>
            <a:endParaRPr lang="en-US"/>
          </a:p>
        </p:txBody>
      </p:sp>
      <p:sp>
        <p:nvSpPr>
          <p:cNvPr id="6" name="Slide Number Placeholder 5">
            <a:extLst>
              <a:ext uri="{FF2B5EF4-FFF2-40B4-BE49-F238E27FC236}">
                <a16:creationId xmlns:a16="http://schemas.microsoft.com/office/drawing/2014/main" id="{410EE280-E986-4CA5-AC3F-461B7CAFE6EB}"/>
              </a:ext>
            </a:extLst>
          </p:cNvPr>
          <p:cNvSpPr>
            <a:spLocks noGrp="1"/>
          </p:cNvSpPr>
          <p:nvPr>
            <p:ph type="sldNum" sz="quarter" idx="12"/>
          </p:nvPr>
        </p:nvSpPr>
        <p:spPr/>
        <p:txBody>
          <a:bodyPr>
            <a:normAutofit lnSpcReduction="10000"/>
          </a:bodyPr>
          <a:lstStyle/>
          <a:p>
            <a:fld id="{77C04E71-C3B3-D34A-A2EC-B9453AF94C68}" type="slidenum">
              <a:rPr lang="en-US" smtClean="0"/>
              <a:t>3</a:t>
            </a:fld>
            <a:endParaRPr lang="en-US"/>
          </a:p>
        </p:txBody>
      </p:sp>
      <p:pic>
        <p:nvPicPr>
          <p:cNvPr id="7" name="Picture 6">
            <a:extLst>
              <a:ext uri="{FF2B5EF4-FFF2-40B4-BE49-F238E27FC236}">
                <a16:creationId xmlns:a16="http://schemas.microsoft.com/office/drawing/2014/main" id="{9F4FEAEA-7E9D-4E63-BD92-FFCE2F99D4C5}"/>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r="21632"/>
          <a:stretch/>
        </p:blipFill>
        <p:spPr>
          <a:xfrm>
            <a:off x="276243" y="2818550"/>
            <a:ext cx="2546471" cy="2143064"/>
          </a:xfrm>
          <a:prstGeom prst="rect">
            <a:avLst/>
          </a:prstGeom>
        </p:spPr>
      </p:pic>
      <p:sp>
        <p:nvSpPr>
          <p:cNvPr id="9" name="TextBox 8">
            <a:extLst>
              <a:ext uri="{FF2B5EF4-FFF2-40B4-BE49-F238E27FC236}">
                <a16:creationId xmlns:a16="http://schemas.microsoft.com/office/drawing/2014/main" id="{0BCBAD70-B506-4058-BC0A-D08A02DB7321}"/>
              </a:ext>
            </a:extLst>
          </p:cNvPr>
          <p:cNvSpPr txBox="1"/>
          <p:nvPr/>
        </p:nvSpPr>
        <p:spPr>
          <a:xfrm>
            <a:off x="276243" y="5106250"/>
            <a:ext cx="2546471" cy="400110"/>
          </a:xfrm>
          <a:prstGeom prst="rect">
            <a:avLst/>
          </a:prstGeom>
          <a:noFill/>
        </p:spPr>
        <p:txBody>
          <a:bodyPr wrap="square">
            <a:spAutoFit/>
          </a:bodyPr>
          <a:lstStyle/>
          <a:p>
            <a:r>
              <a:rPr lang="en-US" sz="1000">
                <a:hlinkClick r:id="rId4"/>
              </a:rPr>
              <a:t>https://www.brewersassociation.org/statistics-and-data/national-beer-stats/</a:t>
            </a:r>
            <a:r>
              <a:rPr lang="en-US" sz="1000"/>
              <a:t> </a:t>
            </a:r>
          </a:p>
        </p:txBody>
      </p:sp>
    </p:spTree>
    <p:extLst>
      <p:ext uri="{BB962C8B-B14F-4D97-AF65-F5344CB8AC3E}">
        <p14:creationId xmlns:p14="http://schemas.microsoft.com/office/powerpoint/2010/main" val="105488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8A51C-AC5C-224B-83E1-BE4285E72E3E}"/>
              </a:ext>
            </a:extLst>
          </p:cNvPr>
          <p:cNvSpPr>
            <a:spLocks noGrp="1"/>
          </p:cNvSpPr>
          <p:nvPr>
            <p:ph type="title"/>
          </p:nvPr>
        </p:nvSpPr>
        <p:spPr/>
        <p:txBody>
          <a:bodyPr/>
          <a:lstStyle/>
          <a:p>
            <a:r>
              <a:rPr lang="en-US"/>
              <a:t>Source of Data</a:t>
            </a:r>
          </a:p>
        </p:txBody>
      </p:sp>
      <p:sp>
        <p:nvSpPr>
          <p:cNvPr id="3" name="Content Placeholder 2">
            <a:extLst>
              <a:ext uri="{FF2B5EF4-FFF2-40B4-BE49-F238E27FC236}">
                <a16:creationId xmlns:a16="http://schemas.microsoft.com/office/drawing/2014/main" id="{69AB92F3-2775-4B46-A098-FE988824A88C}"/>
              </a:ext>
            </a:extLst>
          </p:cNvPr>
          <p:cNvSpPr>
            <a:spLocks noGrp="1"/>
          </p:cNvSpPr>
          <p:nvPr>
            <p:ph idx="1"/>
          </p:nvPr>
        </p:nvSpPr>
        <p:spPr/>
        <p:txBody>
          <a:bodyPr/>
          <a:lstStyle/>
          <a:p>
            <a:pPr marL="0" indent="0">
              <a:buNone/>
            </a:pPr>
            <a:r>
              <a:rPr lang="en-US"/>
              <a:t>Data will be derived from two major categories. In each respective case, web-scrapping or API based queries are utilized to deliver desired response. </a:t>
            </a:r>
          </a:p>
          <a:p>
            <a:r>
              <a:rPr lang="en-US" b="1"/>
              <a:t>Master Brewery List Source</a:t>
            </a:r>
            <a:r>
              <a:rPr lang="en-US"/>
              <a:t>. In order to ensure more accurate and complete query responses from review sources, the starting point will be an industry based brewery list. </a:t>
            </a:r>
          </a:p>
          <a:p>
            <a:pPr lvl="1"/>
            <a:r>
              <a:rPr lang="en-US" b="1">
                <a:solidFill>
                  <a:schemeClr val="tx1"/>
                </a:solidFill>
              </a:rPr>
              <a:t>Brewer’s Association: </a:t>
            </a:r>
            <a:r>
              <a:rPr lang="en-US">
                <a:solidFill>
                  <a:srgbClr val="67AABF"/>
                </a:solidFill>
                <a:hlinkClick r:id="rId2">
                  <a:extLst>
                    <a:ext uri="{A12FA001-AC4F-418D-AE19-62706E023703}">
                      <ahyp:hlinkClr xmlns:ahyp="http://schemas.microsoft.com/office/drawing/2018/hyperlinkcolor" val="tx"/>
                    </a:ext>
                  </a:extLst>
                </a:hlinkClick>
              </a:rPr>
              <a:t>https://www.brewersassociation.org/statistics-and-data/craft-beer-industry-market-segments/</a:t>
            </a:r>
            <a:r>
              <a:rPr lang="en-US"/>
              <a:t> </a:t>
            </a:r>
          </a:p>
          <a:p>
            <a:r>
              <a:rPr lang="en-US" b="1"/>
              <a:t>Review and Rating Sources</a:t>
            </a:r>
            <a:r>
              <a:rPr lang="en-US"/>
              <a:t>.  Initial success limited, in both number of sources and reviews from sources. Despite these mainly commercial ($) limitations, two sources utilized for project and to deliver proof of principle. </a:t>
            </a:r>
          </a:p>
          <a:p>
            <a:pPr lvl="1"/>
            <a:r>
              <a:rPr lang="en-US" b="1"/>
              <a:t>Google Places: </a:t>
            </a:r>
            <a:r>
              <a:rPr lang="en-US">
                <a:hlinkClick r:id="rId3"/>
              </a:rPr>
              <a:t>https://developers.google.com/places/web-service/overview</a:t>
            </a:r>
            <a:r>
              <a:rPr lang="en-US"/>
              <a:t> </a:t>
            </a:r>
          </a:p>
          <a:p>
            <a:pPr lvl="1"/>
            <a:r>
              <a:rPr lang="en-US" b="1"/>
              <a:t>Yelp Fusion: </a:t>
            </a:r>
            <a:r>
              <a:rPr lang="en-US">
                <a:hlinkClick r:id="rId4"/>
              </a:rPr>
              <a:t>https://www.yelp.com/developers/documentation/v3</a:t>
            </a:r>
            <a:r>
              <a:rPr lang="en-US"/>
              <a:t> </a:t>
            </a:r>
          </a:p>
          <a:p>
            <a:pPr marL="0" indent="0">
              <a:buNone/>
            </a:pPr>
            <a:endParaRPr lang="en-US"/>
          </a:p>
        </p:txBody>
      </p:sp>
      <p:sp>
        <p:nvSpPr>
          <p:cNvPr id="5" name="Date Placeholder 4">
            <a:extLst>
              <a:ext uri="{FF2B5EF4-FFF2-40B4-BE49-F238E27FC236}">
                <a16:creationId xmlns:a16="http://schemas.microsoft.com/office/drawing/2014/main" id="{69BB7BDF-621B-4B92-AE06-65BDF3F5C48A}"/>
              </a:ext>
            </a:extLst>
          </p:cNvPr>
          <p:cNvSpPr>
            <a:spLocks noGrp="1"/>
          </p:cNvSpPr>
          <p:nvPr>
            <p:ph type="dt" sz="half" idx="10"/>
          </p:nvPr>
        </p:nvSpPr>
        <p:spPr/>
        <p:txBody>
          <a:bodyPr/>
          <a:lstStyle/>
          <a:p>
            <a:fld id="{16C04451-7021-4A5B-9B73-3BE76F61030F}" type="datetime1">
              <a:rPr lang="en-US" smtClean="0"/>
              <a:t>11/30/2020</a:t>
            </a:fld>
            <a:endParaRPr lang="en-US"/>
          </a:p>
        </p:txBody>
      </p:sp>
      <p:sp>
        <p:nvSpPr>
          <p:cNvPr id="6" name="Slide Number Placeholder 5">
            <a:extLst>
              <a:ext uri="{FF2B5EF4-FFF2-40B4-BE49-F238E27FC236}">
                <a16:creationId xmlns:a16="http://schemas.microsoft.com/office/drawing/2014/main" id="{BE689A10-FABA-485B-9A16-210DA717BEF3}"/>
              </a:ext>
            </a:extLst>
          </p:cNvPr>
          <p:cNvSpPr>
            <a:spLocks noGrp="1"/>
          </p:cNvSpPr>
          <p:nvPr>
            <p:ph type="sldNum" sz="quarter" idx="12"/>
          </p:nvPr>
        </p:nvSpPr>
        <p:spPr/>
        <p:txBody>
          <a:bodyPr>
            <a:normAutofit lnSpcReduction="10000"/>
          </a:bodyPr>
          <a:lstStyle/>
          <a:p>
            <a:fld id="{77C04E71-C3B3-D34A-A2EC-B9453AF94C68}" type="slidenum">
              <a:rPr lang="en-US" smtClean="0"/>
              <a:t>4</a:t>
            </a:fld>
            <a:endParaRPr lang="en-US"/>
          </a:p>
        </p:txBody>
      </p:sp>
    </p:spTree>
    <p:extLst>
      <p:ext uri="{BB962C8B-B14F-4D97-AF65-F5344CB8AC3E}">
        <p14:creationId xmlns:p14="http://schemas.microsoft.com/office/powerpoint/2010/main" val="3298431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C1219-0C6D-034C-B5AE-66B28FE2AF5A}"/>
              </a:ext>
            </a:extLst>
          </p:cNvPr>
          <p:cNvSpPr>
            <a:spLocks noGrp="1"/>
          </p:cNvSpPr>
          <p:nvPr>
            <p:ph type="title"/>
          </p:nvPr>
        </p:nvSpPr>
        <p:spPr/>
        <p:txBody>
          <a:bodyPr/>
          <a:lstStyle/>
          <a:p>
            <a:r>
              <a:rPr lang="en-US"/>
              <a:t>Approach to Acquiring the Data</a:t>
            </a:r>
          </a:p>
        </p:txBody>
      </p:sp>
      <p:graphicFrame>
        <p:nvGraphicFramePr>
          <p:cNvPr id="4" name="Content Placeholder 3">
            <a:extLst>
              <a:ext uri="{FF2B5EF4-FFF2-40B4-BE49-F238E27FC236}">
                <a16:creationId xmlns:a16="http://schemas.microsoft.com/office/drawing/2014/main" id="{3F0F56B1-ED53-40CA-9579-1C1D24BD6B1D}"/>
              </a:ext>
            </a:extLst>
          </p:cNvPr>
          <p:cNvGraphicFramePr>
            <a:graphicFrameLocks noGrp="1"/>
          </p:cNvGraphicFramePr>
          <p:nvPr>
            <p:ph idx="1"/>
            <p:extLst>
              <p:ext uri="{D42A27DB-BD31-4B8C-83A1-F6EECF244321}">
                <p14:modId xmlns:p14="http://schemas.microsoft.com/office/powerpoint/2010/main" val="1212051965"/>
              </p:ext>
            </p:extLst>
          </p:nvPr>
        </p:nvGraphicFramePr>
        <p:xfrm>
          <a:off x="838200" y="1825625"/>
          <a:ext cx="10877204"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87E91939-56C6-45FD-98A8-931F46414623}"/>
              </a:ext>
            </a:extLst>
          </p:cNvPr>
          <p:cNvSpPr>
            <a:spLocks noGrp="1"/>
          </p:cNvSpPr>
          <p:nvPr>
            <p:ph type="dt" sz="half" idx="10"/>
          </p:nvPr>
        </p:nvSpPr>
        <p:spPr/>
        <p:txBody>
          <a:bodyPr/>
          <a:lstStyle/>
          <a:p>
            <a:fld id="{72A5567A-D44B-4036-9E18-DCE1DA5BC47F}" type="datetime1">
              <a:rPr lang="en-US" smtClean="0"/>
              <a:t>11/30/2020</a:t>
            </a:fld>
            <a:endParaRPr lang="en-US"/>
          </a:p>
        </p:txBody>
      </p:sp>
      <p:sp>
        <p:nvSpPr>
          <p:cNvPr id="6" name="Slide Number Placeholder 5">
            <a:extLst>
              <a:ext uri="{FF2B5EF4-FFF2-40B4-BE49-F238E27FC236}">
                <a16:creationId xmlns:a16="http://schemas.microsoft.com/office/drawing/2014/main" id="{91347E90-640F-4F0B-A274-B56F93D32BDE}"/>
              </a:ext>
            </a:extLst>
          </p:cNvPr>
          <p:cNvSpPr>
            <a:spLocks noGrp="1"/>
          </p:cNvSpPr>
          <p:nvPr>
            <p:ph type="sldNum" sz="quarter" idx="12"/>
          </p:nvPr>
        </p:nvSpPr>
        <p:spPr/>
        <p:txBody>
          <a:bodyPr>
            <a:normAutofit lnSpcReduction="10000"/>
          </a:bodyPr>
          <a:lstStyle/>
          <a:p>
            <a:fld id="{77C04E71-C3B3-D34A-A2EC-B9453AF94C68}" type="slidenum">
              <a:rPr lang="en-US" smtClean="0"/>
              <a:t>5</a:t>
            </a:fld>
            <a:endParaRPr lang="en-US"/>
          </a:p>
        </p:txBody>
      </p:sp>
    </p:spTree>
    <p:extLst>
      <p:ext uri="{BB962C8B-B14F-4D97-AF65-F5344CB8AC3E}">
        <p14:creationId xmlns:p14="http://schemas.microsoft.com/office/powerpoint/2010/main" val="224938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2C33B-C395-284A-8535-98395D1F6E71}"/>
              </a:ext>
            </a:extLst>
          </p:cNvPr>
          <p:cNvSpPr>
            <a:spLocks noGrp="1"/>
          </p:cNvSpPr>
          <p:nvPr>
            <p:ph type="title"/>
          </p:nvPr>
        </p:nvSpPr>
        <p:spPr/>
        <p:txBody>
          <a:bodyPr/>
          <a:lstStyle/>
          <a:p>
            <a:r>
              <a:rPr lang="en-US" dirty="0"/>
              <a:t>Approach to Preprocessing Data </a:t>
            </a:r>
          </a:p>
        </p:txBody>
      </p:sp>
      <p:sp>
        <p:nvSpPr>
          <p:cNvPr id="3" name="Content Placeholder 2">
            <a:extLst>
              <a:ext uri="{FF2B5EF4-FFF2-40B4-BE49-F238E27FC236}">
                <a16:creationId xmlns:a16="http://schemas.microsoft.com/office/drawing/2014/main" id="{F55CFF0D-D572-3142-A36C-5EE8C0B06137}"/>
              </a:ext>
            </a:extLst>
          </p:cNvPr>
          <p:cNvSpPr>
            <a:spLocks noGrp="1"/>
          </p:cNvSpPr>
          <p:nvPr>
            <p:ph idx="1"/>
          </p:nvPr>
        </p:nvSpPr>
        <p:spPr/>
        <p:txBody>
          <a:bodyPr>
            <a:normAutofit/>
          </a:bodyPr>
          <a:lstStyle/>
          <a:p>
            <a:pPr marL="0" indent="0">
              <a:buNone/>
            </a:pPr>
            <a:r>
              <a:rPr lang="en-US" sz="2000"/>
              <a:t>Review and Rating Data. </a:t>
            </a:r>
          </a:p>
          <a:p>
            <a:pPr lvl="1"/>
            <a:r>
              <a:rPr lang="en-US" sz="1800"/>
              <a:t>For each of the review sources, the goal was to develop reproducible, and self-contained cleaning/preprocessing functions that will output data that is current at time of API query as well as prepared for ready merger with other sources.  </a:t>
            </a:r>
          </a:p>
        </p:txBody>
      </p:sp>
      <p:sp>
        <p:nvSpPr>
          <p:cNvPr id="5" name="Date Placeholder 4">
            <a:extLst>
              <a:ext uri="{FF2B5EF4-FFF2-40B4-BE49-F238E27FC236}">
                <a16:creationId xmlns:a16="http://schemas.microsoft.com/office/drawing/2014/main" id="{26B7FAB0-D530-49D4-9BBC-D4D69CF78E95}"/>
              </a:ext>
            </a:extLst>
          </p:cNvPr>
          <p:cNvSpPr>
            <a:spLocks noGrp="1"/>
          </p:cNvSpPr>
          <p:nvPr>
            <p:ph type="dt" sz="half" idx="10"/>
          </p:nvPr>
        </p:nvSpPr>
        <p:spPr/>
        <p:txBody>
          <a:bodyPr/>
          <a:lstStyle/>
          <a:p>
            <a:fld id="{92980BE1-C09B-49DB-9A5C-1079A3603688}" type="datetime1">
              <a:rPr lang="en-US" smtClean="0"/>
              <a:t>11/30/2020</a:t>
            </a:fld>
            <a:endParaRPr lang="en-US"/>
          </a:p>
        </p:txBody>
      </p:sp>
      <p:sp>
        <p:nvSpPr>
          <p:cNvPr id="8" name="Slide Number Placeholder 7">
            <a:extLst>
              <a:ext uri="{FF2B5EF4-FFF2-40B4-BE49-F238E27FC236}">
                <a16:creationId xmlns:a16="http://schemas.microsoft.com/office/drawing/2014/main" id="{764433B3-B44C-4AC5-A0A6-C4343C507504}"/>
              </a:ext>
            </a:extLst>
          </p:cNvPr>
          <p:cNvSpPr>
            <a:spLocks noGrp="1"/>
          </p:cNvSpPr>
          <p:nvPr>
            <p:ph type="sldNum" sz="quarter" idx="12"/>
          </p:nvPr>
        </p:nvSpPr>
        <p:spPr/>
        <p:txBody>
          <a:bodyPr>
            <a:normAutofit lnSpcReduction="10000"/>
          </a:bodyPr>
          <a:lstStyle/>
          <a:p>
            <a:fld id="{77C04E71-C3B3-D34A-A2EC-B9453AF94C68}" type="slidenum">
              <a:rPr lang="en-US" smtClean="0"/>
              <a:t>6</a:t>
            </a:fld>
            <a:endParaRPr lang="en-US"/>
          </a:p>
        </p:txBody>
      </p:sp>
      <p:pic>
        <p:nvPicPr>
          <p:cNvPr id="1026" name="Picture 2" descr="API 101, a Primer - Payfirma">
            <a:extLst>
              <a:ext uri="{FF2B5EF4-FFF2-40B4-BE49-F238E27FC236}">
                <a16:creationId xmlns:a16="http://schemas.microsoft.com/office/drawing/2014/main" id="{5C021822-2A65-416C-8758-AA5E9C650C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4991" y="3565732"/>
            <a:ext cx="4354995" cy="290333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47E53B5-CF4A-40BD-AEA1-AF45BC37AD9A}"/>
              </a:ext>
            </a:extLst>
          </p:cNvPr>
          <p:cNvSpPr txBox="1"/>
          <p:nvPr/>
        </p:nvSpPr>
        <p:spPr>
          <a:xfrm>
            <a:off x="3584050" y="6442759"/>
            <a:ext cx="4144618" cy="253916"/>
          </a:xfrm>
          <a:prstGeom prst="rect">
            <a:avLst/>
          </a:prstGeom>
          <a:noFill/>
        </p:spPr>
        <p:txBody>
          <a:bodyPr wrap="square">
            <a:spAutoFit/>
          </a:bodyPr>
          <a:lstStyle/>
          <a:p>
            <a:r>
              <a:rPr lang="en-US" sz="1050">
                <a:hlinkClick r:id="rId3"/>
              </a:rPr>
              <a:t>https://www.payfirma.com/payments-industry/api-101-a-primer/</a:t>
            </a:r>
            <a:r>
              <a:rPr lang="en-US" sz="1050"/>
              <a:t> </a:t>
            </a:r>
          </a:p>
        </p:txBody>
      </p:sp>
    </p:spTree>
    <p:extLst>
      <p:ext uri="{BB962C8B-B14F-4D97-AF65-F5344CB8AC3E}">
        <p14:creationId xmlns:p14="http://schemas.microsoft.com/office/powerpoint/2010/main" val="1612097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81CA2-7EAE-411E-B504-53FD42EB7124}"/>
              </a:ext>
            </a:extLst>
          </p:cNvPr>
          <p:cNvSpPr>
            <a:spLocks noGrp="1"/>
          </p:cNvSpPr>
          <p:nvPr>
            <p:ph type="title"/>
          </p:nvPr>
        </p:nvSpPr>
        <p:spPr/>
        <p:txBody>
          <a:bodyPr>
            <a:normAutofit fontScale="90000"/>
          </a:bodyPr>
          <a:lstStyle/>
          <a:p>
            <a:r>
              <a:rPr lang="en-US" dirty="0"/>
              <a:t>Approach to Preprocessing Data </a:t>
            </a:r>
            <a:br>
              <a:rPr lang="en-US" dirty="0"/>
            </a:br>
            <a:r>
              <a:rPr lang="en-US" sz="4000" b="1" dirty="0">
                <a:solidFill>
                  <a:schemeClr val="bg1">
                    <a:lumMod val="65000"/>
                  </a:schemeClr>
                </a:solidFill>
              </a:rPr>
              <a:t>Google Places</a:t>
            </a:r>
            <a:br>
              <a:rPr lang="en-US" dirty="0"/>
            </a:br>
            <a:r>
              <a:rPr lang="en-US" sz="2400" dirty="0"/>
              <a:t>Example of initial format</a:t>
            </a:r>
            <a:endParaRPr lang="en-US" dirty="0">
              <a:ea typeface="+mj-lt"/>
              <a:cs typeface="+mj-lt"/>
            </a:endParaRPr>
          </a:p>
        </p:txBody>
      </p:sp>
      <p:pic>
        <p:nvPicPr>
          <p:cNvPr id="4" name="Content Placeholder 3">
            <a:extLst>
              <a:ext uri="{FF2B5EF4-FFF2-40B4-BE49-F238E27FC236}">
                <a16:creationId xmlns:a16="http://schemas.microsoft.com/office/drawing/2014/main" id="{54421235-E2EF-46D4-8BE5-BEF8EB078CE0}"/>
              </a:ext>
            </a:extLst>
          </p:cNvPr>
          <p:cNvPicPr>
            <a:picLocks noGrp="1" noChangeAspect="1"/>
          </p:cNvPicPr>
          <p:nvPr>
            <p:ph idx="1"/>
          </p:nvPr>
        </p:nvPicPr>
        <p:blipFill rotWithShape="1">
          <a:blip r:embed="rId2"/>
          <a:srcRect l="17536" t="2899" r="40819" b="63818"/>
          <a:stretch/>
        </p:blipFill>
        <p:spPr>
          <a:xfrm>
            <a:off x="2079302" y="1899842"/>
            <a:ext cx="6304286" cy="4849409"/>
          </a:xfrm>
          <a:prstGeom prst="rect">
            <a:avLst/>
          </a:prstGeom>
          <a:solidFill>
            <a:schemeClr val="accent5">
              <a:lumMod val="40000"/>
              <a:lumOff val="60000"/>
            </a:schemeClr>
          </a:solidFill>
        </p:spPr>
      </p:pic>
      <p:sp>
        <p:nvSpPr>
          <p:cNvPr id="3" name="Date Placeholder 2">
            <a:extLst>
              <a:ext uri="{FF2B5EF4-FFF2-40B4-BE49-F238E27FC236}">
                <a16:creationId xmlns:a16="http://schemas.microsoft.com/office/drawing/2014/main" id="{D15FCD01-6FF2-4ECE-8348-0FB4937D6D85}"/>
              </a:ext>
            </a:extLst>
          </p:cNvPr>
          <p:cNvSpPr>
            <a:spLocks noGrp="1"/>
          </p:cNvSpPr>
          <p:nvPr>
            <p:ph type="dt" sz="half" idx="10"/>
          </p:nvPr>
        </p:nvSpPr>
        <p:spPr/>
        <p:txBody>
          <a:bodyPr/>
          <a:lstStyle/>
          <a:p>
            <a:fld id="{CDF51A34-FF22-445C-A5B7-532E6755A52F}" type="datetime1">
              <a:rPr lang="en-US" smtClean="0"/>
              <a:t>11/30/2020</a:t>
            </a:fld>
            <a:endParaRPr lang="en-US"/>
          </a:p>
        </p:txBody>
      </p:sp>
      <p:sp>
        <p:nvSpPr>
          <p:cNvPr id="5" name="Slide Number Placeholder 4">
            <a:extLst>
              <a:ext uri="{FF2B5EF4-FFF2-40B4-BE49-F238E27FC236}">
                <a16:creationId xmlns:a16="http://schemas.microsoft.com/office/drawing/2014/main" id="{E8A818E6-4D5F-4290-9513-3C0FF0D166FD}"/>
              </a:ext>
            </a:extLst>
          </p:cNvPr>
          <p:cNvSpPr>
            <a:spLocks noGrp="1"/>
          </p:cNvSpPr>
          <p:nvPr>
            <p:ph type="sldNum" sz="quarter" idx="12"/>
          </p:nvPr>
        </p:nvSpPr>
        <p:spPr/>
        <p:txBody>
          <a:bodyPr>
            <a:normAutofit lnSpcReduction="10000"/>
          </a:bodyPr>
          <a:lstStyle/>
          <a:p>
            <a:fld id="{77C04E71-C3B3-D34A-A2EC-B9453AF94C68}" type="slidenum">
              <a:rPr lang="en-US" smtClean="0"/>
              <a:t>7</a:t>
            </a:fld>
            <a:endParaRPr lang="en-US"/>
          </a:p>
        </p:txBody>
      </p:sp>
      <p:sp>
        <p:nvSpPr>
          <p:cNvPr id="8" name="Rectangle 7">
            <a:extLst>
              <a:ext uri="{FF2B5EF4-FFF2-40B4-BE49-F238E27FC236}">
                <a16:creationId xmlns:a16="http://schemas.microsoft.com/office/drawing/2014/main" id="{A1CC3998-94F1-4076-B55F-35F7E7ECA9C9}"/>
              </a:ext>
            </a:extLst>
          </p:cNvPr>
          <p:cNvSpPr/>
          <p:nvPr/>
        </p:nvSpPr>
        <p:spPr>
          <a:xfrm>
            <a:off x="2112661" y="1896358"/>
            <a:ext cx="650599" cy="95624"/>
          </a:xfrm>
          <a:prstGeom prst="rect">
            <a:avLst/>
          </a:prstGeom>
          <a:solidFill>
            <a:schemeClr val="accent2">
              <a:lumMod val="60000"/>
              <a:lumOff val="4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057178F-A026-4758-8F4C-15213E687402}"/>
              </a:ext>
            </a:extLst>
          </p:cNvPr>
          <p:cNvSpPr txBox="1"/>
          <p:nvPr/>
        </p:nvSpPr>
        <p:spPr>
          <a:xfrm>
            <a:off x="152930" y="1999727"/>
            <a:ext cx="1482165" cy="461665"/>
          </a:xfrm>
          <a:prstGeom prst="rect">
            <a:avLst/>
          </a:prstGeom>
          <a:noFill/>
        </p:spPr>
        <p:txBody>
          <a:bodyPr wrap="square" rtlCol="0">
            <a:spAutoFit/>
          </a:bodyPr>
          <a:lstStyle/>
          <a:p>
            <a:r>
              <a:rPr lang="en-US" sz="1200"/>
              <a:t>Key: </a:t>
            </a:r>
          </a:p>
          <a:p>
            <a:r>
              <a:rPr lang="en-US" sz="1200"/>
              <a:t>Brewery Name</a:t>
            </a:r>
          </a:p>
        </p:txBody>
      </p:sp>
      <p:sp>
        <p:nvSpPr>
          <p:cNvPr id="10" name="TextBox 9">
            <a:extLst>
              <a:ext uri="{FF2B5EF4-FFF2-40B4-BE49-F238E27FC236}">
                <a16:creationId xmlns:a16="http://schemas.microsoft.com/office/drawing/2014/main" id="{416E2F5A-BB04-4804-A1B3-12824F367F03}"/>
              </a:ext>
            </a:extLst>
          </p:cNvPr>
          <p:cNvSpPr txBox="1"/>
          <p:nvPr/>
        </p:nvSpPr>
        <p:spPr>
          <a:xfrm>
            <a:off x="6572305" y="3990276"/>
            <a:ext cx="1936789" cy="276999"/>
          </a:xfrm>
          <a:prstGeom prst="rect">
            <a:avLst/>
          </a:prstGeom>
          <a:noFill/>
        </p:spPr>
        <p:txBody>
          <a:bodyPr wrap="square" rtlCol="0">
            <a:spAutoFit/>
          </a:bodyPr>
          <a:lstStyle/>
          <a:p>
            <a:r>
              <a:rPr lang="en-US" sz="1200"/>
              <a:t>First Response for Key</a:t>
            </a:r>
          </a:p>
        </p:txBody>
      </p:sp>
      <p:sp>
        <p:nvSpPr>
          <p:cNvPr id="11" name="TextBox 10">
            <a:extLst>
              <a:ext uri="{FF2B5EF4-FFF2-40B4-BE49-F238E27FC236}">
                <a16:creationId xmlns:a16="http://schemas.microsoft.com/office/drawing/2014/main" id="{4BFA4CCE-487D-42A0-87A1-7A0E8AC923C5}"/>
              </a:ext>
            </a:extLst>
          </p:cNvPr>
          <p:cNvSpPr txBox="1"/>
          <p:nvPr/>
        </p:nvSpPr>
        <p:spPr>
          <a:xfrm>
            <a:off x="6010517" y="6423739"/>
            <a:ext cx="2426445" cy="276999"/>
          </a:xfrm>
          <a:prstGeom prst="rect">
            <a:avLst/>
          </a:prstGeom>
          <a:noFill/>
        </p:spPr>
        <p:txBody>
          <a:bodyPr wrap="square" rtlCol="0">
            <a:spAutoFit/>
          </a:bodyPr>
          <a:lstStyle/>
          <a:p>
            <a:r>
              <a:rPr lang="en-US" sz="1200"/>
              <a:t>Second, “bad” Response for Key</a:t>
            </a:r>
          </a:p>
        </p:txBody>
      </p:sp>
      <p:sp>
        <p:nvSpPr>
          <p:cNvPr id="12" name="Freeform: Shape 11">
            <a:extLst>
              <a:ext uri="{FF2B5EF4-FFF2-40B4-BE49-F238E27FC236}">
                <a16:creationId xmlns:a16="http://schemas.microsoft.com/office/drawing/2014/main" id="{D29A36F2-A802-4663-8B35-5C7EA0C0F72C}"/>
              </a:ext>
            </a:extLst>
          </p:cNvPr>
          <p:cNvSpPr/>
          <p:nvPr/>
        </p:nvSpPr>
        <p:spPr>
          <a:xfrm>
            <a:off x="2156547" y="1896358"/>
            <a:ext cx="6221919" cy="2372659"/>
          </a:xfrm>
          <a:custGeom>
            <a:avLst/>
            <a:gdLst>
              <a:gd name="connsiteX0" fmla="*/ 579718 w 6054165"/>
              <a:gd name="connsiteY0" fmla="*/ 23906 h 2372659"/>
              <a:gd name="connsiteX1" fmla="*/ 579718 w 6054165"/>
              <a:gd name="connsiteY1" fmla="*/ 113553 h 2372659"/>
              <a:gd name="connsiteX2" fmla="*/ 5977 w 6054165"/>
              <a:gd name="connsiteY2" fmla="*/ 107577 h 2372659"/>
              <a:gd name="connsiteX3" fmla="*/ 0 w 6054165"/>
              <a:gd name="connsiteY3" fmla="*/ 2372659 h 2372659"/>
              <a:gd name="connsiteX4" fmla="*/ 6054165 w 6054165"/>
              <a:gd name="connsiteY4" fmla="*/ 2306918 h 2372659"/>
              <a:gd name="connsiteX5" fmla="*/ 6054165 w 6054165"/>
              <a:gd name="connsiteY5" fmla="*/ 0 h 2372659"/>
              <a:gd name="connsiteX6" fmla="*/ 579718 w 6054165"/>
              <a:gd name="connsiteY6" fmla="*/ 23906 h 2372659"/>
              <a:gd name="connsiteX0" fmla="*/ 579718 w 6054165"/>
              <a:gd name="connsiteY0" fmla="*/ 23906 h 2372659"/>
              <a:gd name="connsiteX1" fmla="*/ 579718 w 6054165"/>
              <a:gd name="connsiteY1" fmla="*/ 113553 h 2372659"/>
              <a:gd name="connsiteX2" fmla="*/ 5977 w 6054165"/>
              <a:gd name="connsiteY2" fmla="*/ 107577 h 2372659"/>
              <a:gd name="connsiteX3" fmla="*/ 0 w 6054165"/>
              <a:gd name="connsiteY3" fmla="*/ 2372659 h 2372659"/>
              <a:gd name="connsiteX4" fmla="*/ 6054165 w 6054165"/>
              <a:gd name="connsiteY4" fmla="*/ 2360706 h 2372659"/>
              <a:gd name="connsiteX5" fmla="*/ 6054165 w 6054165"/>
              <a:gd name="connsiteY5" fmla="*/ 0 h 2372659"/>
              <a:gd name="connsiteX6" fmla="*/ 579718 w 6054165"/>
              <a:gd name="connsiteY6" fmla="*/ 23906 h 2372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54165" h="2372659">
                <a:moveTo>
                  <a:pt x="579718" y="23906"/>
                </a:moveTo>
                <a:lnTo>
                  <a:pt x="579718" y="113553"/>
                </a:lnTo>
                <a:lnTo>
                  <a:pt x="5977" y="107577"/>
                </a:lnTo>
                <a:cubicBezTo>
                  <a:pt x="3985" y="862604"/>
                  <a:pt x="1992" y="1617632"/>
                  <a:pt x="0" y="2372659"/>
                </a:cubicBezTo>
                <a:lnTo>
                  <a:pt x="6054165" y="2360706"/>
                </a:lnTo>
                <a:lnTo>
                  <a:pt x="6054165" y="0"/>
                </a:lnTo>
                <a:lnTo>
                  <a:pt x="579718" y="23906"/>
                </a:lnTo>
                <a:close/>
              </a:path>
            </a:pathLst>
          </a:cu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8D49A25-4865-4942-B9DB-9538FDAD238A}"/>
              </a:ext>
            </a:extLst>
          </p:cNvPr>
          <p:cNvSpPr/>
          <p:nvPr/>
        </p:nvSpPr>
        <p:spPr>
          <a:xfrm>
            <a:off x="2156547" y="4269017"/>
            <a:ext cx="6221919" cy="2480234"/>
          </a:xfrm>
          <a:prstGeom prst="rect">
            <a:avLst/>
          </a:prstGeom>
          <a:solidFill>
            <a:schemeClr val="accent5">
              <a:lumMod val="60000"/>
              <a:lumOff val="40000"/>
              <a:alpha val="4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17B30514-699A-48E3-A001-4CD4583FDC3E}"/>
              </a:ext>
            </a:extLst>
          </p:cNvPr>
          <p:cNvCxnSpPr>
            <a:stCxn id="9" idx="3"/>
          </p:cNvCxnSpPr>
          <p:nvPr/>
        </p:nvCxnSpPr>
        <p:spPr>
          <a:xfrm flipV="1">
            <a:off x="1635095" y="2047539"/>
            <a:ext cx="420103" cy="183021"/>
          </a:xfrm>
          <a:prstGeom prst="straightConnector1">
            <a:avLst/>
          </a:prstGeom>
          <a:ln w="4762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D9B83B9-9959-4645-A662-19E0D7ED041F}"/>
              </a:ext>
            </a:extLst>
          </p:cNvPr>
          <p:cNvSpPr txBox="1"/>
          <p:nvPr/>
        </p:nvSpPr>
        <p:spPr>
          <a:xfrm>
            <a:off x="8514130" y="3662826"/>
            <a:ext cx="2440382" cy="1323439"/>
          </a:xfrm>
          <a:prstGeom prst="rect">
            <a:avLst/>
          </a:prstGeom>
          <a:noFill/>
        </p:spPr>
        <p:txBody>
          <a:bodyPr wrap="square" rtlCol="0">
            <a:spAutoFit/>
          </a:bodyPr>
          <a:lstStyle/>
          <a:p>
            <a:r>
              <a:rPr lang="en-US" sz="1600"/>
              <a:t>Resulting tasks:</a:t>
            </a:r>
          </a:p>
          <a:p>
            <a:pPr marL="171450" indent="-171450">
              <a:buFont typeface="Arial" panose="020B0604020202020204" pitchFamily="34" charset="0"/>
              <a:buChar char="•"/>
            </a:pPr>
            <a:r>
              <a:rPr lang="en-US" sz="1600"/>
              <a:t>Filter for accurate responses</a:t>
            </a:r>
          </a:p>
          <a:p>
            <a:pPr marL="171450" indent="-171450">
              <a:buFont typeface="Arial" panose="020B0604020202020204" pitchFamily="34" charset="0"/>
              <a:buChar char="•"/>
            </a:pPr>
            <a:r>
              <a:rPr lang="en-US" sz="1600"/>
              <a:t>Retain only datapoints of interest</a:t>
            </a:r>
          </a:p>
        </p:txBody>
      </p:sp>
    </p:spTree>
    <p:extLst>
      <p:ext uri="{BB962C8B-B14F-4D97-AF65-F5344CB8AC3E}">
        <p14:creationId xmlns:p14="http://schemas.microsoft.com/office/powerpoint/2010/main" val="3143172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81CA2-7EAE-411E-B504-53FD42EB7124}"/>
              </a:ext>
            </a:extLst>
          </p:cNvPr>
          <p:cNvSpPr>
            <a:spLocks noGrp="1"/>
          </p:cNvSpPr>
          <p:nvPr>
            <p:ph type="title"/>
          </p:nvPr>
        </p:nvSpPr>
        <p:spPr/>
        <p:txBody>
          <a:bodyPr>
            <a:normAutofit fontScale="90000"/>
          </a:bodyPr>
          <a:lstStyle/>
          <a:p>
            <a:r>
              <a:rPr lang="en-US" dirty="0"/>
              <a:t>Approach to Preprocessing Data </a:t>
            </a:r>
            <a:br>
              <a:rPr lang="en-US" dirty="0"/>
            </a:br>
            <a:r>
              <a:rPr kumimoji="0" lang="en-US" sz="4000" b="1" i="0" u="none" strike="noStrike" kern="1200" cap="none" spc="-50" normalizeH="0" baseline="0" noProof="0" dirty="0">
                <a:ln>
                  <a:noFill/>
                </a:ln>
                <a:solidFill>
                  <a:srgbClr val="FFFFFF">
                    <a:lumMod val="65000"/>
                  </a:srgbClr>
                </a:solidFill>
                <a:effectLst/>
                <a:uLnTx/>
                <a:uFillTx/>
                <a:latin typeface="Century Schoolbook" panose="02040604050505020304"/>
                <a:ea typeface="+mj-ea"/>
                <a:cs typeface="+mj-cs"/>
              </a:rPr>
              <a:t>Google Places</a:t>
            </a:r>
            <a:br>
              <a:rPr lang="en-US" dirty="0"/>
            </a:br>
            <a:r>
              <a:rPr lang="en-US" sz="2400" dirty="0"/>
              <a:t>Example of post-cleaning format</a:t>
            </a:r>
            <a:endParaRPr lang="en-US" dirty="0">
              <a:ea typeface="+mj-lt"/>
              <a:cs typeface="+mj-lt"/>
            </a:endParaRPr>
          </a:p>
        </p:txBody>
      </p:sp>
      <p:sp>
        <p:nvSpPr>
          <p:cNvPr id="3" name="Date Placeholder 2">
            <a:extLst>
              <a:ext uri="{FF2B5EF4-FFF2-40B4-BE49-F238E27FC236}">
                <a16:creationId xmlns:a16="http://schemas.microsoft.com/office/drawing/2014/main" id="{0BF0F1E4-1E09-43F6-BCFD-9046B42A2421}"/>
              </a:ext>
            </a:extLst>
          </p:cNvPr>
          <p:cNvSpPr>
            <a:spLocks noGrp="1"/>
          </p:cNvSpPr>
          <p:nvPr>
            <p:ph type="dt" sz="half" idx="10"/>
          </p:nvPr>
        </p:nvSpPr>
        <p:spPr/>
        <p:txBody>
          <a:bodyPr/>
          <a:lstStyle/>
          <a:p>
            <a:fld id="{F957643C-B63E-4BE6-A1B6-A65F4AFEBB56}" type="datetime1">
              <a:rPr lang="en-US" smtClean="0"/>
              <a:t>11/30/2020</a:t>
            </a:fld>
            <a:endParaRPr lang="en-US"/>
          </a:p>
        </p:txBody>
      </p:sp>
      <p:sp>
        <p:nvSpPr>
          <p:cNvPr id="4" name="Slide Number Placeholder 3">
            <a:extLst>
              <a:ext uri="{FF2B5EF4-FFF2-40B4-BE49-F238E27FC236}">
                <a16:creationId xmlns:a16="http://schemas.microsoft.com/office/drawing/2014/main" id="{457DDC5A-268F-4101-BB0E-52CBDCFF725F}"/>
              </a:ext>
            </a:extLst>
          </p:cNvPr>
          <p:cNvSpPr>
            <a:spLocks noGrp="1"/>
          </p:cNvSpPr>
          <p:nvPr>
            <p:ph type="sldNum" sz="quarter" idx="12"/>
          </p:nvPr>
        </p:nvSpPr>
        <p:spPr/>
        <p:txBody>
          <a:bodyPr>
            <a:normAutofit lnSpcReduction="10000"/>
          </a:bodyPr>
          <a:lstStyle/>
          <a:p>
            <a:fld id="{77C04E71-C3B3-D34A-A2EC-B9453AF94C68}" type="slidenum">
              <a:rPr lang="en-US" smtClean="0"/>
              <a:t>8</a:t>
            </a:fld>
            <a:endParaRPr lang="en-US"/>
          </a:p>
        </p:txBody>
      </p:sp>
      <p:pic>
        <p:nvPicPr>
          <p:cNvPr id="8" name="Picture 7">
            <a:extLst>
              <a:ext uri="{FF2B5EF4-FFF2-40B4-BE49-F238E27FC236}">
                <a16:creationId xmlns:a16="http://schemas.microsoft.com/office/drawing/2014/main" id="{E0813FEF-BA55-4035-A434-AD543F1C9564}"/>
              </a:ext>
            </a:extLst>
          </p:cNvPr>
          <p:cNvPicPr>
            <a:picLocks noChangeAspect="1"/>
          </p:cNvPicPr>
          <p:nvPr/>
        </p:nvPicPr>
        <p:blipFill rotWithShape="1">
          <a:blip r:embed="rId2"/>
          <a:srcRect l="22808" t="8944" r="57500" b="76576"/>
          <a:stretch/>
        </p:blipFill>
        <p:spPr>
          <a:xfrm>
            <a:off x="1375100" y="1852343"/>
            <a:ext cx="7851540" cy="4206551"/>
          </a:xfrm>
          <a:prstGeom prst="rect">
            <a:avLst/>
          </a:prstGeom>
          <a:ln w="34925">
            <a:solidFill>
              <a:schemeClr val="accent6">
                <a:lumMod val="75000"/>
              </a:schemeClr>
            </a:solidFill>
          </a:ln>
        </p:spPr>
      </p:pic>
      <p:sp>
        <p:nvSpPr>
          <p:cNvPr id="6" name="TextBox 5">
            <a:extLst>
              <a:ext uri="{FF2B5EF4-FFF2-40B4-BE49-F238E27FC236}">
                <a16:creationId xmlns:a16="http://schemas.microsoft.com/office/drawing/2014/main" id="{E837B705-39BE-49C9-B1B7-B8066ADFE4AE}"/>
              </a:ext>
            </a:extLst>
          </p:cNvPr>
          <p:cNvSpPr txBox="1"/>
          <p:nvPr/>
        </p:nvSpPr>
        <p:spPr>
          <a:xfrm>
            <a:off x="1301627" y="6219915"/>
            <a:ext cx="9260884" cy="369332"/>
          </a:xfrm>
          <a:prstGeom prst="rect">
            <a:avLst/>
          </a:prstGeom>
          <a:solidFill>
            <a:schemeClr val="accent3">
              <a:lumMod val="40000"/>
              <a:lumOff val="60000"/>
            </a:schemeClr>
          </a:solidFill>
          <a:ln>
            <a:solidFill>
              <a:schemeClr val="accent6">
                <a:lumMod val="75000"/>
              </a:schemeClr>
            </a:solidFill>
          </a:ln>
        </p:spPr>
        <p:txBody>
          <a:bodyPr wrap="square" rtlCol="0">
            <a:spAutoFit/>
          </a:bodyPr>
          <a:lstStyle/>
          <a:p>
            <a:r>
              <a:rPr lang="en-US" dirty="0"/>
              <a:t>Successfully processed 6,076 of the 7,794 craft breweries in the United States (78%)</a:t>
            </a:r>
          </a:p>
        </p:txBody>
      </p:sp>
    </p:spTree>
    <p:extLst>
      <p:ext uri="{BB962C8B-B14F-4D97-AF65-F5344CB8AC3E}">
        <p14:creationId xmlns:p14="http://schemas.microsoft.com/office/powerpoint/2010/main" val="2161497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2C33B-C395-284A-8535-98395D1F6E71}"/>
              </a:ext>
            </a:extLst>
          </p:cNvPr>
          <p:cNvSpPr>
            <a:spLocks noGrp="1"/>
          </p:cNvSpPr>
          <p:nvPr>
            <p:ph type="title"/>
          </p:nvPr>
        </p:nvSpPr>
        <p:spPr/>
        <p:txBody>
          <a:bodyPr>
            <a:normAutofit fontScale="90000"/>
          </a:bodyPr>
          <a:lstStyle/>
          <a:p>
            <a:r>
              <a:rPr lang="en-US" dirty="0"/>
              <a:t>Approach to Preprocessing Data </a:t>
            </a:r>
            <a:br>
              <a:rPr lang="en-US" dirty="0"/>
            </a:br>
            <a:r>
              <a:rPr kumimoji="0" lang="en-US" sz="4000" b="1" i="0" u="none" strike="noStrike" kern="1200" cap="none" spc="-50" normalizeH="0" baseline="0" noProof="0" dirty="0">
                <a:ln>
                  <a:noFill/>
                </a:ln>
                <a:solidFill>
                  <a:srgbClr val="FFFFFF">
                    <a:lumMod val="65000"/>
                  </a:srgbClr>
                </a:solidFill>
                <a:effectLst/>
                <a:uLnTx/>
                <a:uFillTx/>
                <a:latin typeface="Century Schoolbook" panose="02040604050505020304"/>
                <a:ea typeface="+mj-ea"/>
                <a:cs typeface="+mj-cs"/>
              </a:rPr>
              <a:t>Google Places</a:t>
            </a:r>
            <a:br>
              <a:rPr lang="en-US" dirty="0"/>
            </a:br>
            <a:r>
              <a:rPr lang="en-US" sz="2400" dirty="0"/>
              <a:t>Comments on Approach </a:t>
            </a:r>
            <a:endParaRPr lang="en-US" sz="2800" dirty="0">
              <a:ea typeface="+mj-lt"/>
              <a:cs typeface="+mj-lt"/>
            </a:endParaRPr>
          </a:p>
        </p:txBody>
      </p:sp>
      <p:sp>
        <p:nvSpPr>
          <p:cNvPr id="3" name="Content Placeholder 2">
            <a:extLst>
              <a:ext uri="{FF2B5EF4-FFF2-40B4-BE49-F238E27FC236}">
                <a16:creationId xmlns:a16="http://schemas.microsoft.com/office/drawing/2014/main" id="{F55CFF0D-D572-3142-A36C-5EE8C0B06137}"/>
              </a:ext>
            </a:extLst>
          </p:cNvPr>
          <p:cNvSpPr>
            <a:spLocks noGrp="1"/>
          </p:cNvSpPr>
          <p:nvPr>
            <p:ph idx="1"/>
          </p:nvPr>
        </p:nvSpPr>
        <p:spPr/>
        <p:txBody>
          <a:bodyPr vert="horz" lIns="91440" tIns="45720" rIns="91440" bIns="45720" rtlCol="0" anchor="t">
            <a:normAutofit fontScale="85000" lnSpcReduction="10000"/>
          </a:bodyPr>
          <a:lstStyle/>
          <a:p>
            <a:r>
              <a:rPr lang="en-US" b="1" dirty="0"/>
              <a:t>Making request and selecting tags to retain. </a:t>
            </a:r>
            <a:r>
              <a:rPr lang="en-US" dirty="0"/>
              <a:t>Using the </a:t>
            </a:r>
            <a:r>
              <a:rPr lang="en-US" dirty="0" err="1"/>
              <a:t>location_name</a:t>
            </a:r>
            <a:r>
              <a:rPr lang="en-US" dirty="0"/>
              <a:t> column from the brewery master list compiled from the National Brewers Association as a base, we made requests to the Google Places API. The general structure of the Google Places json data type is </a:t>
            </a:r>
            <a:r>
              <a:rPr lang="en-US" dirty="0" err="1"/>
              <a:t>html_attributions</a:t>
            </a:r>
            <a:r>
              <a:rPr lang="en-US" dirty="0"/>
              <a:t> (empty list), results (list of dictionaries/actual results of the search) and status (OK, ZERO_RESULTS). For the dataset we are trying to form, we are only interested in the following tags:</a:t>
            </a:r>
          </a:p>
          <a:p>
            <a:pPr marL="971550" lvl="1" indent="-514350">
              <a:buFont typeface="+mj-lt"/>
              <a:buAutoNum type="arabicPeriod"/>
            </a:pPr>
            <a:r>
              <a:rPr lang="en-US" dirty="0"/>
              <a:t>name</a:t>
            </a:r>
          </a:p>
          <a:p>
            <a:pPr marL="971550" lvl="1" indent="-514350">
              <a:buFont typeface="+mj-lt"/>
              <a:buAutoNum type="arabicPeriod"/>
            </a:pPr>
            <a:r>
              <a:rPr lang="en-US" dirty="0" err="1"/>
              <a:t>formatted_address</a:t>
            </a:r>
            <a:endParaRPr lang="en-US" dirty="0"/>
          </a:p>
          <a:p>
            <a:pPr marL="971550" lvl="1" indent="-514350">
              <a:buFont typeface="+mj-lt"/>
              <a:buAutoNum type="arabicPeriod"/>
            </a:pPr>
            <a:r>
              <a:rPr lang="en-US" dirty="0"/>
              <a:t>location</a:t>
            </a:r>
          </a:p>
          <a:p>
            <a:pPr marL="971550" lvl="1" indent="-514350">
              <a:buFont typeface="+mj-lt"/>
              <a:buAutoNum type="arabicPeriod"/>
            </a:pPr>
            <a:r>
              <a:rPr lang="en-US" dirty="0"/>
              <a:t>rating </a:t>
            </a:r>
          </a:p>
          <a:p>
            <a:pPr marL="971550" lvl="1" indent="-514350">
              <a:buFont typeface="+mj-lt"/>
              <a:buAutoNum type="arabicPeriod"/>
            </a:pPr>
            <a:r>
              <a:rPr lang="en-US" dirty="0" err="1"/>
              <a:t>user_ratings_total</a:t>
            </a:r>
            <a:endParaRPr lang="en-US" dirty="0"/>
          </a:p>
          <a:p>
            <a:r>
              <a:rPr lang="en-US" b="1" dirty="0"/>
              <a:t>Filtering the results. </a:t>
            </a:r>
            <a:r>
              <a:rPr lang="en-US" dirty="0"/>
              <a:t>Through (very tedious) line by line, brute-force inspection of many of the key-value pairs in the query dictionary (length 7794), we were able to inference that any result list that had a length of one found within the dictionary was almost always an exact match. Furthermore, there are queries that return no data at all. In order to further our investigation and formulate a reproducible strategy, we separated the NULL queries and the queries with exactly one result. This produces roughly 6000 - 6500 separate key-values. Then, we were only left with queries that had multiple results to run through.</a:t>
            </a:r>
          </a:p>
          <a:p>
            <a:pPr marL="914400" lvl="2" indent="0">
              <a:buNone/>
            </a:pPr>
            <a:endParaRPr lang="en-US" dirty="0"/>
          </a:p>
          <a:p>
            <a:pPr marL="914400" lvl="2" indent="0">
              <a:buNone/>
            </a:pPr>
            <a:endParaRPr lang="en-US" dirty="0"/>
          </a:p>
          <a:p>
            <a:pPr marL="914400" lvl="2" indent="0">
              <a:buNone/>
            </a:pPr>
            <a:endParaRPr lang="en-US" dirty="0"/>
          </a:p>
        </p:txBody>
      </p:sp>
      <p:sp>
        <p:nvSpPr>
          <p:cNvPr id="4" name="Date Placeholder 3">
            <a:extLst>
              <a:ext uri="{FF2B5EF4-FFF2-40B4-BE49-F238E27FC236}">
                <a16:creationId xmlns:a16="http://schemas.microsoft.com/office/drawing/2014/main" id="{D7D8FB06-B73B-4020-9137-B193EB22BC7D}"/>
              </a:ext>
            </a:extLst>
          </p:cNvPr>
          <p:cNvSpPr>
            <a:spLocks noGrp="1"/>
          </p:cNvSpPr>
          <p:nvPr>
            <p:ph type="dt" sz="half" idx="10"/>
          </p:nvPr>
        </p:nvSpPr>
        <p:spPr/>
        <p:txBody>
          <a:bodyPr/>
          <a:lstStyle/>
          <a:p>
            <a:fld id="{1E01202B-2880-4D79-BFC8-14661C30C16E}" type="datetime1">
              <a:rPr lang="en-US" smtClean="0"/>
              <a:t>11/30/2020</a:t>
            </a:fld>
            <a:endParaRPr lang="en-US"/>
          </a:p>
        </p:txBody>
      </p:sp>
      <p:sp>
        <p:nvSpPr>
          <p:cNvPr id="5" name="Slide Number Placeholder 4">
            <a:extLst>
              <a:ext uri="{FF2B5EF4-FFF2-40B4-BE49-F238E27FC236}">
                <a16:creationId xmlns:a16="http://schemas.microsoft.com/office/drawing/2014/main" id="{E8DB8143-3FC8-4887-8E21-D4217A106701}"/>
              </a:ext>
            </a:extLst>
          </p:cNvPr>
          <p:cNvSpPr>
            <a:spLocks noGrp="1"/>
          </p:cNvSpPr>
          <p:nvPr>
            <p:ph type="sldNum" sz="quarter" idx="12"/>
          </p:nvPr>
        </p:nvSpPr>
        <p:spPr/>
        <p:txBody>
          <a:bodyPr>
            <a:normAutofit lnSpcReduction="10000"/>
          </a:bodyPr>
          <a:lstStyle/>
          <a:p>
            <a:fld id="{77C04E71-C3B3-D34A-A2EC-B9453AF94C68}" type="slidenum">
              <a:rPr lang="en-US" smtClean="0"/>
              <a:t>9</a:t>
            </a:fld>
            <a:endParaRPr lang="en-US"/>
          </a:p>
        </p:txBody>
      </p:sp>
    </p:spTree>
    <p:extLst>
      <p:ext uri="{BB962C8B-B14F-4D97-AF65-F5344CB8AC3E}">
        <p14:creationId xmlns:p14="http://schemas.microsoft.com/office/powerpoint/2010/main" val="343959448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100</TotalTime>
  <Words>1525</Words>
  <Application>Microsoft Office PowerPoint</Application>
  <PresentationFormat>Widescreen</PresentationFormat>
  <Paragraphs>173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Schoolbook</vt:lpstr>
      <vt:lpstr>Wingdings 2</vt:lpstr>
      <vt:lpstr>View</vt:lpstr>
      <vt:lpstr>Multi-source  Brewery Review Database</vt:lpstr>
      <vt:lpstr>Introduction and Purpose of Dataset</vt:lpstr>
      <vt:lpstr>Potential Users and Applications</vt:lpstr>
      <vt:lpstr>Source of Data</vt:lpstr>
      <vt:lpstr>Approach to Acquiring the Data</vt:lpstr>
      <vt:lpstr>Approach to Preprocessing Data </vt:lpstr>
      <vt:lpstr>Approach to Preprocessing Data  Google Places Example of initial format</vt:lpstr>
      <vt:lpstr>Approach to Preprocessing Data  Google Places Example of post-cleaning format</vt:lpstr>
      <vt:lpstr>Approach to Preprocessing Data  Google Places Comments on Approach </vt:lpstr>
      <vt:lpstr>Approach to Preprocessing Data  Yelp Example of initial format </vt:lpstr>
      <vt:lpstr>Approach to Preprocessing Data  Yelp Example of post-cleaning format</vt:lpstr>
      <vt:lpstr>Distribution Approach Example Applications. </vt:lpstr>
      <vt:lpstr>Distribution Approach Example Applications. Geo-referenced heat mapping based on rating. </vt:lpstr>
      <vt:lpstr>Distribution Approach Example Applications. Location based rating queries </vt:lpstr>
      <vt:lpstr>Distribution Approach Example Applications. Language processing and sentiment analysis. </vt:lpstr>
      <vt:lpstr>Discussion of Access Rights</vt:lpstr>
      <vt:lpstr>Challenges, Issues and Limitations</vt:lpstr>
      <vt:lpstr>Challenges, Issues and Limitations</vt:lpstr>
      <vt:lpstr>Questions?</vt:lpstr>
      <vt:lpstr>Team and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MacLellan,Christopher</dc:creator>
  <cp:lastModifiedBy>Russell Destremps</cp:lastModifiedBy>
  <cp:revision>9</cp:revision>
  <dcterms:created xsi:type="dcterms:W3CDTF">2020-11-27T17:46:31Z</dcterms:created>
  <dcterms:modified xsi:type="dcterms:W3CDTF">2020-12-01T00:53:23Z</dcterms:modified>
</cp:coreProperties>
</file>