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97" r:id="rId6"/>
    <p:sldId id="260" r:id="rId7"/>
    <p:sldId id="298" r:id="rId8"/>
    <p:sldId id="289" r:id="rId9"/>
    <p:sldId id="299" r:id="rId10"/>
    <p:sldId id="287" r:id="rId11"/>
    <p:sldId id="290" r:id="rId12"/>
    <p:sldId id="300" r:id="rId13"/>
    <p:sldId id="291" r:id="rId14"/>
    <p:sldId id="301" r:id="rId15"/>
    <p:sldId id="296" r:id="rId16"/>
    <p:sldId id="303" r:id="rId17"/>
    <p:sldId id="293" r:id="rId18"/>
    <p:sldId id="292" r:id="rId19"/>
    <p:sldId id="302" r:id="rId20"/>
    <p:sldId id="294" r:id="rId21"/>
    <p:sldId id="29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A992C3-F307-4DFA-AA4F-A3EB963CECE4}" v="17" dt="2022-03-01T21:07:43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 Ho" userId="dda767383f2d6365" providerId="LiveId" clId="{FEA992C3-F307-4DFA-AA4F-A3EB963CECE4}"/>
    <pc:docChg chg="undo custSel addSld delSld modSld sldOrd">
      <pc:chgData name="Tri Ho" userId="dda767383f2d6365" providerId="LiveId" clId="{FEA992C3-F307-4DFA-AA4F-A3EB963CECE4}" dt="2022-03-01T21:31:01.266" v="6979" actId="20577"/>
      <pc:docMkLst>
        <pc:docMk/>
      </pc:docMkLst>
      <pc:sldChg chg="modSp mod">
        <pc:chgData name="Tri Ho" userId="dda767383f2d6365" providerId="LiveId" clId="{FEA992C3-F307-4DFA-AA4F-A3EB963CECE4}" dt="2022-03-01T21:13:13.431" v="5763" actId="6549"/>
        <pc:sldMkLst>
          <pc:docMk/>
          <pc:sldMk cId="125296229" sldId="256"/>
        </pc:sldMkLst>
        <pc:spChg chg="mod">
          <ac:chgData name="Tri Ho" userId="dda767383f2d6365" providerId="LiveId" clId="{FEA992C3-F307-4DFA-AA4F-A3EB963CECE4}" dt="2022-03-01T21:13:13.431" v="5763" actId="6549"/>
          <ac:spMkLst>
            <pc:docMk/>
            <pc:sldMk cId="125296229" sldId="256"/>
            <ac:spMk id="3" creationId="{C1737047-74AC-4322-9B57-F6010DEDEE91}"/>
          </ac:spMkLst>
        </pc:spChg>
      </pc:sldChg>
      <pc:sldChg chg="modSp mod">
        <pc:chgData name="Tri Ho" userId="dda767383f2d6365" providerId="LiveId" clId="{FEA992C3-F307-4DFA-AA4F-A3EB963CECE4}" dt="2022-03-01T19:22:09.751" v="3931" actId="255"/>
        <pc:sldMkLst>
          <pc:docMk/>
          <pc:sldMk cId="2432087158" sldId="260"/>
        </pc:sldMkLst>
        <pc:spChg chg="mod">
          <ac:chgData name="Tri Ho" userId="dda767383f2d6365" providerId="LiveId" clId="{FEA992C3-F307-4DFA-AA4F-A3EB963CECE4}" dt="2022-03-01T18:29:48.804" v="2347" actId="6549"/>
          <ac:spMkLst>
            <pc:docMk/>
            <pc:sldMk cId="2432087158" sldId="260"/>
            <ac:spMk id="2" creationId="{4B2B820B-06E9-48DE-8148-AEC9F00A5C3A}"/>
          </ac:spMkLst>
        </pc:spChg>
        <pc:spChg chg="mod">
          <ac:chgData name="Tri Ho" userId="dda767383f2d6365" providerId="LiveId" clId="{FEA992C3-F307-4DFA-AA4F-A3EB963CECE4}" dt="2022-03-01T19:22:09.751" v="3931" actId="255"/>
          <ac:spMkLst>
            <pc:docMk/>
            <pc:sldMk cId="2432087158" sldId="260"/>
            <ac:spMk id="3" creationId="{36BDA3B2-91BD-4B01-B6F2-46E67DA59375}"/>
          </ac:spMkLst>
        </pc:spChg>
      </pc:sldChg>
      <pc:sldChg chg="modSp mod">
        <pc:chgData name="Tri Ho" userId="dda767383f2d6365" providerId="LiveId" clId="{FEA992C3-F307-4DFA-AA4F-A3EB963CECE4}" dt="2022-03-01T20:56:45.610" v="5672" actId="20577"/>
        <pc:sldMkLst>
          <pc:docMk/>
          <pc:sldMk cId="2511719361" sldId="287"/>
        </pc:sldMkLst>
        <pc:spChg chg="mod">
          <ac:chgData name="Tri Ho" userId="dda767383f2d6365" providerId="LiveId" clId="{FEA992C3-F307-4DFA-AA4F-A3EB963CECE4}" dt="2022-03-01T20:56:45.610" v="5672" actId="20577"/>
          <ac:spMkLst>
            <pc:docMk/>
            <pc:sldMk cId="2511719361" sldId="287"/>
            <ac:spMk id="3" creationId="{869868FE-7172-4E19-9091-0C5F5C7A22F3}"/>
          </ac:spMkLst>
        </pc:spChg>
      </pc:sldChg>
      <pc:sldChg chg="modSp mod">
        <pc:chgData name="Tri Ho" userId="dda767383f2d6365" providerId="LiveId" clId="{FEA992C3-F307-4DFA-AA4F-A3EB963CECE4}" dt="2022-03-01T19:25:11.595" v="3972" actId="255"/>
        <pc:sldMkLst>
          <pc:docMk/>
          <pc:sldMk cId="4048503809" sldId="289"/>
        </pc:sldMkLst>
        <pc:spChg chg="mod">
          <ac:chgData name="Tri Ho" userId="dda767383f2d6365" providerId="LiveId" clId="{FEA992C3-F307-4DFA-AA4F-A3EB963CECE4}" dt="2022-03-01T18:36:27.413" v="2480" actId="6549"/>
          <ac:spMkLst>
            <pc:docMk/>
            <pc:sldMk cId="4048503809" sldId="289"/>
            <ac:spMk id="2" creationId="{4B2B820B-06E9-48DE-8148-AEC9F00A5C3A}"/>
          </ac:spMkLst>
        </pc:spChg>
        <pc:spChg chg="mod">
          <ac:chgData name="Tri Ho" userId="dda767383f2d6365" providerId="LiveId" clId="{FEA992C3-F307-4DFA-AA4F-A3EB963CECE4}" dt="2022-03-01T19:25:11.595" v="3972" actId="255"/>
          <ac:spMkLst>
            <pc:docMk/>
            <pc:sldMk cId="4048503809" sldId="289"/>
            <ac:spMk id="3" creationId="{36BDA3B2-91BD-4B01-B6F2-46E67DA59375}"/>
          </ac:spMkLst>
        </pc:spChg>
      </pc:sldChg>
      <pc:sldChg chg="modSp mod">
        <pc:chgData name="Tri Ho" userId="dda767383f2d6365" providerId="LiveId" clId="{FEA992C3-F307-4DFA-AA4F-A3EB963CECE4}" dt="2022-03-01T21:09:35.945" v="5739" actId="20577"/>
        <pc:sldMkLst>
          <pc:docMk/>
          <pc:sldMk cId="1162643948" sldId="290"/>
        </pc:sldMkLst>
        <pc:spChg chg="mod">
          <ac:chgData name="Tri Ho" userId="dda767383f2d6365" providerId="LiveId" clId="{FEA992C3-F307-4DFA-AA4F-A3EB963CECE4}" dt="2022-03-01T18:47:14.655" v="2507" actId="20577"/>
          <ac:spMkLst>
            <pc:docMk/>
            <pc:sldMk cId="1162643948" sldId="290"/>
            <ac:spMk id="2" creationId="{4B2B820B-06E9-48DE-8148-AEC9F00A5C3A}"/>
          </ac:spMkLst>
        </pc:spChg>
        <pc:spChg chg="mod">
          <ac:chgData name="Tri Ho" userId="dda767383f2d6365" providerId="LiveId" clId="{FEA992C3-F307-4DFA-AA4F-A3EB963CECE4}" dt="2022-03-01T21:09:35.945" v="5739" actId="20577"/>
          <ac:spMkLst>
            <pc:docMk/>
            <pc:sldMk cId="1162643948" sldId="290"/>
            <ac:spMk id="3" creationId="{36BDA3B2-91BD-4B01-B6F2-46E67DA59375}"/>
          </ac:spMkLst>
        </pc:spChg>
      </pc:sldChg>
      <pc:sldChg chg="modSp mod">
        <pc:chgData name="Tri Ho" userId="dda767383f2d6365" providerId="LiveId" clId="{FEA992C3-F307-4DFA-AA4F-A3EB963CECE4}" dt="2022-03-01T20:56:36.371" v="5671" actId="20577"/>
        <pc:sldMkLst>
          <pc:docMk/>
          <pc:sldMk cId="3343472431" sldId="291"/>
        </pc:sldMkLst>
        <pc:spChg chg="mod">
          <ac:chgData name="Tri Ho" userId="dda767383f2d6365" providerId="LiveId" clId="{FEA992C3-F307-4DFA-AA4F-A3EB963CECE4}" dt="2022-03-01T20:56:36.371" v="5671" actId="20577"/>
          <ac:spMkLst>
            <pc:docMk/>
            <pc:sldMk cId="3343472431" sldId="291"/>
            <ac:spMk id="2" creationId="{4B2B820B-06E9-48DE-8148-AEC9F00A5C3A}"/>
          </ac:spMkLst>
        </pc:spChg>
        <pc:spChg chg="mod">
          <ac:chgData name="Tri Ho" userId="dda767383f2d6365" providerId="LiveId" clId="{FEA992C3-F307-4DFA-AA4F-A3EB963CECE4}" dt="2022-03-01T19:30:23.855" v="4230" actId="20577"/>
          <ac:spMkLst>
            <pc:docMk/>
            <pc:sldMk cId="3343472431" sldId="291"/>
            <ac:spMk id="3" creationId="{36BDA3B2-91BD-4B01-B6F2-46E67DA59375}"/>
          </ac:spMkLst>
        </pc:spChg>
      </pc:sldChg>
      <pc:sldChg chg="modSp mod">
        <pc:chgData name="Tri Ho" userId="dda767383f2d6365" providerId="LiveId" clId="{FEA992C3-F307-4DFA-AA4F-A3EB963CECE4}" dt="2022-03-01T21:11:10.757" v="5750" actId="20577"/>
        <pc:sldMkLst>
          <pc:docMk/>
          <pc:sldMk cId="3974162109" sldId="292"/>
        </pc:sldMkLst>
        <pc:spChg chg="mod">
          <ac:chgData name="Tri Ho" userId="dda767383f2d6365" providerId="LiveId" clId="{FEA992C3-F307-4DFA-AA4F-A3EB963CECE4}" dt="2022-03-01T19:58:30.946" v="4428" actId="20577"/>
          <ac:spMkLst>
            <pc:docMk/>
            <pc:sldMk cId="3974162109" sldId="292"/>
            <ac:spMk id="2" creationId="{4B2B820B-06E9-48DE-8148-AEC9F00A5C3A}"/>
          </ac:spMkLst>
        </pc:spChg>
        <pc:spChg chg="mod">
          <ac:chgData name="Tri Ho" userId="dda767383f2d6365" providerId="LiveId" clId="{FEA992C3-F307-4DFA-AA4F-A3EB963CECE4}" dt="2022-03-01T21:11:10.757" v="5750" actId="20577"/>
          <ac:spMkLst>
            <pc:docMk/>
            <pc:sldMk cId="3974162109" sldId="292"/>
            <ac:spMk id="3" creationId="{36BDA3B2-91BD-4B01-B6F2-46E67DA59375}"/>
          </ac:spMkLst>
        </pc:spChg>
      </pc:sldChg>
      <pc:sldChg chg="modSp mod ord">
        <pc:chgData name="Tri Ho" userId="dda767383f2d6365" providerId="LiveId" clId="{FEA992C3-F307-4DFA-AA4F-A3EB963CECE4}" dt="2022-03-01T21:08:36.714" v="5716" actId="20577"/>
        <pc:sldMkLst>
          <pc:docMk/>
          <pc:sldMk cId="2361682096" sldId="293"/>
        </pc:sldMkLst>
        <pc:spChg chg="mod">
          <ac:chgData name="Tri Ho" userId="dda767383f2d6365" providerId="LiveId" clId="{FEA992C3-F307-4DFA-AA4F-A3EB963CECE4}" dt="2022-03-01T20:35:38.366" v="5082" actId="20577"/>
          <ac:spMkLst>
            <pc:docMk/>
            <pc:sldMk cId="2361682096" sldId="293"/>
            <ac:spMk id="2" creationId="{4B2B820B-06E9-48DE-8148-AEC9F00A5C3A}"/>
          </ac:spMkLst>
        </pc:spChg>
        <pc:spChg chg="mod">
          <ac:chgData name="Tri Ho" userId="dda767383f2d6365" providerId="LiveId" clId="{FEA992C3-F307-4DFA-AA4F-A3EB963CECE4}" dt="2022-03-01T21:08:36.714" v="5716" actId="20577"/>
          <ac:spMkLst>
            <pc:docMk/>
            <pc:sldMk cId="2361682096" sldId="293"/>
            <ac:spMk id="3" creationId="{36BDA3B2-91BD-4B01-B6F2-46E67DA59375}"/>
          </ac:spMkLst>
        </pc:spChg>
      </pc:sldChg>
      <pc:sldChg chg="modSp mod">
        <pc:chgData name="Tri Ho" userId="dda767383f2d6365" providerId="LiveId" clId="{FEA992C3-F307-4DFA-AA4F-A3EB963CECE4}" dt="2022-03-01T21:31:01.266" v="6979" actId="20577"/>
        <pc:sldMkLst>
          <pc:docMk/>
          <pc:sldMk cId="529024882" sldId="294"/>
        </pc:sldMkLst>
        <pc:spChg chg="mod">
          <ac:chgData name="Tri Ho" userId="dda767383f2d6365" providerId="LiveId" clId="{FEA992C3-F307-4DFA-AA4F-A3EB963CECE4}" dt="2022-03-01T21:31:01.266" v="6979" actId="20577"/>
          <ac:spMkLst>
            <pc:docMk/>
            <pc:sldMk cId="529024882" sldId="294"/>
            <ac:spMk id="5" creationId="{5C98ACA8-DA97-4C5B-81FD-5334E75A6958}"/>
          </ac:spMkLst>
        </pc:spChg>
      </pc:sldChg>
      <pc:sldChg chg="modSp mod">
        <pc:chgData name="Tri Ho" userId="dda767383f2d6365" providerId="LiveId" clId="{FEA992C3-F307-4DFA-AA4F-A3EB963CECE4}" dt="2022-03-01T21:22:20.094" v="6270" actId="6549"/>
        <pc:sldMkLst>
          <pc:docMk/>
          <pc:sldMk cId="1802558165" sldId="295"/>
        </pc:sldMkLst>
        <pc:spChg chg="mod">
          <ac:chgData name="Tri Ho" userId="dda767383f2d6365" providerId="LiveId" clId="{FEA992C3-F307-4DFA-AA4F-A3EB963CECE4}" dt="2022-03-01T21:22:20.094" v="6270" actId="6549"/>
          <ac:spMkLst>
            <pc:docMk/>
            <pc:sldMk cId="1802558165" sldId="295"/>
            <ac:spMk id="5" creationId="{5C98ACA8-DA97-4C5B-81FD-5334E75A6958}"/>
          </ac:spMkLst>
        </pc:spChg>
      </pc:sldChg>
      <pc:sldChg chg="modSp mod">
        <pc:chgData name="Tri Ho" userId="dda767383f2d6365" providerId="LiveId" clId="{FEA992C3-F307-4DFA-AA4F-A3EB963CECE4}" dt="2022-03-01T20:55:22.205" v="5665" actId="27636"/>
        <pc:sldMkLst>
          <pc:docMk/>
          <pc:sldMk cId="1751448311" sldId="296"/>
        </pc:sldMkLst>
        <pc:spChg chg="mod">
          <ac:chgData name="Tri Ho" userId="dda767383f2d6365" providerId="LiveId" clId="{FEA992C3-F307-4DFA-AA4F-A3EB963CECE4}" dt="2022-03-01T20:55:22.205" v="5665" actId="27636"/>
          <ac:spMkLst>
            <pc:docMk/>
            <pc:sldMk cId="1751448311" sldId="296"/>
            <ac:spMk id="3" creationId="{869868FE-7172-4E19-9091-0C5F5C7A22F3}"/>
          </ac:spMkLst>
        </pc:spChg>
      </pc:sldChg>
      <pc:sldChg chg="modSp mod">
        <pc:chgData name="Tri Ho" userId="dda767383f2d6365" providerId="LiveId" clId="{FEA992C3-F307-4DFA-AA4F-A3EB963CECE4}" dt="2022-03-01T20:53:06.355" v="5644"/>
        <pc:sldMkLst>
          <pc:docMk/>
          <pc:sldMk cId="3951835742" sldId="297"/>
        </pc:sldMkLst>
        <pc:spChg chg="mod">
          <ac:chgData name="Tri Ho" userId="dda767383f2d6365" providerId="LiveId" clId="{FEA992C3-F307-4DFA-AA4F-A3EB963CECE4}" dt="2022-03-01T20:53:06.355" v="5644"/>
          <ac:spMkLst>
            <pc:docMk/>
            <pc:sldMk cId="3951835742" sldId="297"/>
            <ac:spMk id="3" creationId="{869868FE-7172-4E19-9091-0C5F5C7A22F3}"/>
          </ac:spMkLst>
        </pc:spChg>
      </pc:sldChg>
      <pc:sldChg chg="new del">
        <pc:chgData name="Tri Ho" userId="dda767383f2d6365" providerId="LiveId" clId="{FEA992C3-F307-4DFA-AA4F-A3EB963CECE4}" dt="2022-02-28T20:51:52.424" v="721" actId="47"/>
        <pc:sldMkLst>
          <pc:docMk/>
          <pc:sldMk cId="564600239" sldId="298"/>
        </pc:sldMkLst>
      </pc:sldChg>
      <pc:sldChg chg="modSp mod">
        <pc:chgData name="Tri Ho" userId="dda767383f2d6365" providerId="LiveId" clId="{FEA992C3-F307-4DFA-AA4F-A3EB963CECE4}" dt="2022-03-01T18:59:38.647" v="3071" actId="20577"/>
        <pc:sldMkLst>
          <pc:docMk/>
          <pc:sldMk cId="1815997596" sldId="298"/>
        </pc:sldMkLst>
        <pc:spChg chg="mod">
          <ac:chgData name="Tri Ho" userId="dda767383f2d6365" providerId="LiveId" clId="{FEA992C3-F307-4DFA-AA4F-A3EB963CECE4}" dt="2022-03-01T18:29:53.582" v="2348" actId="6549"/>
          <ac:spMkLst>
            <pc:docMk/>
            <pc:sldMk cId="1815997596" sldId="298"/>
            <ac:spMk id="2" creationId="{4B2B820B-06E9-48DE-8148-AEC9F00A5C3A}"/>
          </ac:spMkLst>
        </pc:spChg>
        <pc:spChg chg="mod">
          <ac:chgData name="Tri Ho" userId="dda767383f2d6365" providerId="LiveId" clId="{FEA992C3-F307-4DFA-AA4F-A3EB963CECE4}" dt="2022-03-01T18:59:38.647" v="3071" actId="20577"/>
          <ac:spMkLst>
            <pc:docMk/>
            <pc:sldMk cId="1815997596" sldId="298"/>
            <ac:spMk id="3" creationId="{36BDA3B2-91BD-4B01-B6F2-46E67DA59375}"/>
          </ac:spMkLst>
        </pc:spChg>
      </pc:sldChg>
      <pc:sldChg chg="del delDesignElem">
        <pc:chgData name="Tri Ho" userId="dda767383f2d6365" providerId="LiveId" clId="{FEA992C3-F307-4DFA-AA4F-A3EB963CECE4}" dt="2022-02-28T20:50:50.532" v="667" actId="47"/>
        <pc:sldMkLst>
          <pc:docMk/>
          <pc:sldMk cId="2459612401" sldId="298"/>
        </pc:sldMkLst>
      </pc:sldChg>
      <pc:sldChg chg="modSp mod">
        <pc:chgData name="Tri Ho" userId="dda767383f2d6365" providerId="LiveId" clId="{FEA992C3-F307-4DFA-AA4F-A3EB963CECE4}" dt="2022-03-01T19:28:13.022" v="4128" actId="20577"/>
        <pc:sldMkLst>
          <pc:docMk/>
          <pc:sldMk cId="1484616364" sldId="299"/>
        </pc:sldMkLst>
        <pc:spChg chg="mod">
          <ac:chgData name="Tri Ho" userId="dda767383f2d6365" providerId="LiveId" clId="{FEA992C3-F307-4DFA-AA4F-A3EB963CECE4}" dt="2022-03-01T18:35:11.250" v="2455" actId="6549"/>
          <ac:spMkLst>
            <pc:docMk/>
            <pc:sldMk cId="1484616364" sldId="299"/>
            <ac:spMk id="2" creationId="{4B2B820B-06E9-48DE-8148-AEC9F00A5C3A}"/>
          </ac:spMkLst>
        </pc:spChg>
        <pc:spChg chg="mod">
          <ac:chgData name="Tri Ho" userId="dda767383f2d6365" providerId="LiveId" clId="{FEA992C3-F307-4DFA-AA4F-A3EB963CECE4}" dt="2022-03-01T19:28:13.022" v="4128" actId="20577"/>
          <ac:spMkLst>
            <pc:docMk/>
            <pc:sldMk cId="1484616364" sldId="299"/>
            <ac:spMk id="3" creationId="{36BDA3B2-91BD-4B01-B6F2-46E67DA59375}"/>
          </ac:spMkLst>
        </pc:spChg>
      </pc:sldChg>
      <pc:sldChg chg="modSp mod">
        <pc:chgData name="Tri Ho" userId="dda767383f2d6365" providerId="LiveId" clId="{FEA992C3-F307-4DFA-AA4F-A3EB963CECE4}" dt="2022-03-01T19:03:48.804" v="3371" actId="20577"/>
        <pc:sldMkLst>
          <pc:docMk/>
          <pc:sldMk cId="3837139108" sldId="300"/>
        </pc:sldMkLst>
        <pc:spChg chg="mod">
          <ac:chgData name="Tri Ho" userId="dda767383f2d6365" providerId="LiveId" clId="{FEA992C3-F307-4DFA-AA4F-A3EB963CECE4}" dt="2022-03-01T19:03:48.804" v="3371" actId="20577"/>
          <ac:spMkLst>
            <pc:docMk/>
            <pc:sldMk cId="3837139108" sldId="300"/>
            <ac:spMk id="3" creationId="{36BDA3B2-91BD-4B01-B6F2-46E67DA59375}"/>
          </ac:spMkLst>
        </pc:spChg>
      </pc:sldChg>
      <pc:sldChg chg="del delDesignElem">
        <pc:chgData name="Tri Ho" userId="dda767383f2d6365" providerId="LiveId" clId="{FEA992C3-F307-4DFA-AA4F-A3EB963CECE4}" dt="2022-03-01T19:29:56.712" v="4216" actId="47"/>
        <pc:sldMkLst>
          <pc:docMk/>
          <pc:sldMk cId="3228041546" sldId="301"/>
        </pc:sldMkLst>
      </pc:sldChg>
      <pc:sldChg chg="modSp mod">
        <pc:chgData name="Tri Ho" userId="dda767383f2d6365" providerId="LiveId" clId="{FEA992C3-F307-4DFA-AA4F-A3EB963CECE4}" dt="2022-03-01T20:56:33.318" v="5670" actId="20577"/>
        <pc:sldMkLst>
          <pc:docMk/>
          <pc:sldMk cId="3564279772" sldId="301"/>
        </pc:sldMkLst>
        <pc:spChg chg="mod">
          <ac:chgData name="Tri Ho" userId="dda767383f2d6365" providerId="LiveId" clId="{FEA992C3-F307-4DFA-AA4F-A3EB963CECE4}" dt="2022-03-01T20:56:33.318" v="5670" actId="20577"/>
          <ac:spMkLst>
            <pc:docMk/>
            <pc:sldMk cId="3564279772" sldId="301"/>
            <ac:spMk id="2" creationId="{4B2B820B-06E9-48DE-8148-AEC9F00A5C3A}"/>
          </ac:spMkLst>
        </pc:spChg>
        <pc:spChg chg="mod">
          <ac:chgData name="Tri Ho" userId="dda767383f2d6365" providerId="LiveId" clId="{FEA992C3-F307-4DFA-AA4F-A3EB963CECE4}" dt="2022-03-01T19:32:05.701" v="4408" actId="12"/>
          <ac:spMkLst>
            <pc:docMk/>
            <pc:sldMk cId="3564279772" sldId="301"/>
            <ac:spMk id="3" creationId="{36BDA3B2-91BD-4B01-B6F2-46E67DA59375}"/>
          </ac:spMkLst>
        </pc:spChg>
      </pc:sldChg>
      <pc:sldChg chg="modSp mod">
        <pc:chgData name="Tri Ho" userId="dda767383f2d6365" providerId="LiveId" clId="{FEA992C3-F307-4DFA-AA4F-A3EB963CECE4}" dt="2022-03-01T20:06:25.481" v="5041" actId="20577"/>
        <pc:sldMkLst>
          <pc:docMk/>
          <pc:sldMk cId="318337914" sldId="302"/>
        </pc:sldMkLst>
        <pc:spChg chg="mod">
          <ac:chgData name="Tri Ho" userId="dda767383f2d6365" providerId="LiveId" clId="{FEA992C3-F307-4DFA-AA4F-A3EB963CECE4}" dt="2022-03-01T20:06:25.481" v="5041" actId="20577"/>
          <ac:spMkLst>
            <pc:docMk/>
            <pc:sldMk cId="318337914" sldId="302"/>
            <ac:spMk id="3" creationId="{36BDA3B2-91BD-4B01-B6F2-46E67DA59375}"/>
          </ac:spMkLst>
        </pc:spChg>
      </pc:sldChg>
      <pc:sldChg chg="modSp mod ord">
        <pc:chgData name="Tri Ho" userId="dda767383f2d6365" providerId="LiveId" clId="{FEA992C3-F307-4DFA-AA4F-A3EB963CECE4}" dt="2022-03-01T21:09:17.870" v="5726" actId="20577"/>
        <pc:sldMkLst>
          <pc:docMk/>
          <pc:sldMk cId="1658092991" sldId="303"/>
        </pc:sldMkLst>
        <pc:spChg chg="mod">
          <ac:chgData name="Tri Ho" userId="dda767383f2d6365" providerId="LiveId" clId="{FEA992C3-F307-4DFA-AA4F-A3EB963CECE4}" dt="2022-03-01T21:09:17.870" v="5726" actId="20577"/>
          <ac:spMkLst>
            <pc:docMk/>
            <pc:sldMk cId="1658092991" sldId="303"/>
            <ac:spMk id="3" creationId="{36BDA3B2-91BD-4B01-B6F2-46E67DA5937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5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9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2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3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2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7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6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9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1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8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rtitionwizard.com/disk-recovery/green-screen-of-death.html" TargetMode="External"/><Relationship Id="rId2" Type="http://schemas.openxmlformats.org/officeDocument/2006/relationships/hyperlink" Target="https://www.drivereasy.com/knowledge/100-disk-usage-windows-10-fixed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helpdeskgeek.com/windows-10/what-is-steam-client-bootstrapper-and-is-it-saf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E4A71-1A67-4A09-A6ED-F8600B15D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6531" y="569843"/>
            <a:ext cx="5167637" cy="17095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/>
              <a:t>Support Queue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37047-74AC-4322-9B57-F6010DEDE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1858" y="3154316"/>
            <a:ext cx="4036333" cy="2154780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Hudson Fisher Associates company logo with Fashion is our Passion text underneath.">
            <a:extLst>
              <a:ext uri="{FF2B5EF4-FFF2-40B4-BE49-F238E27FC236}">
                <a16:creationId xmlns:a16="http://schemas.microsoft.com/office/drawing/2014/main" id="{67656359-DFDD-478A-B3CB-AB6981FF3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" r="1" b="68"/>
          <a:stretch/>
        </p:blipFill>
        <p:spPr>
          <a:xfrm>
            <a:off x="843476" y="717953"/>
            <a:ext cx="5180885" cy="5115179"/>
          </a:xfrm>
          <a:prstGeom prst="rect">
            <a:avLst/>
          </a:prstGeom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6225AF1-6C99-4D88-9860-2B4DC9681D77}"/>
              </a:ext>
            </a:extLst>
          </p:cNvPr>
          <p:cNvSpPr txBox="1"/>
          <p:nvPr/>
        </p:nvSpPr>
        <p:spPr>
          <a:xfrm>
            <a:off x="6660755" y="5852398"/>
            <a:ext cx="499558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Name: Tri Dai Ho</a:t>
            </a:r>
            <a:endParaRPr lang="en-US" sz="24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296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B820B-06E9-48DE-8148-AEC9F00A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21" y="1153572"/>
            <a:ext cx="3605513" cy="44611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Ticket Number: 2004</a:t>
            </a:r>
            <a:br>
              <a:rPr lang="en-US" sz="3200" dirty="0">
                <a:cs typeface="Calibri Light"/>
              </a:rPr>
            </a:br>
            <a:br>
              <a:rPr lang="en-US" sz="3200" dirty="0"/>
            </a:br>
            <a:r>
              <a:rPr lang="en-US" sz="3200" dirty="0">
                <a:solidFill>
                  <a:srgbClr val="FFFFFF"/>
                </a:solidFill>
              </a:rPr>
              <a:t>Scenario: Adobe Illustrator Throwing Errors</a:t>
            </a:r>
          </a:p>
        </p:txBody>
      </p:sp>
      <p:sp>
        <p:nvSpPr>
          <p:cNvPr id="13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A3B2-91BD-4B01-B6F2-46E67DA5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  <a:latin typeface="Calibri"/>
                <a:cs typeface="Arial"/>
              </a:rPr>
              <a:t>1. Problem</a:t>
            </a:r>
          </a:p>
          <a:p>
            <a:pPr marL="0" indent="0">
              <a:buNone/>
            </a:pPr>
            <a:r>
              <a:rPr lang="en-US" sz="2200" dirty="0">
                <a:latin typeface="Calibri"/>
                <a:cs typeface="Arial"/>
              </a:rPr>
              <a:t>Adobe Illustrator running slow + error message</a:t>
            </a:r>
            <a:endParaRPr lang="en-US" sz="22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dirty="0">
              <a:latin typeface="Calibri"/>
            </a:endParaRPr>
          </a:p>
          <a:p>
            <a:pPr marL="0" indent="0">
              <a:buNone/>
            </a:pPr>
            <a:br>
              <a:rPr lang="en-US" sz="2400" b="0" i="0" dirty="0">
                <a:effectLst/>
                <a:latin typeface="Calibri"/>
              </a:rPr>
            </a:br>
            <a:r>
              <a:rPr lang="en-US" sz="2400" b="0" i="0" dirty="0">
                <a:effectLst/>
                <a:latin typeface="Calibri"/>
              </a:rPr>
              <a:t>2. P</a:t>
            </a:r>
            <a:r>
              <a:rPr lang="en-US" sz="2400" b="0" i="0" dirty="0">
                <a:effectLst/>
                <a:latin typeface="Calibri"/>
                <a:cs typeface="Arial"/>
              </a:rPr>
              <a:t>robable cause</a:t>
            </a:r>
          </a:p>
          <a:p>
            <a:pPr marL="0" indent="0">
              <a:buNone/>
            </a:pPr>
            <a:r>
              <a:rPr lang="en-US" sz="2200" dirty="0">
                <a:latin typeface="Calibri"/>
                <a:cs typeface="Arial"/>
              </a:rPr>
              <a:t>Not meeting hardware requirement</a:t>
            </a:r>
            <a:endParaRPr lang="en-US" sz="2200" dirty="0">
              <a:latin typeface="Calibri"/>
            </a:endParaRPr>
          </a:p>
          <a:p>
            <a:pPr marL="0" indent="0">
              <a:buNone/>
            </a:pPr>
            <a:br>
              <a:rPr lang="en-US" sz="2400" b="0" i="0" dirty="0">
                <a:effectLst/>
                <a:latin typeface="Calibri"/>
              </a:rPr>
            </a:br>
            <a:r>
              <a:rPr lang="en-US" sz="2400" b="0" i="0" dirty="0">
                <a:effectLst/>
                <a:latin typeface="Calibri"/>
                <a:cs typeface="Arial"/>
              </a:rPr>
              <a:t>3. </a:t>
            </a:r>
            <a:r>
              <a:rPr lang="en-US" sz="2400" dirty="0">
                <a:latin typeface="Calibri"/>
                <a:cs typeface="Arial"/>
              </a:rPr>
              <a:t>D</a:t>
            </a:r>
            <a:r>
              <a:rPr lang="en-US" sz="2400" b="0" i="0" dirty="0">
                <a:effectLst/>
                <a:latin typeface="Calibri"/>
                <a:cs typeface="Arial"/>
              </a:rPr>
              <a:t>etermine the cause</a:t>
            </a:r>
          </a:p>
          <a:p>
            <a:r>
              <a:rPr lang="en-US" sz="2200" dirty="0">
                <a:latin typeface="Calibri"/>
                <a:cs typeface="Arial"/>
              </a:rPr>
              <a:t>Minimum requirement is i5 CPU, NVIDIA GeForce</a:t>
            </a:r>
          </a:p>
          <a:p>
            <a:r>
              <a:rPr lang="en-US" sz="2200" dirty="0">
                <a:latin typeface="Calibri"/>
              </a:rPr>
              <a:t>The current system is i3 CPU with no GPU noted</a:t>
            </a:r>
            <a:br>
              <a:rPr lang="en-US" sz="2400" b="0" i="0" dirty="0">
                <a:effectLst/>
                <a:latin typeface="Calibri"/>
              </a:rPr>
            </a:br>
            <a:r>
              <a:rPr lang="en-US" sz="2400" b="0" i="0" dirty="0">
                <a:effectLst/>
                <a:latin typeface="Calibri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3472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B820B-06E9-48DE-8148-AEC9F00A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21" y="1153572"/>
            <a:ext cx="3605513" cy="44611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Ticket Number: 2004</a:t>
            </a:r>
            <a:br>
              <a:rPr lang="en-US" sz="3200" dirty="0">
                <a:cs typeface="Calibri Light"/>
              </a:rPr>
            </a:br>
            <a:br>
              <a:rPr lang="en-US" sz="3200" dirty="0"/>
            </a:br>
            <a:r>
              <a:rPr lang="en-US" sz="3200" dirty="0">
                <a:solidFill>
                  <a:srgbClr val="FFFFFF"/>
                </a:solidFill>
              </a:rPr>
              <a:t>Scenario: Adobe Illustrator Throwing Errors</a:t>
            </a:r>
          </a:p>
        </p:txBody>
      </p:sp>
      <p:sp>
        <p:nvSpPr>
          <p:cNvPr id="13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A3B2-91BD-4B01-B6F2-46E67DA5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  <a:latin typeface="Calibri"/>
              </a:rPr>
              <a:t>4. Plan of action</a:t>
            </a:r>
            <a:br>
              <a:rPr lang="en-US" sz="2400" b="0" i="0" dirty="0">
                <a:effectLst/>
                <a:latin typeface="Calibri"/>
              </a:rPr>
            </a:br>
            <a:endParaRPr lang="en-US" sz="2400" b="0" i="0" dirty="0">
              <a:effectLst/>
              <a:latin typeface="Calibri"/>
            </a:endParaRPr>
          </a:p>
          <a:p>
            <a:r>
              <a:rPr lang="en-US" sz="2400" b="0" i="0" dirty="0">
                <a:effectLst/>
                <a:latin typeface="Calibri"/>
                <a:cs typeface="Arial"/>
              </a:rPr>
              <a:t> </a:t>
            </a:r>
            <a:r>
              <a:rPr lang="en-US" sz="2200" dirty="0">
                <a:latin typeface="Calibri"/>
                <a:cs typeface="Arial"/>
              </a:rPr>
              <a:t>Purchase a new PC that meets the system requirement</a:t>
            </a:r>
          </a:p>
          <a:p>
            <a:r>
              <a:rPr lang="en-US" sz="2200" b="0" i="0" dirty="0">
                <a:effectLst/>
                <a:latin typeface="Calibri"/>
                <a:cs typeface="Arial"/>
              </a:rPr>
              <a:t>Upgrade spec to meet the requirement</a:t>
            </a:r>
          </a:p>
        </p:txBody>
      </p:sp>
    </p:spTree>
    <p:extLst>
      <p:ext uri="{BB962C8B-B14F-4D97-AF65-F5344CB8AC3E}">
        <p14:creationId xmlns:p14="http://schemas.microsoft.com/office/powerpoint/2010/main" val="3564279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5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31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c 33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52BF0-85AE-4E3C-9867-8DC739E6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905" y="2565778"/>
            <a:ext cx="7644627" cy="10159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>
                <a:latin typeface="+mj-lt"/>
                <a:ea typeface="+mj-ea"/>
                <a:cs typeface="+mj-cs"/>
              </a:rPr>
              <a:t>Level </a:t>
            </a:r>
            <a:r>
              <a:rPr lang="en-US"/>
              <a:t>3 </a:t>
            </a:r>
            <a:r>
              <a:rPr lang="en-US" kern="1200">
                <a:latin typeface="+mj-lt"/>
                <a:ea typeface="+mj-ea"/>
                <a:cs typeface="+mj-cs"/>
              </a:rPr>
              <a:t>Tickets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868FE-7172-4E19-9091-0C5F5C7A2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3429000"/>
            <a:ext cx="7644627" cy="2682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sz="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r"/>
            <a:endParaRPr lang="en-US" sz="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Ticket Number: 3002</a:t>
            </a:r>
            <a:br>
              <a:rPr lang="en-US" sz="1500" b="1" dirty="0">
                <a:solidFill>
                  <a:schemeClr val="tx1"/>
                </a:solidFill>
              </a:rPr>
            </a:br>
            <a:br>
              <a:rPr lang="en-US" sz="1500" b="1" dirty="0">
                <a:solidFill>
                  <a:schemeClr val="tx1"/>
                </a:solidFill>
              </a:rPr>
            </a:br>
            <a:r>
              <a:rPr lang="en-US" sz="1500" b="1" dirty="0">
                <a:solidFill>
                  <a:schemeClr val="tx1"/>
                </a:solidFill>
              </a:rPr>
              <a:t>Scenario: Green sad face</a:t>
            </a:r>
          </a:p>
          <a:p>
            <a:endParaRPr lang="en-US" sz="15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Ticket Number: 3004</a:t>
            </a:r>
            <a:b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Scenario: Computer is slow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endParaRPr lang="en-US" sz="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448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B820B-06E9-48DE-8148-AEC9F00A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21" y="1153572"/>
            <a:ext cx="3605513" cy="44611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Ticket Number: 3002</a:t>
            </a:r>
            <a:br>
              <a:rPr lang="en-US" sz="3200" dirty="0">
                <a:cs typeface="Calibri Light"/>
              </a:rPr>
            </a:br>
            <a:br>
              <a:rPr lang="en-US" sz="3200" dirty="0"/>
            </a:br>
            <a:r>
              <a:rPr lang="en-US" sz="3200" dirty="0">
                <a:solidFill>
                  <a:srgbClr val="FFFFFF"/>
                </a:solidFill>
              </a:rPr>
              <a:t>Scenario: Green sad face</a:t>
            </a:r>
          </a:p>
        </p:txBody>
      </p:sp>
      <p:sp>
        <p:nvSpPr>
          <p:cNvPr id="13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A3B2-91BD-4B01-B6F2-46E67DA5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en-US" sz="2200" b="0" i="0" dirty="0">
                <a:effectLst/>
                <a:latin typeface="Calibri"/>
                <a:cs typeface="Arial"/>
              </a:rPr>
              <a:t>Problem</a:t>
            </a:r>
          </a:p>
          <a:p>
            <a:pPr marL="0" indent="0">
              <a:buNone/>
            </a:pPr>
            <a:r>
              <a:rPr lang="en-US" sz="2200" dirty="0">
                <a:latin typeface="Calibri"/>
                <a:cs typeface="Calibri"/>
              </a:rPr>
              <a:t>“Critical Process Died” on the green screen</a:t>
            </a:r>
          </a:p>
          <a:p>
            <a:pPr marL="0" indent="0">
              <a:buNone/>
            </a:pPr>
            <a:br>
              <a:rPr lang="en-US" sz="2200" b="0" i="0" dirty="0">
                <a:effectLst/>
                <a:latin typeface="Calibri"/>
              </a:rPr>
            </a:br>
            <a:r>
              <a:rPr lang="en-US" sz="2200" b="0" i="0" dirty="0">
                <a:effectLst/>
                <a:latin typeface="Calibri"/>
              </a:rPr>
              <a:t>2. </a:t>
            </a:r>
            <a:r>
              <a:rPr lang="en-US" sz="2200" dirty="0">
                <a:latin typeface="Calibri"/>
                <a:cs typeface="Arial"/>
              </a:rPr>
              <a:t>P</a:t>
            </a:r>
            <a:r>
              <a:rPr lang="en-US" sz="2200" b="0" i="0" dirty="0">
                <a:effectLst/>
                <a:latin typeface="Calibri"/>
                <a:cs typeface="Arial"/>
              </a:rPr>
              <a:t>robable cause</a:t>
            </a:r>
            <a:endParaRPr lang="en-US" sz="2200" dirty="0">
              <a:latin typeface="Calibri"/>
              <a:cs typeface="Arial"/>
            </a:endParaRPr>
          </a:p>
          <a:p>
            <a:pPr marL="0" indent="0">
              <a:buNone/>
            </a:pPr>
            <a:r>
              <a:rPr lang="en-US" sz="2200" dirty="0">
                <a:latin typeface="Calibri"/>
                <a:cs typeface="Arial"/>
              </a:rPr>
              <a:t>Hardware driver malfunction</a:t>
            </a:r>
            <a:endParaRPr lang="en-US" sz="2200" dirty="0"/>
          </a:p>
          <a:p>
            <a:pPr marL="0" indent="0">
              <a:buNone/>
            </a:pPr>
            <a:endParaRPr lang="en-US" sz="2200" dirty="0">
              <a:latin typeface="Calibri"/>
            </a:endParaRPr>
          </a:p>
          <a:p>
            <a:pPr marL="0" indent="0">
              <a:buNone/>
            </a:pPr>
            <a:r>
              <a:rPr lang="en-US" sz="2200" b="0" i="0" dirty="0">
                <a:effectLst/>
                <a:latin typeface="Calibri"/>
              </a:rPr>
              <a:t>3. D</a:t>
            </a:r>
            <a:r>
              <a:rPr lang="en-US" sz="2200" b="0" i="0" dirty="0">
                <a:effectLst/>
                <a:latin typeface="Calibri"/>
                <a:cs typeface="Arial"/>
              </a:rPr>
              <a:t>etermine the actual cause.</a:t>
            </a:r>
            <a:r>
              <a:rPr lang="en-US" sz="2200" b="0" i="0" dirty="0">
                <a:effectLst/>
                <a:latin typeface="Calibri"/>
                <a:cs typeface="Calibri"/>
              </a:rPr>
              <a:t> 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latin typeface="Calibri"/>
              </a:rPr>
              <a:t>Let the PC restart and check for any diagnostic message</a:t>
            </a:r>
          </a:p>
          <a:p>
            <a:pPr marL="0" indent="0">
              <a:buNone/>
            </a:pPr>
            <a:r>
              <a:rPr lang="en-US" sz="2200" dirty="0">
                <a:latin typeface="Calibri"/>
              </a:rPr>
              <a:t>Unplug all peripheral devices and reboot [3]</a:t>
            </a:r>
          </a:p>
          <a:p>
            <a:pPr marL="0" indent="0">
              <a:buNone/>
            </a:pPr>
            <a:br>
              <a:rPr lang="en-US" sz="2400" b="0" i="0" dirty="0">
                <a:effectLst/>
                <a:latin typeface="Calibri"/>
              </a:rPr>
            </a:br>
            <a:r>
              <a:rPr lang="en-US" sz="2400" b="0" i="0" dirty="0">
                <a:effectLst/>
                <a:latin typeface="Calibri"/>
                <a:cs typeface="Arial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092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B820B-06E9-48DE-8148-AEC9F00A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21" y="1153572"/>
            <a:ext cx="3605513" cy="44611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Ticket Number: 3002</a:t>
            </a:r>
            <a:br>
              <a:rPr lang="en-US" sz="3200" dirty="0">
                <a:cs typeface="Calibri Light"/>
              </a:rPr>
            </a:br>
            <a:br>
              <a:rPr lang="en-US" sz="3200" dirty="0"/>
            </a:br>
            <a:r>
              <a:rPr lang="en-US" sz="3200" dirty="0">
                <a:solidFill>
                  <a:srgbClr val="FFFFFF"/>
                </a:solidFill>
              </a:rPr>
              <a:t>Scenario: Green sad face</a:t>
            </a:r>
          </a:p>
        </p:txBody>
      </p:sp>
      <p:sp>
        <p:nvSpPr>
          <p:cNvPr id="13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A3B2-91BD-4B01-B6F2-46E67DA5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>
              <a:latin typeface="Calibri"/>
            </a:endParaRPr>
          </a:p>
          <a:p>
            <a:pPr marL="0" indent="0">
              <a:buNone/>
            </a:pPr>
            <a:br>
              <a:rPr lang="en-US" sz="2400" b="0" i="0" dirty="0">
                <a:effectLst/>
                <a:latin typeface="Calibri"/>
              </a:rPr>
            </a:br>
            <a:r>
              <a:rPr lang="en-US" sz="2400" b="0" i="0" dirty="0">
                <a:effectLst/>
                <a:latin typeface="Calibri"/>
                <a:cs typeface="Arial"/>
              </a:rPr>
              <a:t> 4. Plan of action</a:t>
            </a:r>
          </a:p>
          <a:p>
            <a:pPr>
              <a:defRPr/>
            </a:pPr>
            <a:r>
              <a:rPr lang="en-US" sz="2200" dirty="0">
                <a:solidFill>
                  <a:prstClr val="black"/>
                </a:solidFill>
                <a:latin typeface="Calibri"/>
              </a:rPr>
              <a:t>B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oot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client PC to safe mode and update the driver[3]</a:t>
            </a:r>
          </a:p>
          <a:p>
            <a:r>
              <a:rPr lang="en-US" sz="2200" dirty="0"/>
              <a:t>Consider reimaging client PC if the problem persists</a:t>
            </a:r>
          </a:p>
        </p:txBody>
      </p:sp>
    </p:spTree>
    <p:extLst>
      <p:ext uri="{BB962C8B-B14F-4D97-AF65-F5344CB8AC3E}">
        <p14:creationId xmlns:p14="http://schemas.microsoft.com/office/powerpoint/2010/main" val="2361682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B820B-06E9-48DE-8148-AEC9F00A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21" y="1153572"/>
            <a:ext cx="3605513" cy="44611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Ticket Number: 3004</a:t>
            </a:r>
            <a:br>
              <a:rPr lang="en-US" sz="3200" dirty="0">
                <a:cs typeface="Calibri Light"/>
              </a:rPr>
            </a:br>
            <a:br>
              <a:rPr lang="en-US" sz="3200" dirty="0"/>
            </a:br>
            <a:r>
              <a:rPr lang="en-US" sz="3200" dirty="0">
                <a:solidFill>
                  <a:srgbClr val="FFFFFF"/>
                </a:solidFill>
              </a:rPr>
              <a:t>Scenario: Computer is slow</a:t>
            </a:r>
          </a:p>
        </p:txBody>
      </p:sp>
      <p:sp>
        <p:nvSpPr>
          <p:cNvPr id="13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A3B2-91BD-4B01-B6F2-46E67DA5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Calibri"/>
                <a:cs typeface="Arial"/>
              </a:rPr>
              <a:t>P</a:t>
            </a:r>
            <a:r>
              <a:rPr lang="en-US" sz="2400" b="0" i="0" dirty="0">
                <a:effectLst/>
                <a:latin typeface="Calibri"/>
                <a:cs typeface="Arial"/>
              </a:rPr>
              <a:t>roblem</a:t>
            </a:r>
          </a:p>
          <a:p>
            <a:pPr marL="0" indent="0">
              <a:buNone/>
            </a:pPr>
            <a:r>
              <a:rPr lang="en-US" sz="2200" dirty="0">
                <a:latin typeface="Calibri"/>
                <a:cs typeface="Arial"/>
              </a:rPr>
              <a:t>Computer slow to save file or only in read-only mode</a:t>
            </a:r>
            <a:endParaRPr lang="en-US" sz="22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dirty="0">
              <a:latin typeface="Calibri"/>
            </a:endParaRPr>
          </a:p>
          <a:p>
            <a:pPr marL="0" indent="0">
              <a:buNone/>
            </a:pPr>
            <a:r>
              <a:rPr lang="en-US" sz="2400" dirty="0">
                <a:latin typeface="Calibri"/>
                <a:cs typeface="Arial"/>
              </a:rPr>
              <a:t>2. P</a:t>
            </a:r>
            <a:r>
              <a:rPr lang="en-US" sz="2400" b="0" i="0" dirty="0">
                <a:effectLst/>
                <a:latin typeface="Calibri"/>
                <a:cs typeface="Arial"/>
              </a:rPr>
              <a:t>robable cause</a:t>
            </a:r>
          </a:p>
          <a:p>
            <a:pPr marL="0" indent="0">
              <a:buNone/>
            </a:pPr>
            <a:r>
              <a:rPr lang="en-US" sz="2200" dirty="0">
                <a:latin typeface="Calibri"/>
                <a:cs typeface="Arial"/>
              </a:rPr>
              <a:t>The disk is at full capacity [3]</a:t>
            </a:r>
            <a:endParaRPr lang="en-US" sz="2200" dirty="0">
              <a:latin typeface="Calibri"/>
            </a:endParaRPr>
          </a:p>
          <a:p>
            <a:pPr marL="0" indent="0">
              <a:buNone/>
            </a:pPr>
            <a:br>
              <a:rPr lang="en-US" sz="2400" b="0" i="0" dirty="0">
                <a:effectLst/>
                <a:latin typeface="Calibri"/>
              </a:rPr>
            </a:br>
            <a:r>
              <a:rPr lang="en-US" sz="2400" dirty="0">
                <a:latin typeface="Calibri"/>
                <a:cs typeface="Arial"/>
              </a:rPr>
              <a:t>3. D</a:t>
            </a:r>
            <a:r>
              <a:rPr lang="en-US" sz="2400" b="0" i="0" dirty="0">
                <a:effectLst/>
                <a:latin typeface="Calibri"/>
                <a:cs typeface="Arial"/>
              </a:rPr>
              <a:t>etermine the actual cause</a:t>
            </a:r>
            <a:endParaRPr lang="en-US" sz="2400" dirty="0">
              <a:latin typeface="Calibri"/>
              <a:cs typeface="Arial"/>
            </a:endParaRPr>
          </a:p>
          <a:p>
            <a:r>
              <a:rPr lang="en-US" sz="2200" dirty="0"/>
              <a:t>Check disk free space capacity</a:t>
            </a:r>
          </a:p>
          <a:p>
            <a:r>
              <a:rPr lang="en-US" sz="2200" dirty="0"/>
              <a:t>Scan for virus</a:t>
            </a:r>
          </a:p>
          <a:p>
            <a:r>
              <a:rPr lang="en-US" sz="2200" dirty="0"/>
              <a:t>Upgrade Windows, firmware, and driver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4162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B820B-06E9-48DE-8148-AEC9F00A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21" y="1153572"/>
            <a:ext cx="3605513" cy="44611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Ticket Number: 3004</a:t>
            </a:r>
            <a:br>
              <a:rPr lang="en-US" sz="3200" dirty="0">
                <a:cs typeface="Calibri Light"/>
              </a:rPr>
            </a:br>
            <a:br>
              <a:rPr lang="en-US" sz="3200" dirty="0"/>
            </a:br>
            <a:r>
              <a:rPr lang="en-US" sz="3200" dirty="0">
                <a:solidFill>
                  <a:srgbClr val="FFFFFF"/>
                </a:solidFill>
              </a:rPr>
              <a:t>Scenario: Computer is slow</a:t>
            </a:r>
          </a:p>
        </p:txBody>
      </p:sp>
      <p:sp>
        <p:nvSpPr>
          <p:cNvPr id="13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A3B2-91BD-4B01-B6F2-46E67DA5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  <a:latin typeface="Calibri"/>
                <a:cs typeface="Arial"/>
              </a:rPr>
              <a:t> </a:t>
            </a:r>
            <a:r>
              <a:rPr lang="en-US" sz="2400" dirty="0">
                <a:latin typeface="Calibri"/>
                <a:cs typeface="Arial"/>
              </a:rPr>
              <a:t>4. P</a:t>
            </a:r>
            <a:r>
              <a:rPr lang="en-US" sz="2400" b="0" i="0" dirty="0">
                <a:effectLst/>
                <a:latin typeface="Calibri"/>
                <a:cs typeface="Arial"/>
              </a:rPr>
              <a:t>lan of action</a:t>
            </a:r>
          </a:p>
          <a:p>
            <a:r>
              <a:rPr lang="en-US" sz="2200" dirty="0">
                <a:latin typeface="Calibri"/>
                <a:cs typeface="Arial"/>
              </a:rPr>
              <a:t>Delete unused files or move them to a shared drive or external drive</a:t>
            </a:r>
          </a:p>
          <a:p>
            <a:r>
              <a:rPr lang="en-US" sz="2200" b="0" i="0" dirty="0">
                <a:effectLst/>
                <a:latin typeface="Calibri"/>
                <a:cs typeface="Arial"/>
              </a:rPr>
              <a:t>Upgrade SSD for more storage capacity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7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52BF0-85AE-4E3C-9867-8DC739E6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748" y="1244624"/>
            <a:ext cx="9910296" cy="12565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/>
              <a:t>Summary</a:t>
            </a:r>
            <a:endParaRPr lang="en-US" sz="8000" kern="1200">
              <a:latin typeface="+mj-lt"/>
              <a:ea typeface="+mj-ea"/>
              <a:cs typeface="+mj-cs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8ACA8-DA97-4C5B-81FD-5334E75A6958}"/>
              </a:ext>
            </a:extLst>
          </p:cNvPr>
          <p:cNvSpPr txBox="1"/>
          <p:nvPr/>
        </p:nvSpPr>
        <p:spPr>
          <a:xfrm>
            <a:off x="1239372" y="2371165"/>
            <a:ext cx="9533732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What</a:t>
            </a:r>
            <a:r>
              <a:rPr lang="en-US" dirty="0">
                <a:ea typeface="+mn-lt"/>
                <a:cs typeface="+mn-lt"/>
              </a:rPr>
              <a:t> did you find challenging or interesting about one or two of the support cases?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sz="1400" dirty="0">
                <a:cs typeface="Calibri"/>
              </a:rPr>
              <a:t>In ticket 2004, even though the cause for the problem is relatively easy to detect, it is still a costly fix. Because if we were to replace a newer CPU and add a dedicated GPU, the compatibility with other hardware could post further problems. The best course of action, in this case, is to purchase a new computer outright.</a:t>
            </a:r>
          </a:p>
          <a:p>
            <a:endParaRPr lang="en-US" sz="1400" dirty="0">
              <a:cs typeface="Calibri"/>
            </a:endParaRPr>
          </a:p>
          <a:p>
            <a:endParaRPr lang="en-US" sz="1400" dirty="0">
              <a:cs typeface="Calibri"/>
            </a:endParaRPr>
          </a:p>
          <a:p>
            <a:r>
              <a:rPr lang="en-US" sz="1400" dirty="0">
                <a:cs typeface="Calibri"/>
              </a:rPr>
              <a:t>Slow computers seem to be the most common cause for these IT tickets. Additionally, it could be sure to a lot of things. It is seemly that too many programs are running simultaneously on one ticket. In another ticket, it is the storage issue. A replacement or upgrade of memory and more storage space will fix the problems. However, that does not equally mean they are effective measures.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9024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52BF0-85AE-4E3C-9867-8DC739E6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748" y="1244624"/>
            <a:ext cx="9910296" cy="12565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/>
              <a:t>References</a:t>
            </a:r>
            <a:endParaRPr lang="en-US" sz="8000" kern="1200">
              <a:latin typeface="+mj-lt"/>
              <a:ea typeface="+mj-ea"/>
              <a:cs typeface="+mj-cs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8ACA8-DA97-4C5B-81FD-5334E75A6958}"/>
              </a:ext>
            </a:extLst>
          </p:cNvPr>
          <p:cNvSpPr txBox="1"/>
          <p:nvPr/>
        </p:nvSpPr>
        <p:spPr>
          <a:xfrm>
            <a:off x="1300554" y="2371168"/>
            <a:ext cx="9843720" cy="35086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  <a:p>
            <a:endParaRPr lang="en-US" sz="1200" dirty="0">
              <a:cs typeface="Calibri"/>
            </a:endParaRPr>
          </a:p>
          <a:p>
            <a:r>
              <a:rPr lang="en-US" sz="1200" dirty="0">
                <a:cs typeface="Calibri"/>
              </a:rPr>
              <a:t>[1] M. Liang, J. Zeng, S. Luo, S. Luo, S. Liu, and K. Yan, "[SOLVED] Windows 10 100% disk usage in Task Manager - Driver Easy", Driver Easy, 2022. [Online]. Available: </a:t>
            </a:r>
            <a:r>
              <a:rPr lang="en-US" sz="1200" dirty="0">
                <a:cs typeface="Calibri"/>
                <a:hlinkClick r:id="rId2"/>
              </a:rPr>
              <a:t>https://www.drivereasy.com/knowledge/100-disk-usage-windows-10-fixed/</a:t>
            </a:r>
            <a:r>
              <a:rPr lang="en-US" sz="1200" dirty="0">
                <a:cs typeface="Calibri"/>
              </a:rPr>
              <a:t>  [Accessed: 01- Mar- 2022].</a:t>
            </a:r>
          </a:p>
          <a:p>
            <a:endParaRPr lang="en-US" sz="1200" dirty="0"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[2] "How to Fix Green Screen of Death on Windows 10 [Full Guide]", MiniTool, 2022. [Online]. Available: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hlinkClick r:id="rId3"/>
              </a:rPr>
              <a:t>https://www.partitionwizard.com/disk-recovery/green-screen-of-death.html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[Accessed: 01- Mar- 2022].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[3] R. More, "What is Steam Client Bootstrapper (and Is it Safe?)", Help Desk Geek, 2022. [Online]. Available: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hlinkClick r:id="rId4"/>
              </a:rPr>
              <a:t>https://helpdeskgeek.com/windows-10/what-is-steam-client-bootstrapper-and-is-it-safe/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 [Accessed: 01- Mar- 2022]. 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255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5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31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c 33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52BF0-85AE-4E3C-9867-8DC739E6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905" y="2565778"/>
            <a:ext cx="7644627" cy="10159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Level 1 Tickets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868FE-7172-4E19-9091-0C5F5C7A2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3429000"/>
            <a:ext cx="7644627" cy="2682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sz="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r"/>
            <a:endParaRPr lang="en-US" sz="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Ticket Number: 1002</a:t>
            </a:r>
            <a:b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Scenario: Mouse not working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Ticket Number: 1003</a:t>
            </a:r>
            <a:b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Scenario: Black computer screen</a:t>
            </a:r>
          </a:p>
        </p:txBody>
      </p:sp>
    </p:spTree>
    <p:extLst>
      <p:ext uri="{BB962C8B-B14F-4D97-AF65-F5344CB8AC3E}">
        <p14:creationId xmlns:p14="http://schemas.microsoft.com/office/powerpoint/2010/main" val="3951835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B820B-06E9-48DE-8148-AEC9F00A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21" y="1153572"/>
            <a:ext cx="3605513" cy="44611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Ticket Number: 1002</a:t>
            </a:r>
            <a:br>
              <a:rPr lang="en-US" sz="3200" dirty="0">
                <a:cs typeface="Calibri Light"/>
              </a:rPr>
            </a:br>
            <a:br>
              <a:rPr lang="en-US" sz="3200" dirty="0"/>
            </a:br>
            <a:r>
              <a:rPr lang="en-US" sz="3200" dirty="0">
                <a:solidFill>
                  <a:srgbClr val="FFFFFF"/>
                </a:solidFill>
              </a:rPr>
              <a:t>Scenario: Mouse not working</a:t>
            </a:r>
          </a:p>
        </p:txBody>
      </p:sp>
      <p:sp>
        <p:nvSpPr>
          <p:cNvPr id="13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A3B2-91BD-4B01-B6F2-46E67DA5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Calibri"/>
                <a:cs typeface="Arial"/>
              </a:rPr>
              <a:t>1. Problem: </a:t>
            </a:r>
          </a:p>
          <a:p>
            <a:pPr marL="0" indent="0">
              <a:buNone/>
            </a:pPr>
            <a:r>
              <a:rPr lang="en-US" sz="2200" dirty="0">
                <a:latin typeface="Calibri"/>
                <a:cs typeface="Arial"/>
              </a:rPr>
              <a:t>The customer’s m</a:t>
            </a:r>
            <a:r>
              <a:rPr lang="en-US" sz="2200" b="0" i="0" dirty="0">
                <a:effectLst/>
                <a:latin typeface="Calibri"/>
                <a:cs typeface="Arial"/>
              </a:rPr>
              <a:t>ouse is not working, no mouse entry in the Windows Device Manager.</a:t>
            </a:r>
            <a:endParaRPr lang="en-US" sz="22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dirty="0">
              <a:latin typeface="Calibri"/>
            </a:endParaRPr>
          </a:p>
          <a:p>
            <a:pPr marL="0" indent="0">
              <a:buNone/>
            </a:pPr>
            <a:r>
              <a:rPr lang="en-US" sz="2400" b="1" dirty="0">
                <a:latin typeface="Calibri"/>
                <a:cs typeface="Arial"/>
              </a:rPr>
              <a:t>2. Probable causes: </a:t>
            </a:r>
          </a:p>
          <a:p>
            <a:pPr marL="0" indent="0">
              <a:buNone/>
            </a:pPr>
            <a:r>
              <a:rPr lang="en-US" sz="2200" dirty="0">
                <a:latin typeface="Calibri"/>
                <a:cs typeface="Arial"/>
              </a:rPr>
              <a:t>Bad USB port for mouse</a:t>
            </a:r>
            <a:endParaRPr lang="en-US" sz="2200" dirty="0"/>
          </a:p>
          <a:p>
            <a:pPr marL="0" indent="0">
              <a:buNone/>
            </a:pPr>
            <a:endParaRPr lang="en-US" sz="2400" dirty="0">
              <a:latin typeface="Calibri"/>
            </a:endParaRPr>
          </a:p>
          <a:p>
            <a:pPr marL="0" indent="0">
              <a:buNone/>
            </a:pPr>
            <a:r>
              <a:rPr lang="en-US" sz="2400" b="1" i="0" dirty="0">
                <a:effectLst/>
                <a:latin typeface="Calibri"/>
              </a:rPr>
              <a:t>3. Determine actual cause: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Unplug the mouse, then v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isually inspect the mouse for exterior damage.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Check mouse driver in Microsoft Device Manager.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Change to a new mouse and repeat.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all things fail, then it must be the USB port</a:t>
            </a:r>
            <a:endParaRPr lang="en-US" sz="2200" i="0" dirty="0">
              <a:effectLst/>
              <a:latin typeface="Calibri"/>
            </a:endParaRPr>
          </a:p>
          <a:p>
            <a:pPr marL="0" indent="0">
              <a:buNone/>
            </a:pPr>
            <a:r>
              <a:rPr lang="en-US" sz="2400" b="0" i="0" dirty="0">
                <a:effectLst/>
                <a:latin typeface="Calibri"/>
                <a:cs typeface="Arial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8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B820B-06E9-48DE-8148-AEC9F00A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21" y="1153572"/>
            <a:ext cx="3605513" cy="44611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Ticket Number: 1002</a:t>
            </a:r>
            <a:br>
              <a:rPr lang="en-US" sz="3200" dirty="0">
                <a:cs typeface="Calibri Light"/>
              </a:rPr>
            </a:br>
            <a:br>
              <a:rPr lang="en-US" sz="3200" dirty="0"/>
            </a:br>
            <a:r>
              <a:rPr lang="en-US" sz="3200" dirty="0">
                <a:solidFill>
                  <a:srgbClr val="FFFFFF"/>
                </a:solidFill>
              </a:rPr>
              <a:t>Scenario: Mouse not working</a:t>
            </a:r>
          </a:p>
        </p:txBody>
      </p:sp>
      <p:sp>
        <p:nvSpPr>
          <p:cNvPr id="13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A3B2-91BD-4B01-B6F2-46E67DA5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b="1" i="0" dirty="0">
                <a:effectLst/>
                <a:latin typeface="Calibri"/>
                <a:cs typeface="Arial"/>
              </a:rPr>
              <a:t>4. Plan of action:</a:t>
            </a:r>
          </a:p>
          <a:p>
            <a:r>
              <a:rPr lang="en-US" sz="2200" b="0" i="0" dirty="0">
                <a:effectLst/>
                <a:latin typeface="Calibri"/>
                <a:cs typeface="Arial"/>
              </a:rPr>
              <a:t>Check both mouse and port</a:t>
            </a:r>
            <a:endParaRPr lang="en-US" sz="2200" dirty="0"/>
          </a:p>
          <a:p>
            <a:r>
              <a:rPr lang="en-US" sz="2200" dirty="0"/>
              <a:t>Bring an additional USB 1-2 splitter and hook it up with a good USB port.  </a:t>
            </a:r>
          </a:p>
          <a:p>
            <a:r>
              <a:rPr lang="en-US" sz="2200" dirty="0"/>
              <a:t>Add an external card to provide extra USB ports from one of the expansion slots.</a:t>
            </a:r>
          </a:p>
        </p:txBody>
      </p:sp>
    </p:spTree>
    <p:extLst>
      <p:ext uri="{BB962C8B-B14F-4D97-AF65-F5344CB8AC3E}">
        <p14:creationId xmlns:p14="http://schemas.microsoft.com/office/powerpoint/2010/main" val="181599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B820B-06E9-48DE-8148-AEC9F00A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21" y="1153572"/>
            <a:ext cx="3605513" cy="44611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Ticket Number: 1003</a:t>
            </a:r>
            <a:br>
              <a:rPr lang="en-US" sz="3200" dirty="0">
                <a:cs typeface="Calibri Light"/>
              </a:rPr>
            </a:br>
            <a:br>
              <a:rPr lang="en-US" sz="3200" dirty="0"/>
            </a:br>
            <a:r>
              <a:rPr lang="en-US" sz="3200" dirty="0">
                <a:solidFill>
                  <a:srgbClr val="FFFFFF"/>
                </a:solidFill>
              </a:rPr>
              <a:t>Scenario: Black computer screen</a:t>
            </a:r>
          </a:p>
        </p:txBody>
      </p:sp>
      <p:sp>
        <p:nvSpPr>
          <p:cNvPr id="13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A3B2-91BD-4B01-B6F2-46E67DA5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946" y="450166"/>
            <a:ext cx="6907854" cy="5726797"/>
          </a:xfrm>
        </p:spPr>
        <p:txBody>
          <a:bodyPr anchor="ctr">
            <a:normAutofit fontScale="55000" lnSpcReduction="20000"/>
          </a:bodyPr>
          <a:lstStyle/>
          <a:p>
            <a:pPr marL="0" indent="0">
              <a:buNone/>
            </a:pPr>
            <a:r>
              <a:rPr lang="en-US" sz="4000" b="1" i="0" dirty="0">
                <a:effectLst/>
                <a:latin typeface="Calibri"/>
                <a:cs typeface="Arial"/>
              </a:rPr>
              <a:t>1. Problem</a:t>
            </a:r>
          </a:p>
          <a:p>
            <a:pPr marL="0" indent="0">
              <a:buNone/>
            </a:pPr>
            <a:r>
              <a:rPr lang="en-US" sz="4000" b="0" i="0" dirty="0">
                <a:effectLst/>
                <a:latin typeface="Calibri"/>
                <a:cs typeface="Arial"/>
              </a:rPr>
              <a:t>The computer </a:t>
            </a:r>
            <a:r>
              <a:rPr lang="en-US" sz="4000" dirty="0">
                <a:latin typeface="Calibri"/>
                <a:cs typeface="Arial"/>
              </a:rPr>
              <a:t>fails to display</a:t>
            </a:r>
            <a:endParaRPr lang="en-US" sz="40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4000" dirty="0">
              <a:latin typeface="Calibri"/>
            </a:endParaRPr>
          </a:p>
          <a:p>
            <a:pPr marL="0" indent="0">
              <a:buNone/>
            </a:pPr>
            <a:endParaRPr lang="en-US" sz="4000" dirty="0">
              <a:latin typeface="Calibri"/>
            </a:endParaRPr>
          </a:p>
          <a:p>
            <a:pPr marL="0" indent="0">
              <a:buNone/>
            </a:pPr>
            <a:r>
              <a:rPr lang="en-US" sz="4000" b="1" i="0" dirty="0">
                <a:effectLst/>
                <a:latin typeface="Calibri"/>
              </a:rPr>
              <a:t>2. </a:t>
            </a:r>
            <a:r>
              <a:rPr lang="en-US" sz="4000" b="1" dirty="0">
                <a:latin typeface="Calibri"/>
              </a:rPr>
              <a:t>Probable cause</a:t>
            </a:r>
          </a:p>
          <a:p>
            <a:pPr marL="0" indent="0">
              <a:buNone/>
            </a:pPr>
            <a:r>
              <a:rPr lang="en-US" sz="4000" b="0" i="0" dirty="0">
                <a:effectLst/>
                <a:latin typeface="Calibri"/>
              </a:rPr>
              <a:t> </a:t>
            </a:r>
            <a:r>
              <a:rPr lang="en-US" sz="4000" dirty="0">
                <a:latin typeface="Calibri"/>
                <a:cs typeface="Arial"/>
              </a:rPr>
              <a:t>Loose or poor display connection</a:t>
            </a:r>
            <a:endParaRPr lang="en-US" sz="4000" dirty="0"/>
          </a:p>
          <a:p>
            <a:pPr marL="0" indent="0">
              <a:buNone/>
            </a:pPr>
            <a:endParaRPr lang="en-US" sz="4000" dirty="0">
              <a:latin typeface="Calibri"/>
            </a:endParaRPr>
          </a:p>
          <a:p>
            <a:pPr marL="0" indent="0">
              <a:buNone/>
            </a:pPr>
            <a:endParaRPr lang="en-US" sz="4000" dirty="0">
              <a:latin typeface="Calibri"/>
            </a:endParaRPr>
          </a:p>
          <a:p>
            <a:pPr marL="0" indent="0">
              <a:buNone/>
            </a:pPr>
            <a:r>
              <a:rPr lang="en-US" sz="4000" b="1" i="0" dirty="0">
                <a:effectLst/>
                <a:latin typeface="Calibri"/>
              </a:rPr>
              <a:t>3. Determine the cause</a:t>
            </a:r>
          </a:p>
          <a:p>
            <a:r>
              <a:rPr lang="en-US" sz="4000" b="0" i="0" dirty="0">
                <a:effectLst/>
                <a:latin typeface="Calibri"/>
                <a:cs typeface="Calibri"/>
              </a:rPr>
              <a:t>Computer boot fine with no strange noise</a:t>
            </a:r>
          </a:p>
          <a:p>
            <a:r>
              <a:rPr lang="en-US" sz="4000" dirty="0">
                <a:latin typeface="Calibri"/>
                <a:cs typeface="Calibri"/>
              </a:rPr>
              <a:t>No display signal received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Bring an extra graphic card and test one component at a time.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Start with the power, cable and then try to switch to a different port.</a:t>
            </a:r>
          </a:p>
          <a:p>
            <a:pPr marL="0" indent="0">
              <a:buNone/>
            </a:pPr>
            <a:endParaRPr lang="en-US" b="0" i="0" dirty="0">
              <a:effectLst/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400" b="0" i="0" dirty="0">
                <a:effectLst/>
                <a:latin typeface="Calibri"/>
                <a:cs typeface="Arial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50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B820B-06E9-48DE-8148-AEC9F00A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21" y="1153572"/>
            <a:ext cx="3605513" cy="44611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Ticket Number: 1003</a:t>
            </a:r>
            <a:br>
              <a:rPr lang="en-US" sz="3200" dirty="0">
                <a:cs typeface="Calibri Light"/>
              </a:rPr>
            </a:br>
            <a:br>
              <a:rPr lang="en-US" sz="3200" dirty="0"/>
            </a:br>
            <a:r>
              <a:rPr lang="en-US" sz="3200" dirty="0">
                <a:solidFill>
                  <a:srgbClr val="FFFFFF"/>
                </a:solidFill>
              </a:rPr>
              <a:t>Scenario: Black computer screen</a:t>
            </a:r>
          </a:p>
        </p:txBody>
      </p:sp>
      <p:sp>
        <p:nvSpPr>
          <p:cNvPr id="13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A3B2-91BD-4B01-B6F2-46E67DA5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Try with a different monitor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Try with different GPU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indent="0">
              <a:buNone/>
            </a:pPr>
            <a:endParaRPr lang="en-US" sz="2200" b="1" dirty="0">
              <a:latin typeface="Calibri"/>
              <a:cs typeface="Arial"/>
            </a:endParaRPr>
          </a:p>
          <a:p>
            <a:pPr marL="0" indent="0">
              <a:buNone/>
            </a:pPr>
            <a:r>
              <a:rPr lang="en-US" sz="2200" b="1" dirty="0">
                <a:latin typeface="Calibri"/>
                <a:cs typeface="Arial"/>
              </a:rPr>
              <a:t> 4. Plan of action</a:t>
            </a:r>
            <a:endParaRPr lang="en-US" sz="2200" b="1" i="0" dirty="0">
              <a:effectLst/>
              <a:latin typeface="Calibri"/>
              <a:cs typeface="Arial"/>
            </a:endParaRPr>
          </a:p>
          <a:p>
            <a:r>
              <a:rPr lang="en-US" sz="2200" dirty="0">
                <a:latin typeface="Calibri"/>
              </a:rPr>
              <a:t>Replace display cable</a:t>
            </a:r>
          </a:p>
          <a:p>
            <a:pPr>
              <a:defRPr/>
            </a:pPr>
            <a:r>
              <a:rPr lang="en-US" sz="2200" dirty="0">
                <a:latin typeface="Calibri"/>
              </a:rPr>
              <a:t>Replace monitor with or without replacing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GPU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16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5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31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c 33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52BF0-85AE-4E3C-9867-8DC739E6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905" y="2565778"/>
            <a:ext cx="7644627" cy="10159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Level 2 Tickets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868FE-7172-4E19-9091-0C5F5C7A2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3429000"/>
            <a:ext cx="7644627" cy="2682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sz="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r"/>
            <a:endParaRPr lang="en-US" sz="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Ticket Number: 2001</a:t>
            </a:r>
            <a:b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Scenario: Computer Is Slow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Ticket Number: 2004</a:t>
            </a:r>
            <a:b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Scenario: Adobe Illustrator Throwing Errors</a:t>
            </a:r>
          </a:p>
        </p:txBody>
      </p:sp>
    </p:spTree>
    <p:extLst>
      <p:ext uri="{BB962C8B-B14F-4D97-AF65-F5344CB8AC3E}">
        <p14:creationId xmlns:p14="http://schemas.microsoft.com/office/powerpoint/2010/main" val="2511719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B820B-06E9-48DE-8148-AEC9F00A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21" y="1153572"/>
            <a:ext cx="3605513" cy="44611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Ticket Number: 2001</a:t>
            </a:r>
            <a:br>
              <a:rPr lang="en-US" sz="3200" dirty="0">
                <a:cs typeface="Calibri Light"/>
              </a:rPr>
            </a:br>
            <a:br>
              <a:rPr lang="en-US" sz="3200" dirty="0"/>
            </a:br>
            <a:r>
              <a:rPr lang="en-US" sz="3200" dirty="0">
                <a:solidFill>
                  <a:srgbClr val="FFFFFF"/>
                </a:solidFill>
              </a:rPr>
              <a:t>Scenario: Computer Is Slow</a:t>
            </a:r>
          </a:p>
        </p:txBody>
      </p:sp>
      <p:sp>
        <p:nvSpPr>
          <p:cNvPr id="13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A3B2-91BD-4B01-B6F2-46E67DA5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  <a:latin typeface="Calibri"/>
                <a:cs typeface="Arial"/>
              </a:rPr>
              <a:t>1. Problem</a:t>
            </a:r>
            <a:endParaRPr lang="en-US" sz="2400" dirty="0">
              <a:latin typeface="Calibri"/>
              <a:cs typeface="Arial"/>
            </a:endParaRPr>
          </a:p>
          <a:p>
            <a:pPr marL="0" indent="0">
              <a:buNone/>
            </a:pPr>
            <a:r>
              <a:rPr lang="en-US" sz="2200" dirty="0">
                <a:latin typeface="Calibri"/>
                <a:cs typeface="Arial"/>
              </a:rPr>
              <a:t>Slow computer</a:t>
            </a:r>
            <a:r>
              <a:rPr lang="en-US" sz="2200" b="0" i="0" dirty="0">
                <a:effectLst/>
                <a:latin typeface="Calibri"/>
                <a:cs typeface="Calibri"/>
              </a:rPr>
              <a:t> </a:t>
            </a:r>
            <a:endParaRPr lang="en-US" sz="22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dirty="0">
              <a:latin typeface="Calibri"/>
            </a:endParaRPr>
          </a:p>
          <a:p>
            <a:pPr marL="0" indent="0">
              <a:buNone/>
            </a:pPr>
            <a:r>
              <a:rPr lang="en-US" sz="2400" dirty="0">
                <a:latin typeface="Calibri"/>
                <a:cs typeface="Arial"/>
              </a:rPr>
              <a:t>2. P</a:t>
            </a:r>
            <a:r>
              <a:rPr lang="en-US" sz="2400" b="0" i="0" dirty="0">
                <a:effectLst/>
                <a:latin typeface="Calibri"/>
                <a:cs typeface="Arial"/>
              </a:rPr>
              <a:t>robable cause.</a:t>
            </a:r>
            <a:r>
              <a:rPr lang="en-US" sz="2400" b="0" i="0" dirty="0">
                <a:effectLst/>
                <a:latin typeface="Calibri"/>
                <a:cs typeface="Calibri"/>
              </a:rPr>
              <a:t> </a:t>
            </a: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alibri"/>
              </a:rPr>
              <a:t>Too many tabs open and the background Steam Client</a:t>
            </a:r>
          </a:p>
          <a:p>
            <a:pPr marL="0" indent="0">
              <a:buNone/>
            </a:pPr>
            <a:br>
              <a:rPr lang="en-US" sz="2400" b="0" i="0" dirty="0">
                <a:effectLst/>
                <a:latin typeface="Calibri"/>
              </a:rPr>
            </a:br>
            <a:r>
              <a:rPr lang="en-US" sz="2400" dirty="0">
                <a:latin typeface="Calibri"/>
                <a:cs typeface="Arial"/>
              </a:rPr>
              <a:t>3. D</a:t>
            </a:r>
            <a:r>
              <a:rPr lang="en-US" sz="2400" b="0" i="0" dirty="0">
                <a:effectLst/>
                <a:latin typeface="Calibri"/>
                <a:cs typeface="Arial"/>
              </a:rPr>
              <a:t>etermine the cause.</a:t>
            </a:r>
            <a:r>
              <a:rPr lang="en-US" sz="2400" b="0" i="0" dirty="0">
                <a:effectLst/>
                <a:latin typeface="Calibri"/>
                <a:cs typeface="Calibri"/>
              </a:rPr>
              <a:t> </a:t>
            </a:r>
            <a:endParaRPr lang="en-US" dirty="0"/>
          </a:p>
          <a:p>
            <a:r>
              <a:rPr lang="en-US" sz="2200" dirty="0">
                <a:latin typeface="Calibri"/>
              </a:rPr>
              <a:t>Steam Client Bootstrapper consumes most CPU power [2]</a:t>
            </a:r>
          </a:p>
          <a:p>
            <a:r>
              <a:rPr lang="en-US" sz="2200" dirty="0">
                <a:latin typeface="Calibri"/>
              </a:rPr>
              <a:t>Chrome has 22 tabs opened and consumes most memory</a:t>
            </a:r>
          </a:p>
          <a:p>
            <a:pPr marL="0" indent="0">
              <a:buNone/>
            </a:pPr>
            <a:br>
              <a:rPr lang="en-US" sz="2400" b="0" i="0" dirty="0">
                <a:effectLst/>
                <a:latin typeface="Calibri"/>
              </a:rPr>
            </a:br>
            <a:r>
              <a:rPr lang="en-US" sz="2400" b="0" i="0" dirty="0">
                <a:effectLst/>
                <a:latin typeface="Calibri"/>
                <a:cs typeface="Arial"/>
              </a:rPr>
              <a:t> 4. Plan of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43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B820B-06E9-48DE-8148-AEC9F00A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21" y="1153572"/>
            <a:ext cx="3605513" cy="44611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Ticket Number: 2001</a:t>
            </a:r>
            <a:br>
              <a:rPr lang="en-US" sz="3200" dirty="0">
                <a:cs typeface="Calibri Light"/>
              </a:rPr>
            </a:br>
            <a:br>
              <a:rPr lang="en-US" sz="3200" dirty="0"/>
            </a:br>
            <a:r>
              <a:rPr lang="en-US" sz="3200" dirty="0">
                <a:solidFill>
                  <a:srgbClr val="FFFFFF"/>
                </a:solidFill>
              </a:rPr>
              <a:t>Scenario: Computer Is Slow</a:t>
            </a:r>
          </a:p>
        </p:txBody>
      </p:sp>
      <p:sp>
        <p:nvSpPr>
          <p:cNvPr id="13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A3B2-91BD-4B01-B6F2-46E67DA5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  <a:latin typeface="Calibri"/>
                <a:cs typeface="Arial"/>
              </a:rPr>
              <a:t> 4. Plan of action</a:t>
            </a:r>
          </a:p>
          <a:p>
            <a:r>
              <a:rPr lang="en-US" sz="2200" dirty="0">
                <a:latin typeface="Calibri"/>
                <a:cs typeface="Arial"/>
              </a:rPr>
              <a:t>Disable Steam Bootstrapper in Task Manager/ Startup </a:t>
            </a:r>
          </a:p>
          <a:p>
            <a:r>
              <a:rPr lang="en-US" sz="2200" dirty="0">
                <a:latin typeface="Calibri"/>
                <a:cs typeface="Arial"/>
              </a:rPr>
              <a:t>Close all Chrome tabs and instruct the client to keep only relevant tabs open</a:t>
            </a:r>
          </a:p>
          <a:p>
            <a:r>
              <a:rPr lang="en-US" sz="2200" dirty="0">
                <a:latin typeface="Calibri"/>
                <a:cs typeface="Arial"/>
              </a:rPr>
              <a:t>Add more memory or replace it with more memory</a:t>
            </a:r>
          </a:p>
        </p:txBody>
      </p:sp>
    </p:spTree>
    <p:extLst>
      <p:ext uri="{BB962C8B-B14F-4D97-AF65-F5344CB8AC3E}">
        <p14:creationId xmlns:p14="http://schemas.microsoft.com/office/powerpoint/2010/main" val="3837139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FCCFD2A481E748B9B53FBA23101200" ma:contentTypeVersion="12" ma:contentTypeDescription="Create a new document." ma:contentTypeScope="" ma:versionID="da004c43674aa34808d9081282bd8c3a">
  <xsd:schema xmlns:xsd="http://www.w3.org/2001/XMLSchema" xmlns:xs="http://www.w3.org/2001/XMLSchema" xmlns:p="http://schemas.microsoft.com/office/2006/metadata/properties" xmlns:ns2="d6bdd6d0-03ec-49c9-9ca3-ad6d5cb1bde4" xmlns:ns3="42411b68-02d5-4f09-93d3-ef94c7806c0f" targetNamespace="http://schemas.microsoft.com/office/2006/metadata/properties" ma:root="true" ma:fieldsID="4aa3640977943a841afb29a7623be26b" ns2:_="" ns3:_="">
    <xsd:import namespace="d6bdd6d0-03ec-49c9-9ca3-ad6d5cb1bde4"/>
    <xsd:import namespace="42411b68-02d5-4f09-93d3-ef94c7806c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DocumentType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bdd6d0-03ec-49c9-9ca3-ad6d5cb1bd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Types" ma:index="12" nillable="true" ma:displayName="Document Types" ma:format="Dropdown" ma:internalName="DocumentTypes">
      <xsd:simpleType>
        <xsd:union memberTypes="dms:Text">
          <xsd:simpleType>
            <xsd:restriction base="dms:Choice">
              <xsd:enumeration value="Minutes"/>
              <xsd:enumeration value="Competencies"/>
              <xsd:enumeration value="Media"/>
            </xsd:restriction>
          </xsd:simpleType>
        </xsd:un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411b68-02d5-4f09-93d3-ef94c7806c0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Types xmlns="d6bdd6d0-03ec-49c9-9ca3-ad6d5cb1bde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709AD2-56A6-45E3-B567-56C68E997809}">
  <ds:schemaRefs>
    <ds:schemaRef ds:uri="42411b68-02d5-4f09-93d3-ef94c7806c0f"/>
    <ds:schemaRef ds:uri="d6bdd6d0-03ec-49c9-9ca3-ad6d5cb1bde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17077F4-A0E6-43E8-8CF5-36D4DFBA1B44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2411b68-02d5-4f09-93d3-ef94c7806c0f"/>
    <ds:schemaRef ds:uri="http://purl.org/dc/terms/"/>
    <ds:schemaRef ds:uri="http://schemas.openxmlformats.org/package/2006/metadata/core-properties"/>
    <ds:schemaRef ds:uri="d6bdd6d0-03ec-49c9-9ca3-ad6d5cb1bde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F94E26C-061B-4026-A9C5-BAE3940902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1059</Words>
  <Application>Microsoft Office PowerPoint</Application>
  <PresentationFormat>Widescreen</PresentationFormat>
  <Paragraphs>138</Paragraphs>
  <Slides>18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Support Queue Case Study</vt:lpstr>
      <vt:lpstr>Level 1 Tickets</vt:lpstr>
      <vt:lpstr>Ticket Number: 1002  Scenario: Mouse not working</vt:lpstr>
      <vt:lpstr>Ticket Number: 1002  Scenario: Mouse not working</vt:lpstr>
      <vt:lpstr>Ticket Number: 1003  Scenario: Black computer screen</vt:lpstr>
      <vt:lpstr>Ticket Number: 1003  Scenario: Black computer screen</vt:lpstr>
      <vt:lpstr>Level 2 Tickets</vt:lpstr>
      <vt:lpstr>Ticket Number: 2001  Scenario: Computer Is Slow</vt:lpstr>
      <vt:lpstr>Ticket Number: 2001  Scenario: Computer Is Slow</vt:lpstr>
      <vt:lpstr>Ticket Number: 2004  Scenario: Adobe Illustrator Throwing Errors</vt:lpstr>
      <vt:lpstr>Ticket Number: 2004  Scenario: Adobe Illustrator Throwing Errors</vt:lpstr>
      <vt:lpstr>Level 3 Tickets</vt:lpstr>
      <vt:lpstr>Ticket Number: 3002  Scenario: Green sad face</vt:lpstr>
      <vt:lpstr>Ticket Number: 3002  Scenario: Green sad face</vt:lpstr>
      <vt:lpstr>Ticket Number: 3004  Scenario: Computer is slow</vt:lpstr>
      <vt:lpstr>Ticket Number: 3004  Scenario: Computer is slow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Queue Case Study</dc:title>
  <dc:creator>Andrew Rider</dc:creator>
  <cp:lastModifiedBy>Tri Ho</cp:lastModifiedBy>
  <cp:revision>3</cp:revision>
  <dcterms:created xsi:type="dcterms:W3CDTF">2020-09-25T19:01:34Z</dcterms:created>
  <dcterms:modified xsi:type="dcterms:W3CDTF">2022-03-01T21:31:05Z</dcterms:modified>
</cp:coreProperties>
</file>