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9"/>
  </p:notesMasterIdLst>
  <p:sldIdLst>
    <p:sldId id="258" r:id="rId6"/>
    <p:sldId id="256" r:id="rId7"/>
    <p:sldId id="257" r:id="rId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6B2D2-C1D5-4AD2-918E-71AAF162B9F0}" v="46" dt="2022-07-19T18:51:4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96" y="-4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 Ho" userId="dda767383f2d6365" providerId="LiveId" clId="{6716B2D2-C1D5-4AD2-918E-71AAF162B9F0}"/>
    <pc:docChg chg="custSel modSld">
      <pc:chgData name="Tri Ho" userId="dda767383f2d6365" providerId="LiveId" clId="{6716B2D2-C1D5-4AD2-918E-71AAF162B9F0}" dt="2022-07-19T18:51:51.340" v="374" actId="1076"/>
      <pc:docMkLst>
        <pc:docMk/>
      </pc:docMkLst>
      <pc:sldChg chg="addSp delSp modSp mod">
        <pc:chgData name="Tri Ho" userId="dda767383f2d6365" providerId="LiveId" clId="{6716B2D2-C1D5-4AD2-918E-71AAF162B9F0}" dt="2022-07-19T18:51:51.340" v="374" actId="1076"/>
        <pc:sldMkLst>
          <pc:docMk/>
          <pc:sldMk cId="1841373862" sldId="256"/>
        </pc:sldMkLst>
        <pc:picChg chg="mod">
          <ac:chgData name="Tri Ho" userId="dda767383f2d6365" providerId="LiveId" clId="{6716B2D2-C1D5-4AD2-918E-71AAF162B9F0}" dt="2022-07-19T16:46:11.108" v="271" actId="1076"/>
          <ac:picMkLst>
            <pc:docMk/>
            <pc:sldMk cId="1841373862" sldId="256"/>
            <ac:picMk id="6" creationId="{00000000-0000-0000-0000-000000000000}"/>
          </ac:picMkLst>
        </pc:picChg>
        <pc:picChg chg="del mod">
          <ac:chgData name="Tri Ho" userId="dda767383f2d6365" providerId="LiveId" clId="{6716B2D2-C1D5-4AD2-918E-71AAF162B9F0}" dt="2022-07-19T16:47:20.131" v="276" actId="478"/>
          <ac:picMkLst>
            <pc:docMk/>
            <pc:sldMk cId="1841373862" sldId="256"/>
            <ac:picMk id="11" creationId="{659CEF49-5A2C-2E20-BE0B-D7A1E2359CC4}"/>
          </ac:picMkLst>
        </pc:picChg>
        <pc:picChg chg="mod">
          <ac:chgData name="Tri Ho" userId="dda767383f2d6365" providerId="LiveId" clId="{6716B2D2-C1D5-4AD2-918E-71AAF162B9F0}" dt="2022-07-19T16:52:56.137" v="299" actId="1076"/>
          <ac:picMkLst>
            <pc:docMk/>
            <pc:sldMk cId="1841373862" sldId="256"/>
            <ac:picMk id="12" creationId="{6202DF07-BF03-6A06-7515-7D01C5EAB310}"/>
          </ac:picMkLst>
        </pc:picChg>
        <pc:picChg chg="mod">
          <ac:chgData name="Tri Ho" userId="dda767383f2d6365" providerId="LiveId" clId="{6716B2D2-C1D5-4AD2-918E-71AAF162B9F0}" dt="2022-07-19T16:45:51.497" v="267" actId="1076"/>
          <ac:picMkLst>
            <pc:docMk/>
            <pc:sldMk cId="1841373862" sldId="256"/>
            <ac:picMk id="15" creationId="{DBEEBC8B-99EA-6E59-92D4-970DA101FB19}"/>
          </ac:picMkLst>
        </pc:picChg>
        <pc:picChg chg="mod">
          <ac:chgData name="Tri Ho" userId="dda767383f2d6365" providerId="LiveId" clId="{6716B2D2-C1D5-4AD2-918E-71AAF162B9F0}" dt="2022-07-19T16:46:02.877" v="270" actId="1076"/>
          <ac:picMkLst>
            <pc:docMk/>
            <pc:sldMk cId="1841373862" sldId="256"/>
            <ac:picMk id="16" creationId="{A84A0312-0162-10AB-CFE4-DDEAAD8F3B20}"/>
          </ac:picMkLst>
        </pc:picChg>
        <pc:picChg chg="mod">
          <ac:chgData name="Tri Ho" userId="dda767383f2d6365" providerId="LiveId" clId="{6716B2D2-C1D5-4AD2-918E-71AAF162B9F0}" dt="2022-07-19T16:53:26.754" v="303" actId="688"/>
          <ac:picMkLst>
            <pc:docMk/>
            <pc:sldMk cId="1841373862" sldId="256"/>
            <ac:picMk id="17" creationId="{03AC7E91-8C23-6C29-8E6A-E51D75327EF8}"/>
          </ac:picMkLst>
        </pc:picChg>
        <pc:picChg chg="mod">
          <ac:chgData name="Tri Ho" userId="dda767383f2d6365" providerId="LiveId" clId="{6716B2D2-C1D5-4AD2-918E-71AAF162B9F0}" dt="2022-07-18T20:02:59.418" v="30" actId="1076"/>
          <ac:picMkLst>
            <pc:docMk/>
            <pc:sldMk cId="1841373862" sldId="256"/>
            <ac:picMk id="19" creationId="{4A4076C3-B389-D6E0-2929-4FBAF0C9F3A3}"/>
          </ac:picMkLst>
        </pc:picChg>
        <pc:picChg chg="add mod">
          <ac:chgData name="Tri Ho" userId="dda767383f2d6365" providerId="LiveId" clId="{6716B2D2-C1D5-4AD2-918E-71AAF162B9F0}" dt="2022-07-19T16:53:09.363" v="301" actId="1076"/>
          <ac:picMkLst>
            <pc:docMk/>
            <pc:sldMk cId="1841373862" sldId="256"/>
            <ac:picMk id="20" creationId="{62CF7674-5CF0-67EE-BBB3-57B184B407B3}"/>
          </ac:picMkLst>
        </pc:picChg>
        <pc:picChg chg="add mod">
          <ac:chgData name="Tri Ho" userId="dda767383f2d6365" providerId="LiveId" clId="{6716B2D2-C1D5-4AD2-918E-71AAF162B9F0}" dt="2022-07-19T16:47:18.152" v="275" actId="1076"/>
          <ac:picMkLst>
            <pc:docMk/>
            <pc:sldMk cId="1841373862" sldId="256"/>
            <ac:picMk id="21" creationId="{21AA3166-B902-D86E-2140-6A8574512EF2}"/>
          </ac:picMkLst>
        </pc:picChg>
        <pc:picChg chg="add mod">
          <ac:chgData name="Tri Ho" userId="dda767383f2d6365" providerId="LiveId" clId="{6716B2D2-C1D5-4AD2-918E-71AAF162B9F0}" dt="2022-07-19T18:51:51.340" v="374" actId="1076"/>
          <ac:picMkLst>
            <pc:docMk/>
            <pc:sldMk cId="1841373862" sldId="256"/>
            <ac:picMk id="22" creationId="{73ECD44C-1D30-F4D1-86CE-35C206A7F311}"/>
          </ac:picMkLst>
        </pc:picChg>
      </pc:sldChg>
      <pc:sldChg chg="addSp delSp modSp mod">
        <pc:chgData name="Tri Ho" userId="dda767383f2d6365" providerId="LiveId" clId="{6716B2D2-C1D5-4AD2-918E-71AAF162B9F0}" dt="2022-07-19T16:58:35.785" v="308" actId="1076"/>
        <pc:sldMkLst>
          <pc:docMk/>
          <pc:sldMk cId="1433333983" sldId="257"/>
        </pc:sldMkLst>
        <pc:picChg chg="mod">
          <ac:chgData name="Tri Ho" userId="dda767383f2d6365" providerId="LiveId" clId="{6716B2D2-C1D5-4AD2-918E-71AAF162B9F0}" dt="2022-07-19T16:43:01.667" v="260" actId="1076"/>
          <ac:picMkLst>
            <pc:docMk/>
            <pc:sldMk cId="1433333983" sldId="257"/>
            <ac:picMk id="10" creationId="{0255EEBD-48E5-587F-0E4E-7417533E6649}"/>
          </ac:picMkLst>
        </pc:picChg>
        <pc:picChg chg="mod">
          <ac:chgData name="Tri Ho" userId="dda767383f2d6365" providerId="LiveId" clId="{6716B2D2-C1D5-4AD2-918E-71AAF162B9F0}" dt="2022-07-19T16:42:25.022" v="252" actId="688"/>
          <ac:picMkLst>
            <pc:docMk/>
            <pc:sldMk cId="1433333983" sldId="257"/>
            <ac:picMk id="11" creationId="{62CF7674-5CF0-67EE-BBB3-57B184B407B3}"/>
          </ac:picMkLst>
        </pc:picChg>
        <pc:picChg chg="mod">
          <ac:chgData name="Tri Ho" userId="dda767383f2d6365" providerId="LiveId" clId="{6716B2D2-C1D5-4AD2-918E-71AAF162B9F0}" dt="2022-07-18T23:11:59.079" v="113" actId="1076"/>
          <ac:picMkLst>
            <pc:docMk/>
            <pc:sldMk cId="1433333983" sldId="257"/>
            <ac:picMk id="12" creationId="{D9A28D72-C371-694B-945F-0B02C00A7DAC}"/>
          </ac:picMkLst>
        </pc:picChg>
        <pc:picChg chg="mod">
          <ac:chgData name="Tri Ho" userId="dda767383f2d6365" providerId="LiveId" clId="{6716B2D2-C1D5-4AD2-918E-71AAF162B9F0}" dt="2022-07-19T16:38:02.687" v="222" actId="1076"/>
          <ac:picMkLst>
            <pc:docMk/>
            <pc:sldMk cId="1433333983" sldId="257"/>
            <ac:picMk id="13" creationId="{E0657C2B-1AFC-C247-8244-7963D08FA3D1}"/>
          </ac:picMkLst>
        </pc:picChg>
        <pc:picChg chg="mod">
          <ac:chgData name="Tri Ho" userId="dda767383f2d6365" providerId="LiveId" clId="{6716B2D2-C1D5-4AD2-918E-71AAF162B9F0}" dt="2022-07-19T16:39:34.097" v="231" actId="1076"/>
          <ac:picMkLst>
            <pc:docMk/>
            <pc:sldMk cId="1433333983" sldId="257"/>
            <ac:picMk id="14" creationId="{7DDDFED8-127D-B54B-91F9-B170B68FEECF}"/>
          </ac:picMkLst>
        </pc:picChg>
        <pc:picChg chg="mod">
          <ac:chgData name="Tri Ho" userId="dda767383f2d6365" providerId="LiveId" clId="{6716B2D2-C1D5-4AD2-918E-71AAF162B9F0}" dt="2022-07-19T16:38:18.134" v="226" actId="1076"/>
          <ac:picMkLst>
            <pc:docMk/>
            <pc:sldMk cId="1433333983" sldId="257"/>
            <ac:picMk id="15" creationId="{9EB28F26-3C7B-A245-8B6A-1275A42FA7E7}"/>
          </ac:picMkLst>
        </pc:picChg>
        <pc:picChg chg="mod">
          <ac:chgData name="Tri Ho" userId="dda767383f2d6365" providerId="LiveId" clId="{6716B2D2-C1D5-4AD2-918E-71AAF162B9F0}" dt="2022-07-19T16:58:35.785" v="308" actId="1076"/>
          <ac:picMkLst>
            <pc:docMk/>
            <pc:sldMk cId="1433333983" sldId="257"/>
            <ac:picMk id="16" creationId="{C41C43D8-85E0-234E-BBEB-65630291432C}"/>
          </ac:picMkLst>
        </pc:picChg>
        <pc:picChg chg="mod">
          <ac:chgData name="Tri Ho" userId="dda767383f2d6365" providerId="LiveId" clId="{6716B2D2-C1D5-4AD2-918E-71AAF162B9F0}" dt="2022-07-18T23:11:48.893" v="112" actId="1076"/>
          <ac:picMkLst>
            <pc:docMk/>
            <pc:sldMk cId="1433333983" sldId="257"/>
            <ac:picMk id="17" creationId="{3741673D-071C-B44C-9050-4EFA5677C1B2}"/>
          </ac:picMkLst>
        </pc:picChg>
        <pc:picChg chg="mod">
          <ac:chgData name="Tri Ho" userId="dda767383f2d6365" providerId="LiveId" clId="{6716B2D2-C1D5-4AD2-918E-71AAF162B9F0}" dt="2022-07-18T23:13:45.052" v="119" actId="1076"/>
          <ac:picMkLst>
            <pc:docMk/>
            <pc:sldMk cId="1433333983" sldId="257"/>
            <ac:picMk id="18" creationId="{EAD3B5E3-F198-514E-A3BD-E5C42BDF713E}"/>
          </ac:picMkLst>
        </pc:picChg>
        <pc:picChg chg="mod">
          <ac:chgData name="Tri Ho" userId="dda767383f2d6365" providerId="LiveId" clId="{6716B2D2-C1D5-4AD2-918E-71AAF162B9F0}" dt="2022-07-19T16:35:50.965" v="215" actId="1076"/>
          <ac:picMkLst>
            <pc:docMk/>
            <pc:sldMk cId="1433333983" sldId="257"/>
            <ac:picMk id="19" creationId="{96CFD8C4-4B23-C6C3-0471-6011ADF38F5E}"/>
          </ac:picMkLst>
        </pc:picChg>
        <pc:picChg chg="mod">
          <ac:chgData name="Tri Ho" userId="dda767383f2d6365" providerId="LiveId" clId="{6716B2D2-C1D5-4AD2-918E-71AAF162B9F0}" dt="2022-07-19T16:35:52.747" v="216" actId="1076"/>
          <ac:picMkLst>
            <pc:docMk/>
            <pc:sldMk cId="1433333983" sldId="257"/>
            <ac:picMk id="20" creationId="{2E573EF4-BDA8-FADB-29EC-64407E121666}"/>
          </ac:picMkLst>
        </pc:picChg>
        <pc:picChg chg="mod">
          <ac:chgData name="Tri Ho" userId="dda767383f2d6365" providerId="LiveId" clId="{6716B2D2-C1D5-4AD2-918E-71AAF162B9F0}" dt="2022-07-19T16:38:08.462" v="223" actId="1076"/>
          <ac:picMkLst>
            <pc:docMk/>
            <pc:sldMk cId="1433333983" sldId="257"/>
            <ac:picMk id="21" creationId="{2E979E75-C0B8-68EC-54A4-CE633EB949E7}"/>
          </ac:picMkLst>
        </pc:picChg>
        <pc:picChg chg="mod">
          <ac:chgData name="Tri Ho" userId="dda767383f2d6365" providerId="LiveId" clId="{6716B2D2-C1D5-4AD2-918E-71AAF162B9F0}" dt="2022-07-18T20:00:02.444" v="16" actId="1076"/>
          <ac:picMkLst>
            <pc:docMk/>
            <pc:sldMk cId="1433333983" sldId="257"/>
            <ac:picMk id="22" creationId="{3DB556E8-BD7E-D903-F360-578E65F68189}"/>
          </ac:picMkLst>
        </pc:picChg>
        <pc:picChg chg="mod">
          <ac:chgData name="Tri Ho" userId="dda767383f2d6365" providerId="LiveId" clId="{6716B2D2-C1D5-4AD2-918E-71AAF162B9F0}" dt="2022-07-19T16:58:19.912" v="307" actId="1076"/>
          <ac:picMkLst>
            <pc:docMk/>
            <pc:sldMk cId="1433333983" sldId="257"/>
            <ac:picMk id="23" creationId="{7459A412-DF3D-1429-7C72-7B629403CF33}"/>
          </ac:picMkLst>
        </pc:picChg>
        <pc:picChg chg="mod">
          <ac:chgData name="Tri Ho" userId="dda767383f2d6365" providerId="LiveId" clId="{6716B2D2-C1D5-4AD2-918E-71AAF162B9F0}" dt="2022-07-19T16:42:18.481" v="251" actId="1076"/>
          <ac:picMkLst>
            <pc:docMk/>
            <pc:sldMk cId="1433333983" sldId="257"/>
            <ac:picMk id="25" creationId="{1D3D7542-7A11-AD55-C06F-1E5A28FD9B22}"/>
          </ac:picMkLst>
        </pc:picChg>
        <pc:picChg chg="add mod">
          <ac:chgData name="Tri Ho" userId="dda767383f2d6365" providerId="LiveId" clId="{6716B2D2-C1D5-4AD2-918E-71AAF162B9F0}" dt="2022-07-19T16:41:55.742" v="246" actId="1076"/>
          <ac:picMkLst>
            <pc:docMk/>
            <pc:sldMk cId="1433333983" sldId="257"/>
            <ac:picMk id="26" creationId="{8871444C-BFC1-E487-40F7-903A1B8D3C80}"/>
          </ac:picMkLst>
        </pc:picChg>
        <pc:picChg chg="add mod">
          <ac:chgData name="Tri Ho" userId="dda767383f2d6365" providerId="LiveId" clId="{6716B2D2-C1D5-4AD2-918E-71AAF162B9F0}" dt="2022-07-19T16:38:25.115" v="227" actId="1076"/>
          <ac:picMkLst>
            <pc:docMk/>
            <pc:sldMk cId="1433333983" sldId="257"/>
            <ac:picMk id="27" creationId="{E263D63D-3EBD-CABD-9195-A941F38F512E}"/>
          </ac:picMkLst>
        </pc:picChg>
        <pc:picChg chg="add mod">
          <ac:chgData name="Tri Ho" userId="dda767383f2d6365" providerId="LiveId" clId="{6716B2D2-C1D5-4AD2-918E-71AAF162B9F0}" dt="2022-07-18T23:12:27.546" v="116" actId="1076"/>
          <ac:picMkLst>
            <pc:docMk/>
            <pc:sldMk cId="1433333983" sldId="257"/>
            <ac:picMk id="28" creationId="{B90AFEB4-ECA9-BC08-4CB7-1BA04B9CDB46}"/>
          </ac:picMkLst>
        </pc:picChg>
        <pc:picChg chg="add mod">
          <ac:chgData name="Tri Ho" userId="dda767383f2d6365" providerId="LiveId" clId="{6716B2D2-C1D5-4AD2-918E-71AAF162B9F0}" dt="2022-07-19T16:42:10.653" v="249" actId="1076"/>
          <ac:picMkLst>
            <pc:docMk/>
            <pc:sldMk cId="1433333983" sldId="257"/>
            <ac:picMk id="29" creationId="{B701CFBC-E11A-A36A-C89B-63B521AA3064}"/>
          </ac:picMkLst>
        </pc:picChg>
        <pc:picChg chg="add del mod">
          <ac:chgData name="Tri Ho" userId="dda767383f2d6365" providerId="LiveId" clId="{6716B2D2-C1D5-4AD2-918E-71AAF162B9F0}" dt="2022-07-19T16:39:08.696" v="230" actId="478"/>
          <ac:picMkLst>
            <pc:docMk/>
            <pc:sldMk cId="1433333983" sldId="257"/>
            <ac:picMk id="30" creationId="{0D44017C-C394-1481-D775-6EF1314D8C14}"/>
          </ac:picMkLst>
        </pc:picChg>
        <pc:picChg chg="add mod">
          <ac:chgData name="Tri Ho" userId="dda767383f2d6365" providerId="LiveId" clId="{6716B2D2-C1D5-4AD2-918E-71AAF162B9F0}" dt="2022-07-19T16:51:32.767" v="295" actId="1076"/>
          <ac:picMkLst>
            <pc:docMk/>
            <pc:sldMk cId="1433333983" sldId="257"/>
            <ac:picMk id="30" creationId="{A6FA0649-DA16-39C0-B469-B805B703DF00}"/>
          </ac:picMkLst>
        </pc:picChg>
        <pc:picChg chg="add mod">
          <ac:chgData name="Tri Ho" userId="dda767383f2d6365" providerId="LiveId" clId="{6716B2D2-C1D5-4AD2-918E-71AAF162B9F0}" dt="2022-07-19T16:42:44.873" v="258" actId="1076"/>
          <ac:picMkLst>
            <pc:docMk/>
            <pc:sldMk cId="1433333983" sldId="257"/>
            <ac:picMk id="31" creationId="{39D3EF7D-F5D0-65BA-540B-BD7BD6E9B36B}"/>
          </ac:picMkLst>
        </pc:picChg>
        <pc:picChg chg="add mod">
          <ac:chgData name="Tri Ho" userId="dda767383f2d6365" providerId="LiveId" clId="{6716B2D2-C1D5-4AD2-918E-71AAF162B9F0}" dt="2022-07-19T16:43:11.848" v="261" actId="1076"/>
          <ac:picMkLst>
            <pc:docMk/>
            <pc:sldMk cId="1433333983" sldId="257"/>
            <ac:picMk id="32" creationId="{35BE630B-B780-C528-8DBD-3E8CC435C01C}"/>
          </ac:picMkLst>
        </pc:picChg>
        <pc:picChg chg="add mod">
          <ac:chgData name="Tri Ho" userId="dda767383f2d6365" providerId="LiveId" clId="{6716B2D2-C1D5-4AD2-918E-71AAF162B9F0}" dt="2022-07-19T16:43:25.810" v="265" actId="1076"/>
          <ac:picMkLst>
            <pc:docMk/>
            <pc:sldMk cId="1433333983" sldId="257"/>
            <ac:picMk id="33" creationId="{5A896A8A-D634-3526-C7CC-9A136E97897A}"/>
          </ac:picMkLst>
        </pc:picChg>
        <pc:picChg chg="add mod">
          <ac:chgData name="Tri Ho" userId="dda767383f2d6365" providerId="LiveId" clId="{6716B2D2-C1D5-4AD2-918E-71AAF162B9F0}" dt="2022-07-19T16:51:23.841" v="293" actId="1076"/>
          <ac:picMkLst>
            <pc:docMk/>
            <pc:sldMk cId="1433333983" sldId="257"/>
            <ac:picMk id="34" creationId="{E5B88581-28EB-1F50-6C1F-19EA1381DA1E}"/>
          </ac:picMkLst>
        </pc:picChg>
        <pc:picChg chg="add mod">
          <ac:chgData name="Tri Ho" userId="dda767383f2d6365" providerId="LiveId" clId="{6716B2D2-C1D5-4AD2-918E-71AAF162B9F0}" dt="2022-07-19T16:50:55.864" v="286" actId="1076"/>
          <ac:picMkLst>
            <pc:docMk/>
            <pc:sldMk cId="1433333983" sldId="257"/>
            <ac:picMk id="35" creationId="{E882982D-483B-377F-597E-629D5DBD30CE}"/>
          </ac:picMkLst>
        </pc:picChg>
        <pc:picChg chg="add mod">
          <ac:chgData name="Tri Ho" userId="dda767383f2d6365" providerId="LiveId" clId="{6716B2D2-C1D5-4AD2-918E-71AAF162B9F0}" dt="2022-07-19T16:50:57.846" v="287" actId="1076"/>
          <ac:picMkLst>
            <pc:docMk/>
            <pc:sldMk cId="1433333983" sldId="257"/>
            <ac:picMk id="36" creationId="{FD51E626-802C-209B-DD9C-695BC650BE89}"/>
          </ac:picMkLst>
        </pc:picChg>
        <pc:picChg chg="add mod">
          <ac:chgData name="Tri Ho" userId="dda767383f2d6365" providerId="LiveId" clId="{6716B2D2-C1D5-4AD2-918E-71AAF162B9F0}" dt="2022-07-19T16:51:10.273" v="290" actId="1076"/>
          <ac:picMkLst>
            <pc:docMk/>
            <pc:sldMk cId="1433333983" sldId="257"/>
            <ac:picMk id="37" creationId="{5A57F3C5-3C3C-CB4A-ED1A-BC93F68046B1}"/>
          </ac:picMkLst>
        </pc:picChg>
        <pc:picChg chg="add mod">
          <ac:chgData name="Tri Ho" userId="dda767383f2d6365" providerId="LiveId" clId="{6716B2D2-C1D5-4AD2-918E-71AAF162B9F0}" dt="2022-07-19T16:57:26.008" v="304" actId="1076"/>
          <ac:picMkLst>
            <pc:docMk/>
            <pc:sldMk cId="1433333983" sldId="257"/>
            <ac:picMk id="38" creationId="{93A07C43-2F90-46EE-1846-6549AC2C1ADC}"/>
          </ac:picMkLst>
        </pc:picChg>
        <pc:picChg chg="add mod">
          <ac:chgData name="Tri Ho" userId="dda767383f2d6365" providerId="LiveId" clId="{6716B2D2-C1D5-4AD2-918E-71AAF162B9F0}" dt="2022-07-19T16:51:17.575" v="292" actId="1076"/>
          <ac:picMkLst>
            <pc:docMk/>
            <pc:sldMk cId="1433333983" sldId="257"/>
            <ac:picMk id="39" creationId="{78E58F28-D5A7-71F4-6350-26894BA5DB2F}"/>
          </ac:picMkLst>
        </pc:picChg>
        <pc:picChg chg="add mod">
          <ac:chgData name="Tri Ho" userId="dda767383f2d6365" providerId="LiveId" clId="{6716B2D2-C1D5-4AD2-918E-71AAF162B9F0}" dt="2022-07-19T16:51:38.028" v="297" actId="1076"/>
          <ac:picMkLst>
            <pc:docMk/>
            <pc:sldMk cId="1433333983" sldId="257"/>
            <ac:picMk id="40" creationId="{F2B6352E-01D0-2EEE-7E28-8FA2DE9C9CBD}"/>
          </ac:picMkLst>
        </pc:picChg>
        <pc:picChg chg="add mod">
          <ac:chgData name="Tri Ho" userId="dda767383f2d6365" providerId="LiveId" clId="{6716B2D2-C1D5-4AD2-918E-71AAF162B9F0}" dt="2022-07-19T16:58:16.706" v="306" actId="1076"/>
          <ac:picMkLst>
            <pc:docMk/>
            <pc:sldMk cId="1433333983" sldId="257"/>
            <ac:picMk id="41" creationId="{EDB9D6E1-4559-FF04-54E9-EBB56B995DB6}"/>
          </ac:picMkLst>
        </pc:picChg>
      </pc:sldChg>
      <pc:sldChg chg="addSp delSp modSp mod">
        <pc:chgData name="Tri Ho" userId="dda767383f2d6365" providerId="LiveId" clId="{6716B2D2-C1D5-4AD2-918E-71AAF162B9F0}" dt="2022-07-19T18:44:14.514" v="372" actId="1076"/>
        <pc:sldMkLst>
          <pc:docMk/>
          <pc:sldMk cId="853231654" sldId="258"/>
        </pc:sldMkLst>
        <pc:spChg chg="add mod">
          <ac:chgData name="Tri Ho" userId="dda767383f2d6365" providerId="LiveId" clId="{6716B2D2-C1D5-4AD2-918E-71AAF162B9F0}" dt="2022-07-19T18:21:43.734" v="366" actId="1076"/>
          <ac:spMkLst>
            <pc:docMk/>
            <pc:sldMk cId="853231654" sldId="258"/>
            <ac:spMk id="3" creationId="{4636F047-8F75-B59A-A1FD-96140AE2F625}"/>
          </ac:spMkLst>
        </pc:spChg>
        <pc:spChg chg="del mod">
          <ac:chgData name="Tri Ho" userId="dda767383f2d6365" providerId="LiveId" clId="{6716B2D2-C1D5-4AD2-918E-71AAF162B9F0}" dt="2022-07-19T16:23:02.403" v="171" actId="478"/>
          <ac:spMkLst>
            <pc:docMk/>
            <pc:sldMk cId="853231654" sldId="258"/>
            <ac:spMk id="13" creationId="{F56B7A2C-C4E3-D041-A8ED-02273E26473C}"/>
          </ac:spMkLst>
        </pc:spChg>
        <pc:picChg chg="mod">
          <ac:chgData name="Tri Ho" userId="dda767383f2d6365" providerId="LiveId" clId="{6716B2D2-C1D5-4AD2-918E-71AAF162B9F0}" dt="2022-07-19T17:00:53.257" v="318" actId="1076"/>
          <ac:picMkLst>
            <pc:docMk/>
            <pc:sldMk cId="853231654" sldId="258"/>
            <ac:picMk id="4" creationId="{00000000-0000-0000-0000-000000000000}"/>
          </ac:picMkLst>
        </pc:picChg>
        <pc:picChg chg="mod">
          <ac:chgData name="Tri Ho" userId="dda767383f2d6365" providerId="LiveId" clId="{6716B2D2-C1D5-4AD2-918E-71AAF162B9F0}" dt="2022-07-19T17:00:38.056" v="314" actId="1076"/>
          <ac:picMkLst>
            <pc:docMk/>
            <pc:sldMk cId="853231654" sldId="258"/>
            <ac:picMk id="8" creationId="{D1A81AA7-9605-A5B9-9C10-D363ED65CCDD}"/>
          </ac:picMkLst>
        </pc:picChg>
        <pc:picChg chg="mod">
          <ac:chgData name="Tri Ho" userId="dda767383f2d6365" providerId="LiveId" clId="{6716B2D2-C1D5-4AD2-918E-71AAF162B9F0}" dt="2022-07-19T16:20:54.158" v="158" actId="1076"/>
          <ac:picMkLst>
            <pc:docMk/>
            <pc:sldMk cId="853231654" sldId="258"/>
            <ac:picMk id="9" creationId="{00000000-0000-0000-0000-000000000000}"/>
          </ac:picMkLst>
        </pc:picChg>
        <pc:picChg chg="mod">
          <ac:chgData name="Tri Ho" userId="dda767383f2d6365" providerId="LiveId" clId="{6716B2D2-C1D5-4AD2-918E-71AAF162B9F0}" dt="2022-07-19T16:29:03.092" v="188" actId="1076"/>
          <ac:picMkLst>
            <pc:docMk/>
            <pc:sldMk cId="853231654" sldId="258"/>
            <ac:picMk id="10" creationId="{00000000-0000-0000-0000-000000000000}"/>
          </ac:picMkLst>
        </pc:picChg>
        <pc:picChg chg="add mod">
          <ac:chgData name="Tri Ho" userId="dda767383f2d6365" providerId="LiveId" clId="{6716B2D2-C1D5-4AD2-918E-71AAF162B9F0}" dt="2022-07-19T17:55:38.384" v="346" actId="1076"/>
          <ac:picMkLst>
            <pc:docMk/>
            <pc:sldMk cId="853231654" sldId="258"/>
            <ac:picMk id="20" creationId="{F53B046A-047C-A28E-5A67-A8E89CF7E125}"/>
          </ac:picMkLst>
        </pc:picChg>
        <pc:picChg chg="add mod">
          <ac:chgData name="Tri Ho" userId="dda767383f2d6365" providerId="LiveId" clId="{6716B2D2-C1D5-4AD2-918E-71AAF162B9F0}" dt="2022-07-19T18:19:30.057" v="348" actId="1076"/>
          <ac:picMkLst>
            <pc:docMk/>
            <pc:sldMk cId="853231654" sldId="258"/>
            <ac:picMk id="21" creationId="{85479B24-913C-3045-F861-4A3680ABA85F}"/>
          </ac:picMkLst>
        </pc:picChg>
        <pc:picChg chg="add mod">
          <ac:chgData name="Tri Ho" userId="dda767383f2d6365" providerId="LiveId" clId="{6716B2D2-C1D5-4AD2-918E-71AAF162B9F0}" dt="2022-07-19T18:22:18.282" v="369" actId="688"/>
          <ac:picMkLst>
            <pc:docMk/>
            <pc:sldMk cId="853231654" sldId="258"/>
            <ac:picMk id="22" creationId="{E1543A4B-851D-7848-D0A0-9C926A8303E9}"/>
          </ac:picMkLst>
        </pc:picChg>
        <pc:picChg chg="add mod">
          <ac:chgData name="Tri Ho" userId="dda767383f2d6365" providerId="LiveId" clId="{6716B2D2-C1D5-4AD2-918E-71AAF162B9F0}" dt="2022-07-19T18:22:32.628" v="371" actId="1076"/>
          <ac:picMkLst>
            <pc:docMk/>
            <pc:sldMk cId="853231654" sldId="258"/>
            <ac:picMk id="23" creationId="{62FFA603-DBA2-9F26-95A2-C4E14A9720CA}"/>
          </ac:picMkLst>
        </pc:picChg>
        <pc:picChg chg="add mod">
          <ac:chgData name="Tri Ho" userId="dda767383f2d6365" providerId="LiveId" clId="{6716B2D2-C1D5-4AD2-918E-71AAF162B9F0}" dt="2022-07-18T22:58:23.741" v="76" actId="1076"/>
          <ac:picMkLst>
            <pc:docMk/>
            <pc:sldMk cId="853231654" sldId="258"/>
            <ac:picMk id="24" creationId="{CB461FCD-833B-0F97-6885-269BC48F7158}"/>
          </ac:picMkLst>
        </pc:picChg>
        <pc:picChg chg="add mod">
          <ac:chgData name="Tri Ho" userId="dda767383f2d6365" providerId="LiveId" clId="{6716B2D2-C1D5-4AD2-918E-71AAF162B9F0}" dt="2022-07-19T17:01:49.647" v="324" actId="1076"/>
          <ac:picMkLst>
            <pc:docMk/>
            <pc:sldMk cId="853231654" sldId="258"/>
            <ac:picMk id="26" creationId="{63F430BE-C0B8-88D6-F5C5-C8F51A43FDD5}"/>
          </ac:picMkLst>
        </pc:picChg>
        <pc:picChg chg="add mod">
          <ac:chgData name="Tri Ho" userId="dda767383f2d6365" providerId="LiveId" clId="{6716B2D2-C1D5-4AD2-918E-71AAF162B9F0}" dt="2022-07-18T22:58:53.944" v="80" actId="1076"/>
          <ac:picMkLst>
            <pc:docMk/>
            <pc:sldMk cId="853231654" sldId="258"/>
            <ac:picMk id="27" creationId="{13BAF377-B819-6997-EEC0-6F913C0D27C6}"/>
          </ac:picMkLst>
        </pc:picChg>
        <pc:picChg chg="add mod">
          <ac:chgData name="Tri Ho" userId="dda767383f2d6365" providerId="LiveId" clId="{6716B2D2-C1D5-4AD2-918E-71AAF162B9F0}" dt="2022-07-19T16:33:16.848" v="207" actId="1076"/>
          <ac:picMkLst>
            <pc:docMk/>
            <pc:sldMk cId="853231654" sldId="258"/>
            <ac:picMk id="28" creationId="{5F077E8A-2883-6B7B-8043-FD4D01E4C108}"/>
          </ac:picMkLst>
        </pc:picChg>
        <pc:picChg chg="add mod">
          <ac:chgData name="Tri Ho" userId="dda767383f2d6365" providerId="LiveId" clId="{6716B2D2-C1D5-4AD2-918E-71AAF162B9F0}" dt="2022-07-19T16:21:32.218" v="161" actId="1076"/>
          <ac:picMkLst>
            <pc:docMk/>
            <pc:sldMk cId="853231654" sldId="258"/>
            <ac:picMk id="29" creationId="{3E026AAA-DEC4-9731-F8C3-DB1810F1AA30}"/>
          </ac:picMkLst>
        </pc:picChg>
        <pc:picChg chg="mod">
          <ac:chgData name="Tri Ho" userId="dda767383f2d6365" providerId="LiveId" clId="{6716B2D2-C1D5-4AD2-918E-71AAF162B9F0}" dt="2022-07-19T18:44:14.514" v="372" actId="1076"/>
          <ac:picMkLst>
            <pc:docMk/>
            <pc:sldMk cId="853231654" sldId="258"/>
            <ac:picMk id="31" creationId="{ADE1933D-A3CB-AC18-2F5D-487FA2297EC1}"/>
          </ac:picMkLst>
        </pc:picChg>
        <pc:picChg chg="mod">
          <ac:chgData name="Tri Ho" userId="dda767383f2d6365" providerId="LiveId" clId="{6716B2D2-C1D5-4AD2-918E-71AAF162B9F0}" dt="2022-07-19T16:19:50.134" v="155" actId="1076"/>
          <ac:picMkLst>
            <pc:docMk/>
            <pc:sldMk cId="853231654" sldId="258"/>
            <ac:picMk id="32" creationId="{03FC7242-8DB9-AC6C-9175-1D64ED7F1D9F}"/>
          </ac:picMkLst>
        </pc:picChg>
        <pc:picChg chg="mod">
          <ac:chgData name="Tri Ho" userId="dda767383f2d6365" providerId="LiveId" clId="{6716B2D2-C1D5-4AD2-918E-71AAF162B9F0}" dt="2022-07-19T17:02:49.093" v="331" actId="1076"/>
          <ac:picMkLst>
            <pc:docMk/>
            <pc:sldMk cId="853231654" sldId="258"/>
            <ac:picMk id="33" creationId="{67657D2B-E3B6-2910-9DA6-1D5BD02DE4ED}"/>
          </ac:picMkLst>
        </pc:picChg>
        <pc:picChg chg="mod">
          <ac:chgData name="Tri Ho" userId="dda767383f2d6365" providerId="LiveId" clId="{6716B2D2-C1D5-4AD2-918E-71AAF162B9F0}" dt="2022-07-19T17:01:12.120" v="321" actId="1076"/>
          <ac:picMkLst>
            <pc:docMk/>
            <pc:sldMk cId="853231654" sldId="258"/>
            <ac:picMk id="34" creationId="{B585B49F-28DB-F2F9-B7AC-58390234934B}"/>
          </ac:picMkLst>
        </pc:picChg>
        <pc:picChg chg="add mod">
          <ac:chgData name="Tri Ho" userId="dda767383f2d6365" providerId="LiveId" clId="{6716B2D2-C1D5-4AD2-918E-71AAF162B9F0}" dt="2022-07-19T17:02:02.023" v="326" actId="1076"/>
          <ac:picMkLst>
            <pc:docMk/>
            <pc:sldMk cId="853231654" sldId="258"/>
            <ac:picMk id="35" creationId="{5A9EE140-39C4-4A05-0A3A-35F41ED24987}"/>
          </ac:picMkLst>
        </pc:picChg>
        <pc:picChg chg="add mod">
          <ac:chgData name="Tri Ho" userId="dda767383f2d6365" providerId="LiveId" clId="{6716B2D2-C1D5-4AD2-918E-71AAF162B9F0}" dt="2022-07-19T17:15:28.903" v="339" actId="1076"/>
          <ac:picMkLst>
            <pc:docMk/>
            <pc:sldMk cId="853231654" sldId="258"/>
            <ac:picMk id="36" creationId="{880F9C09-981E-E4C1-A1DD-9CD15902A5A0}"/>
          </ac:picMkLst>
        </pc:picChg>
        <pc:picChg chg="add mod">
          <ac:chgData name="Tri Ho" userId="dda767383f2d6365" providerId="LiveId" clId="{6716B2D2-C1D5-4AD2-918E-71AAF162B9F0}" dt="2022-07-19T17:02:08.620" v="328" actId="1076"/>
          <ac:picMkLst>
            <pc:docMk/>
            <pc:sldMk cId="853231654" sldId="258"/>
            <ac:picMk id="37" creationId="{4158A38A-1D0B-6065-4BD3-B1197454B756}"/>
          </ac:picMkLst>
        </pc:picChg>
        <pc:picChg chg="add del mod">
          <ac:chgData name="Tri Ho" userId="dda767383f2d6365" providerId="LiveId" clId="{6716B2D2-C1D5-4AD2-918E-71AAF162B9F0}" dt="2022-07-18T23:06:31.413" v="105" actId="478"/>
          <ac:picMkLst>
            <pc:docMk/>
            <pc:sldMk cId="853231654" sldId="258"/>
            <ac:picMk id="38" creationId="{54432A47-0777-3B61-A1CB-D264E0F61AC6}"/>
          </ac:picMkLst>
        </pc:picChg>
        <pc:picChg chg="add mod">
          <ac:chgData name="Tri Ho" userId="dda767383f2d6365" providerId="LiveId" clId="{6716B2D2-C1D5-4AD2-918E-71AAF162B9F0}" dt="2022-07-19T17:02:32.484" v="330" actId="1076"/>
          <ac:picMkLst>
            <pc:docMk/>
            <pc:sldMk cId="853231654" sldId="258"/>
            <ac:picMk id="39" creationId="{71E95F99-D64C-5C76-1DD3-B07AAD47E330}"/>
          </ac:picMkLst>
        </pc:picChg>
        <pc:picChg chg="add mod">
          <ac:chgData name="Tri Ho" userId="dda767383f2d6365" providerId="LiveId" clId="{6716B2D2-C1D5-4AD2-918E-71AAF162B9F0}" dt="2022-07-19T17:00:45.458" v="316" actId="1076"/>
          <ac:picMkLst>
            <pc:docMk/>
            <pc:sldMk cId="853231654" sldId="258"/>
            <ac:picMk id="48" creationId="{4E51918A-2CBE-DB1F-A660-1EE9FD6F1B75}"/>
          </ac:picMkLst>
        </pc:picChg>
        <pc:picChg chg="add mod">
          <ac:chgData name="Tri Ho" userId="dda767383f2d6365" providerId="LiveId" clId="{6716B2D2-C1D5-4AD2-918E-71AAF162B9F0}" dt="2022-07-19T16:22:08.801" v="164" actId="1076"/>
          <ac:picMkLst>
            <pc:docMk/>
            <pc:sldMk cId="853231654" sldId="258"/>
            <ac:picMk id="49" creationId="{789C278F-860B-7F85-4B0E-17BA089E7496}"/>
          </ac:picMkLst>
        </pc:picChg>
        <pc:picChg chg="add del mod">
          <ac:chgData name="Tri Ho" userId="dda767383f2d6365" providerId="LiveId" clId="{6716B2D2-C1D5-4AD2-918E-71AAF162B9F0}" dt="2022-07-19T16:26:23.211" v="179" actId="478"/>
          <ac:picMkLst>
            <pc:docMk/>
            <pc:sldMk cId="853231654" sldId="258"/>
            <ac:picMk id="50" creationId="{818FADEF-F05A-0BDC-E2EB-ABC7D6080FE4}"/>
          </ac:picMkLst>
        </pc:picChg>
        <pc:picChg chg="add mod">
          <ac:chgData name="Tri Ho" userId="dda767383f2d6365" providerId="LiveId" clId="{6716B2D2-C1D5-4AD2-918E-71AAF162B9F0}" dt="2022-07-19T17:14:55.780" v="335" actId="1076"/>
          <ac:picMkLst>
            <pc:docMk/>
            <pc:sldMk cId="853231654" sldId="258"/>
            <ac:picMk id="51" creationId="{7A9F6E0D-26E0-CE2D-9FDF-F5A0448C7405}"/>
          </ac:picMkLst>
        </pc:picChg>
        <pc:picChg chg="add mod">
          <ac:chgData name="Tri Ho" userId="dda767383f2d6365" providerId="LiveId" clId="{6716B2D2-C1D5-4AD2-918E-71AAF162B9F0}" dt="2022-07-19T17:15:46.999" v="340" actId="1076"/>
          <ac:picMkLst>
            <pc:docMk/>
            <pc:sldMk cId="853231654" sldId="258"/>
            <ac:picMk id="52" creationId="{AD762DA1-8BD6-619A-B610-BEFC23F1DB30}"/>
          </ac:picMkLst>
        </pc:picChg>
        <pc:picChg chg="add mod">
          <ac:chgData name="Tri Ho" userId="dda767383f2d6365" providerId="LiveId" clId="{6716B2D2-C1D5-4AD2-918E-71AAF162B9F0}" dt="2022-07-19T18:19:26.173" v="347" actId="1076"/>
          <ac:picMkLst>
            <pc:docMk/>
            <pc:sldMk cId="853231654" sldId="258"/>
            <ac:picMk id="60" creationId="{D687E9BF-10FE-3B4D-98FF-A0B6CB8FA765}"/>
          </ac:picMkLst>
        </pc:picChg>
        <pc:picChg chg="add mod">
          <ac:chgData name="Tri Ho" userId="dda767383f2d6365" providerId="LiveId" clId="{6716B2D2-C1D5-4AD2-918E-71AAF162B9F0}" dt="2022-07-19T17:15:57.980" v="342" actId="1076"/>
          <ac:picMkLst>
            <pc:docMk/>
            <pc:sldMk cId="853231654" sldId="258"/>
            <ac:picMk id="61" creationId="{8A2156CB-CC5C-3163-5416-AE94A35DB7BD}"/>
          </ac:picMkLst>
        </pc:picChg>
        <pc:cxnChg chg="mod">
          <ac:chgData name="Tri Ho" userId="dda767383f2d6365" providerId="LiveId" clId="{6716B2D2-C1D5-4AD2-918E-71AAF162B9F0}" dt="2022-07-19T16:30:04.651" v="194" actId="14100"/>
          <ac:cxnSpMkLst>
            <pc:docMk/>
            <pc:sldMk cId="853231654" sldId="258"/>
            <ac:cxnSpMk id="12" creationId="{EFDB7DE6-CC7C-A09E-8D69-0D5B20FBDCC5}"/>
          </ac:cxnSpMkLst>
        </pc:cxnChg>
        <pc:cxnChg chg="mod">
          <ac:chgData name="Tri Ho" userId="dda767383f2d6365" providerId="LiveId" clId="{6716B2D2-C1D5-4AD2-918E-71AAF162B9F0}" dt="2022-07-19T16:29:57.645" v="193" actId="14100"/>
          <ac:cxnSpMkLst>
            <pc:docMk/>
            <pc:sldMk cId="853231654" sldId="258"/>
            <ac:cxnSpMk id="19" creationId="{5B18700F-7F0C-CDC4-8574-23565D157DBF}"/>
          </ac:cxnSpMkLst>
        </pc:cxnChg>
        <pc:cxnChg chg="mod ord">
          <ac:chgData name="Tri Ho" userId="dda767383f2d6365" providerId="LiveId" clId="{6716B2D2-C1D5-4AD2-918E-71AAF162B9F0}" dt="2022-07-19T17:00:57.716" v="319" actId="167"/>
          <ac:cxnSpMkLst>
            <pc:docMk/>
            <pc:sldMk cId="853231654" sldId="258"/>
            <ac:cxnSpMk id="25" creationId="{DE186960-5883-F555-01D2-47C677980F88}"/>
          </ac:cxnSpMkLst>
        </pc:cxnChg>
        <pc:cxnChg chg="add del mod">
          <ac:chgData name="Tri Ho" userId="dda767383f2d6365" providerId="LiveId" clId="{6716B2D2-C1D5-4AD2-918E-71AAF162B9F0}" dt="2022-07-19T16:17:16.746" v="144" actId="478"/>
          <ac:cxnSpMkLst>
            <pc:docMk/>
            <pc:sldMk cId="853231654" sldId="258"/>
            <ac:cxnSpMk id="35" creationId="{320B3AC1-A7B8-A217-61E1-7A9B8FD3AC89}"/>
          </ac:cxnSpMkLst>
        </pc:cxnChg>
        <pc:cxnChg chg="add del mod">
          <ac:chgData name="Tri Ho" userId="dda767383f2d6365" providerId="LiveId" clId="{6716B2D2-C1D5-4AD2-918E-71AAF162B9F0}" dt="2022-07-19T16:34:29.271" v="211" actId="478"/>
          <ac:cxnSpMkLst>
            <pc:docMk/>
            <pc:sldMk cId="853231654" sldId="258"/>
            <ac:cxnSpMk id="37" creationId="{9CD3ED3F-FF2A-EA98-0072-2F614C445457}"/>
          </ac:cxnSpMkLst>
        </pc:cxnChg>
        <pc:cxnChg chg="add mod">
          <ac:chgData name="Tri Ho" userId="dda767383f2d6365" providerId="LiveId" clId="{6716B2D2-C1D5-4AD2-918E-71AAF162B9F0}" dt="2022-07-19T16:14:28.690" v="132" actId="14100"/>
          <ac:cxnSpMkLst>
            <pc:docMk/>
            <pc:sldMk cId="853231654" sldId="258"/>
            <ac:cxnSpMk id="38" creationId="{F137FEAC-34BD-2B66-DF7A-283EA1E75434}"/>
          </ac:cxnSpMkLst>
        </pc:cxnChg>
        <pc:cxnChg chg="add del mod">
          <ac:chgData name="Tri Ho" userId="dda767383f2d6365" providerId="LiveId" clId="{6716B2D2-C1D5-4AD2-918E-71AAF162B9F0}" dt="2022-07-19T16:34:27.064" v="210" actId="478"/>
          <ac:cxnSpMkLst>
            <pc:docMk/>
            <pc:sldMk cId="853231654" sldId="258"/>
            <ac:cxnSpMk id="39" creationId="{EDFA41A0-87DC-8275-2CF0-58E411071F87}"/>
          </ac:cxnSpMkLst>
        </pc:cxnChg>
        <pc:cxnChg chg="add mod">
          <ac:chgData name="Tri Ho" userId="dda767383f2d6365" providerId="LiveId" clId="{6716B2D2-C1D5-4AD2-918E-71AAF162B9F0}" dt="2022-07-19T16:16:02.989" v="141" actId="14100"/>
          <ac:cxnSpMkLst>
            <pc:docMk/>
            <pc:sldMk cId="853231654" sldId="258"/>
            <ac:cxnSpMk id="41" creationId="{5D8F24DF-F5E6-1E0A-8271-8457FAFC7C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366CC-F621-4C05-8915-E8AAD814325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A38D-B06B-4A95-A1A2-72BD07B7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>
                <a:cs typeface="Calibri"/>
              </a:rPr>
              <a:t>Exterior Instructions including visitor parking garage, staff parking lot, and the hospitals emergency entrance, stairs, ramps for wheelchair, and staff entrance.</a:t>
            </a:r>
          </a:p>
          <a:p>
            <a:pPr lvl="3"/>
            <a:r>
              <a:rPr lang="en-US">
                <a:cs typeface="Calibri"/>
              </a:rPr>
              <a:t>Icons can be moved or copied to the desired location on the map.</a:t>
            </a:r>
          </a:p>
          <a:p>
            <a:pPr lvl="3"/>
            <a:r>
              <a:rPr lang="en-US">
                <a:cs typeface="Calibri"/>
              </a:rPr>
              <a:t>Fences can be drawn using the shapes / lines / freeform tool.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>
                <a:solidFill>
                  <a:schemeClr val="tx1"/>
                </a:solidFill>
              </a:rPr>
              <a:t>Lobby Instructions including entrance door, vending area, front desk, administrative suite, registration admitting / waiting area, gift shop, restrooms,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stairs, elevator, and hallway to the East wing.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Icons can be moved or copied to the desired location on the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/>
              <a:t>Maternity Unit Instructions including waiting room, reception counter, elevators, stairs, vending area, public rest rooms, storage, nursing office, meeting room, </a:t>
            </a:r>
          </a:p>
          <a:p>
            <a:pPr lvl="3"/>
            <a:r>
              <a:rPr lang="en-US"/>
              <a:t>training room, C-section surgical suite, labor and delivery suite, supply closets, patient rooms, nursery with doorway requiring card entry, snack/water station, </a:t>
            </a:r>
          </a:p>
          <a:p>
            <a:pPr lvl="3"/>
            <a:r>
              <a:rPr lang="en-US"/>
              <a:t>utility room, and hallway/staff entrance. Icons can be moved or copied to the desired location on the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b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5" y="499600"/>
            <a:ext cx="4754444" cy="6153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A6669-28E4-4640-B090-B470C7A8F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8"/>
            <a:ext cx="6115508" cy="626084"/>
          </a:xfrm>
          <a:prstGeom prst="rect">
            <a:avLst/>
          </a:prstGeom>
        </p:spPr>
      </p:pic>
      <p:pic>
        <p:nvPicPr>
          <p:cNvPr id="4" name="Picture 3" descr="id-badge-booth-icon.png">
            <a:extLst>
              <a:ext uri="{FF2B5EF4-FFF2-40B4-BE49-F238E27FC236}">
                <a16:creationId xmlns:a16="http://schemas.microsoft.com/office/drawing/2014/main" id="{FCD1CB83-6B1B-F443-A988-FF5D694460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6616"/>
            <a:ext cx="258388" cy="261167"/>
          </a:xfrm>
          <a:prstGeom prst="rect">
            <a:avLst/>
          </a:prstGeom>
        </p:spPr>
      </p:pic>
      <p:pic>
        <p:nvPicPr>
          <p:cNvPr id="5" name="Picture 4" descr="rfid-geofence-icon.png">
            <a:extLst>
              <a:ext uri="{FF2B5EF4-FFF2-40B4-BE49-F238E27FC236}">
                <a16:creationId xmlns:a16="http://schemas.microsoft.com/office/drawing/2014/main" id="{31100951-8538-354C-82EF-CE247CE856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31449"/>
            <a:ext cx="258388" cy="258388"/>
          </a:xfrm>
          <a:prstGeom prst="rect">
            <a:avLst/>
          </a:prstGeom>
        </p:spPr>
      </p:pic>
      <p:pic>
        <p:nvPicPr>
          <p:cNvPr id="6" name="Picture 5" descr="security-camera-icon.png">
            <a:extLst>
              <a:ext uri="{FF2B5EF4-FFF2-40B4-BE49-F238E27FC236}">
                <a16:creationId xmlns:a16="http://schemas.microsoft.com/office/drawing/2014/main" id="{E9E8D12E-5F6C-CC4E-B425-733566670E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8131449"/>
            <a:ext cx="261167" cy="258388"/>
          </a:xfrm>
          <a:prstGeom prst="rect">
            <a:avLst/>
          </a:prstGeom>
        </p:spPr>
      </p:pic>
      <p:pic>
        <p:nvPicPr>
          <p:cNvPr id="7" name="Picture 6" descr="employee-entrance-icon.png">
            <a:extLst>
              <a:ext uri="{FF2B5EF4-FFF2-40B4-BE49-F238E27FC236}">
                <a16:creationId xmlns:a16="http://schemas.microsoft.com/office/drawing/2014/main" id="{3D9C31DB-B5E9-6545-8358-422A72C5C31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6616"/>
            <a:ext cx="261167" cy="261167"/>
          </a:xfrm>
          <a:prstGeom prst="rect">
            <a:avLst/>
          </a:prstGeom>
        </p:spPr>
      </p:pic>
      <p:pic>
        <p:nvPicPr>
          <p:cNvPr id="10" name="Picture 9" descr="exit-icon.png">
            <a:extLst>
              <a:ext uri="{FF2B5EF4-FFF2-40B4-BE49-F238E27FC236}">
                <a16:creationId xmlns:a16="http://schemas.microsoft.com/office/drawing/2014/main" id="{A5955A60-4A5B-A64E-B2BF-688115B710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31449"/>
            <a:ext cx="261167" cy="258388"/>
          </a:xfrm>
          <a:prstGeom prst="rect">
            <a:avLst/>
          </a:prstGeom>
        </p:spPr>
      </p:pic>
      <p:pic>
        <p:nvPicPr>
          <p:cNvPr id="13" name="Picture 12" descr="security-guard-station-icon.png">
            <a:extLst>
              <a:ext uri="{FF2B5EF4-FFF2-40B4-BE49-F238E27FC236}">
                <a16:creationId xmlns:a16="http://schemas.microsoft.com/office/drawing/2014/main" id="{0F7B9CE8-25CC-A04C-AC75-F54A74BC415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6616"/>
            <a:ext cx="258388" cy="261167"/>
          </a:xfrm>
          <a:prstGeom prst="rect">
            <a:avLst/>
          </a:prstGeom>
        </p:spPr>
      </p:pic>
      <p:pic>
        <p:nvPicPr>
          <p:cNvPr id="14" name="Picture 13" descr="metal-detector-icon.png">
            <a:extLst>
              <a:ext uri="{FF2B5EF4-FFF2-40B4-BE49-F238E27FC236}">
                <a16:creationId xmlns:a16="http://schemas.microsoft.com/office/drawing/2014/main" id="{55951261-4F4F-6242-86A3-DAED0C828C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6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2"/>
            <a:ext cx="1157288" cy="104013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2"/>
            <a:ext cx="3357563" cy="10401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5F2B40-524E-5545-B870-D00600945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8"/>
            <a:ext cx="6115508" cy="626084"/>
          </a:xfrm>
          <a:prstGeom prst="rect">
            <a:avLst/>
          </a:prstGeom>
        </p:spPr>
      </p:pic>
      <p:pic>
        <p:nvPicPr>
          <p:cNvPr id="5" name="Picture 4" descr="id-badge-booth-icon.png">
            <a:extLst>
              <a:ext uri="{FF2B5EF4-FFF2-40B4-BE49-F238E27FC236}">
                <a16:creationId xmlns:a16="http://schemas.microsoft.com/office/drawing/2014/main" id="{B1364A1D-8AE5-304F-8AB3-764E6ACEE4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6616"/>
            <a:ext cx="258388" cy="261167"/>
          </a:xfrm>
          <a:prstGeom prst="rect">
            <a:avLst/>
          </a:prstGeom>
        </p:spPr>
      </p:pic>
      <p:pic>
        <p:nvPicPr>
          <p:cNvPr id="6" name="Picture 5" descr="rfid-geofence-icon.png">
            <a:extLst>
              <a:ext uri="{FF2B5EF4-FFF2-40B4-BE49-F238E27FC236}">
                <a16:creationId xmlns:a16="http://schemas.microsoft.com/office/drawing/2014/main" id="{56C5E506-631A-5549-9477-46763E6690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31449"/>
            <a:ext cx="258388" cy="258388"/>
          </a:xfrm>
          <a:prstGeom prst="rect">
            <a:avLst/>
          </a:prstGeom>
        </p:spPr>
      </p:pic>
      <p:pic>
        <p:nvPicPr>
          <p:cNvPr id="8" name="Picture 7" descr="security-camera-icon.png">
            <a:extLst>
              <a:ext uri="{FF2B5EF4-FFF2-40B4-BE49-F238E27FC236}">
                <a16:creationId xmlns:a16="http://schemas.microsoft.com/office/drawing/2014/main" id="{9D39CDEE-BFBA-BF4A-A105-7D37956548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8131449"/>
            <a:ext cx="261167" cy="258388"/>
          </a:xfrm>
          <a:prstGeom prst="rect">
            <a:avLst/>
          </a:prstGeom>
        </p:spPr>
      </p:pic>
      <p:pic>
        <p:nvPicPr>
          <p:cNvPr id="9" name="Picture 8" descr="employee-entrance-icon.png">
            <a:extLst>
              <a:ext uri="{FF2B5EF4-FFF2-40B4-BE49-F238E27FC236}">
                <a16:creationId xmlns:a16="http://schemas.microsoft.com/office/drawing/2014/main" id="{F3499BC9-10B1-5944-9DEC-CF742B8CC4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6616"/>
            <a:ext cx="261167" cy="261167"/>
          </a:xfrm>
          <a:prstGeom prst="rect">
            <a:avLst/>
          </a:prstGeom>
        </p:spPr>
      </p:pic>
      <p:pic>
        <p:nvPicPr>
          <p:cNvPr id="10" name="Picture 9" descr="exit-icon.png">
            <a:extLst>
              <a:ext uri="{FF2B5EF4-FFF2-40B4-BE49-F238E27FC236}">
                <a16:creationId xmlns:a16="http://schemas.microsoft.com/office/drawing/2014/main" id="{912E3EE7-30AE-6C46-AE03-DF3B5B3549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31449"/>
            <a:ext cx="261167" cy="258388"/>
          </a:xfrm>
          <a:prstGeom prst="rect">
            <a:avLst/>
          </a:prstGeom>
        </p:spPr>
      </p:pic>
      <p:pic>
        <p:nvPicPr>
          <p:cNvPr id="11" name="Picture 10" descr="security-guard-station-icon.png">
            <a:extLst>
              <a:ext uri="{FF2B5EF4-FFF2-40B4-BE49-F238E27FC236}">
                <a16:creationId xmlns:a16="http://schemas.microsoft.com/office/drawing/2014/main" id="{618B7AF9-2A88-4F4F-A010-FACA026FF6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6616"/>
            <a:ext cx="258388" cy="261167"/>
          </a:xfrm>
          <a:prstGeom prst="rect">
            <a:avLst/>
          </a:prstGeom>
        </p:spPr>
      </p:pic>
      <p:pic>
        <p:nvPicPr>
          <p:cNvPr id="12" name="Picture 11" descr="metal-detector-icon.png">
            <a:extLst>
              <a:ext uri="{FF2B5EF4-FFF2-40B4-BE49-F238E27FC236}">
                <a16:creationId xmlns:a16="http://schemas.microsoft.com/office/drawing/2014/main" id="{EB13916C-CB66-EF46-9124-81A1109BE92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6"/>
            <a:ext cx="258388" cy="2611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AF196-8AD8-4A91-A384-F0B1A172C4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87" y="470067"/>
            <a:ext cx="459105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ACA83-8B69-2244-A644-814C6C086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-269944"/>
            <a:ext cx="6275753" cy="6773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8626E-213C-C24C-9389-C334DC7DE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909" y="7982712"/>
            <a:ext cx="5376675" cy="301093"/>
          </a:xfrm>
          <a:prstGeom prst="rect">
            <a:avLst/>
          </a:prstGeom>
        </p:spPr>
      </p:pic>
      <p:pic>
        <p:nvPicPr>
          <p:cNvPr id="11" name="Picture 10" descr="security-camera-icon.png">
            <a:extLst>
              <a:ext uri="{FF2B5EF4-FFF2-40B4-BE49-F238E27FC236}">
                <a16:creationId xmlns:a16="http://schemas.microsoft.com/office/drawing/2014/main" id="{08AEF0D4-75E4-F24A-B3EE-9EF78F6468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8" y="7982712"/>
            <a:ext cx="261167" cy="258388"/>
          </a:xfrm>
          <a:prstGeom prst="rect">
            <a:avLst/>
          </a:prstGeom>
        </p:spPr>
      </p:pic>
      <p:pic>
        <p:nvPicPr>
          <p:cNvPr id="13" name="Picture 12" descr="fencing-icon.png">
            <a:extLst>
              <a:ext uri="{FF2B5EF4-FFF2-40B4-BE49-F238E27FC236}">
                <a16:creationId xmlns:a16="http://schemas.microsoft.com/office/drawing/2014/main" id="{55242596-00A2-6542-95C4-8DD052150E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67" y="7982712"/>
            <a:ext cx="261167" cy="258388"/>
          </a:xfrm>
          <a:prstGeom prst="rect">
            <a:avLst/>
          </a:prstGeom>
        </p:spPr>
      </p:pic>
      <p:pic>
        <p:nvPicPr>
          <p:cNvPr id="16" name="Picture 15" descr="lighting-icon.png">
            <a:extLst>
              <a:ext uri="{FF2B5EF4-FFF2-40B4-BE49-F238E27FC236}">
                <a16:creationId xmlns:a16="http://schemas.microsoft.com/office/drawing/2014/main" id="{A87710F8-14ED-C945-B6F0-EE070045CA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9" y="7982712"/>
            <a:ext cx="258388" cy="258388"/>
          </a:xfrm>
          <a:prstGeom prst="rect">
            <a:avLst/>
          </a:prstGeom>
        </p:spPr>
      </p:pic>
      <p:pic>
        <p:nvPicPr>
          <p:cNvPr id="17" name="Picture 16" descr="security-guard-station-icon.png">
            <a:extLst>
              <a:ext uri="{FF2B5EF4-FFF2-40B4-BE49-F238E27FC236}">
                <a16:creationId xmlns:a16="http://schemas.microsoft.com/office/drawing/2014/main" id="{C7904C92-1AC5-994E-9FE1-B8121BB11FA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88" y="7982712"/>
            <a:ext cx="258388" cy="261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48CD9-3015-D34A-986F-E3E4B8D9F20E}"/>
              </a:ext>
            </a:extLst>
          </p:cNvPr>
          <p:cNvSpPr txBox="1"/>
          <p:nvPr userDrawn="1"/>
        </p:nvSpPr>
        <p:spPr>
          <a:xfrm>
            <a:off x="998191" y="8765061"/>
            <a:ext cx="434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Icons can be moved or copied to the desired location on the maps.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AFFF409-D623-104E-B73D-3137040FB553}"/>
              </a:ext>
            </a:extLst>
          </p:cNvPr>
          <p:cNvCxnSpPr>
            <a:cxnSpLocks/>
            <a:stCxn id="15" idx="3"/>
          </p:cNvCxnSpPr>
          <p:nvPr userDrawn="1"/>
        </p:nvCxnSpPr>
        <p:spPr>
          <a:xfrm>
            <a:off x="2269935" y="6824109"/>
            <a:ext cx="3040571" cy="1091799"/>
          </a:xfrm>
          <a:prstGeom prst="bentConnector3">
            <a:avLst>
              <a:gd name="adj1" fmla="val 10012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064029D-9822-3E44-BA59-0ACE872BCC2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61672" y="5466528"/>
            <a:ext cx="1841040" cy="474017"/>
          </a:xfrm>
          <a:prstGeom prst="bentConnector3">
            <a:avLst>
              <a:gd name="adj1" fmla="val 10009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C24921-2E7A-3441-818D-F6A91DFB8A07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70678" y="8436634"/>
            <a:ext cx="549009" cy="354066"/>
          </a:xfrm>
          <a:prstGeom prst="bentConnector3">
            <a:avLst>
              <a:gd name="adj1" fmla="val 176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C679EC-43AC-8B4B-83C6-9A5E7F90E89F}"/>
              </a:ext>
            </a:extLst>
          </p:cNvPr>
          <p:cNvSpPr txBox="1"/>
          <p:nvPr userDrawn="1"/>
        </p:nvSpPr>
        <p:spPr>
          <a:xfrm>
            <a:off x="438955" y="6624054"/>
            <a:ext cx="183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Fences can be drawn using the shapes/lines/freeform tool</a:t>
            </a:r>
          </a:p>
        </p:txBody>
      </p:sp>
    </p:spTree>
    <p:extLst>
      <p:ext uri="{BB962C8B-B14F-4D97-AF65-F5344CB8AC3E}">
        <p14:creationId xmlns:p14="http://schemas.microsoft.com/office/powerpoint/2010/main" val="183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d-badge-booth-icon.png">
            <a:extLst>
              <a:ext uri="{FF2B5EF4-FFF2-40B4-BE49-F238E27FC236}">
                <a16:creationId xmlns:a16="http://schemas.microsoft.com/office/drawing/2014/main" id="{6A363C56-06CB-984E-8DB1-541686B896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4234118"/>
            <a:ext cx="258388" cy="261167"/>
          </a:xfrm>
          <a:prstGeom prst="rect">
            <a:avLst/>
          </a:prstGeom>
        </p:spPr>
      </p:pic>
      <p:pic>
        <p:nvPicPr>
          <p:cNvPr id="9" name="Picture 8" descr="rfid-geofence-icon.png">
            <a:extLst>
              <a:ext uri="{FF2B5EF4-FFF2-40B4-BE49-F238E27FC236}">
                <a16:creationId xmlns:a16="http://schemas.microsoft.com/office/drawing/2014/main" id="{0E02F7FD-0F18-4044-AB54-EE12365F78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4878111"/>
            <a:ext cx="258388" cy="258388"/>
          </a:xfrm>
          <a:prstGeom prst="rect">
            <a:avLst/>
          </a:prstGeom>
        </p:spPr>
      </p:pic>
      <p:pic>
        <p:nvPicPr>
          <p:cNvPr id="10" name="Picture 9" descr="security-camera-icon.png">
            <a:extLst>
              <a:ext uri="{FF2B5EF4-FFF2-40B4-BE49-F238E27FC236}">
                <a16:creationId xmlns:a16="http://schemas.microsoft.com/office/drawing/2014/main" id="{389263B4-CF8D-954F-9ABF-497F3C2631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4551323"/>
            <a:ext cx="261167" cy="258388"/>
          </a:xfrm>
          <a:prstGeom prst="rect">
            <a:avLst/>
          </a:prstGeom>
        </p:spPr>
      </p:pic>
      <p:pic>
        <p:nvPicPr>
          <p:cNvPr id="11" name="Picture 10" descr="employee-entrance-icon.png">
            <a:extLst>
              <a:ext uri="{FF2B5EF4-FFF2-40B4-BE49-F238E27FC236}">
                <a16:creationId xmlns:a16="http://schemas.microsoft.com/office/drawing/2014/main" id="{AB9BE78D-088A-C547-A507-4B5E598BBE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4234118"/>
            <a:ext cx="261167" cy="261167"/>
          </a:xfrm>
          <a:prstGeom prst="rect">
            <a:avLst/>
          </a:prstGeom>
        </p:spPr>
      </p:pic>
      <p:pic>
        <p:nvPicPr>
          <p:cNvPr id="12" name="Picture 11" descr="fencing-icon.png">
            <a:extLst>
              <a:ext uri="{FF2B5EF4-FFF2-40B4-BE49-F238E27FC236}">
                <a16:creationId xmlns:a16="http://schemas.microsoft.com/office/drawing/2014/main" id="{FFEB9007-3E60-5E4E-BB4C-5AFE668608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4878111"/>
            <a:ext cx="261167" cy="258388"/>
          </a:xfrm>
          <a:prstGeom prst="rect">
            <a:avLst/>
          </a:prstGeom>
        </p:spPr>
      </p:pic>
      <p:pic>
        <p:nvPicPr>
          <p:cNvPr id="13" name="Picture 12" descr="exit-icon.png">
            <a:extLst>
              <a:ext uri="{FF2B5EF4-FFF2-40B4-BE49-F238E27FC236}">
                <a16:creationId xmlns:a16="http://schemas.microsoft.com/office/drawing/2014/main" id="{AFAE129B-44AA-1046-A25D-DC8F112B73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4551323"/>
            <a:ext cx="261167" cy="258388"/>
          </a:xfrm>
          <a:prstGeom prst="rect">
            <a:avLst/>
          </a:prstGeom>
        </p:spPr>
      </p:pic>
      <p:pic>
        <p:nvPicPr>
          <p:cNvPr id="14" name="Picture 13" descr="security-guard-icon.png">
            <a:extLst>
              <a:ext uri="{FF2B5EF4-FFF2-40B4-BE49-F238E27FC236}">
                <a16:creationId xmlns:a16="http://schemas.microsoft.com/office/drawing/2014/main" id="{8FFA8C39-40D5-B24E-967D-214778E7416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878111"/>
            <a:ext cx="258388" cy="258388"/>
          </a:xfrm>
          <a:prstGeom prst="rect">
            <a:avLst/>
          </a:prstGeom>
        </p:spPr>
      </p:pic>
      <p:pic>
        <p:nvPicPr>
          <p:cNvPr id="15" name="Picture 14" descr="lighting-icon.png">
            <a:extLst>
              <a:ext uri="{FF2B5EF4-FFF2-40B4-BE49-F238E27FC236}">
                <a16:creationId xmlns:a16="http://schemas.microsoft.com/office/drawing/2014/main" id="{C1673E20-10CD-D442-9E58-D570FD98581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551323"/>
            <a:ext cx="258388" cy="258388"/>
          </a:xfrm>
          <a:prstGeom prst="rect">
            <a:avLst/>
          </a:prstGeom>
        </p:spPr>
      </p:pic>
      <p:pic>
        <p:nvPicPr>
          <p:cNvPr id="16" name="Picture 15" descr="security-guard-station-icon.png">
            <a:extLst>
              <a:ext uri="{FF2B5EF4-FFF2-40B4-BE49-F238E27FC236}">
                <a16:creationId xmlns:a16="http://schemas.microsoft.com/office/drawing/2014/main" id="{3E9E98F3-F4C8-0D43-99D2-E0A1F3D4F57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4234118"/>
            <a:ext cx="258388" cy="261167"/>
          </a:xfrm>
          <a:prstGeom prst="rect">
            <a:avLst/>
          </a:prstGeom>
        </p:spPr>
      </p:pic>
      <p:pic>
        <p:nvPicPr>
          <p:cNvPr id="17" name="Picture 16" descr="metal-detector-icon.png">
            <a:extLst>
              <a:ext uri="{FF2B5EF4-FFF2-40B4-BE49-F238E27FC236}">
                <a16:creationId xmlns:a16="http://schemas.microsoft.com/office/drawing/2014/main" id="{8B3B67EE-5D48-034A-BEF5-8358AC46FE0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234118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18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34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364070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70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6857999" cy="88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186960-5883-F555-01D2-47C677980F88}"/>
              </a:ext>
            </a:extLst>
          </p:cNvPr>
          <p:cNvCxnSpPr>
            <a:cxnSpLocks/>
          </p:cNvCxnSpPr>
          <p:nvPr/>
        </p:nvCxnSpPr>
        <p:spPr>
          <a:xfrm flipH="1" flipV="1">
            <a:off x="5197406" y="3059736"/>
            <a:ext cx="226200" cy="786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Icon for the security camer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63487">
            <a:off x="5066823" y="2958506"/>
            <a:ext cx="261167" cy="258388"/>
          </a:xfrm>
          <a:prstGeom prst="rect">
            <a:avLst/>
          </a:prstGeom>
        </p:spPr>
      </p:pic>
      <p:pic>
        <p:nvPicPr>
          <p:cNvPr id="9" name="Picture 8" descr="Icon for external lighting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59" y="3624630"/>
            <a:ext cx="258388" cy="258388"/>
          </a:xfrm>
          <a:prstGeom prst="rect">
            <a:avLst/>
          </a:prstGeom>
        </p:spPr>
      </p:pic>
      <p:pic>
        <p:nvPicPr>
          <p:cNvPr id="10" name="Picture 9" descr="Icon for the security guard station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11" y="1506357"/>
            <a:ext cx="258388" cy="261167"/>
          </a:xfrm>
          <a:prstGeom prst="rect">
            <a:avLst/>
          </a:prstGeom>
        </p:spPr>
      </p:pic>
      <p:cxnSp>
        <p:nvCxnSpPr>
          <p:cNvPr id="18" name="Elbow Connector 17" descr="Arrow line to fence icon&#10;&#10;Line extending from the instruction &quot;Fences can be drawn using the shapes/lines/freeform tool&quot; and pointing to the Fencing icon">
            <a:extLst>
              <a:ext uri="{FF2B5EF4-FFF2-40B4-BE49-F238E27FC236}">
                <a16:creationId xmlns:a16="http://schemas.microsoft.com/office/drawing/2014/main" id="{35901CC9-7AB7-AC4C-9C9E-A3CD436D4B60}"/>
              </a:ext>
            </a:extLst>
          </p:cNvPr>
          <p:cNvCxnSpPr>
            <a:cxnSpLocks/>
          </p:cNvCxnSpPr>
          <p:nvPr/>
        </p:nvCxnSpPr>
        <p:spPr>
          <a:xfrm>
            <a:off x="2269935" y="6824109"/>
            <a:ext cx="3040571" cy="1091799"/>
          </a:xfrm>
          <a:prstGeom prst="bentConnector3">
            <a:avLst>
              <a:gd name="adj1" fmla="val 10012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32989C-9C4A-448D-A590-DA0A240F8005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</a:rPr>
              <a:t>Exterior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81AA7-9605-A5B9-9C10-D363ED65C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044" y="4551908"/>
            <a:ext cx="262151" cy="2560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DB7DE6-CC7C-A09E-8D69-0D5B20FBDCC5}"/>
              </a:ext>
            </a:extLst>
          </p:cNvPr>
          <p:cNvCxnSpPr>
            <a:cxnSpLocks/>
          </p:cNvCxnSpPr>
          <p:nvPr/>
        </p:nvCxnSpPr>
        <p:spPr>
          <a:xfrm flipH="1">
            <a:off x="4827459" y="4343624"/>
            <a:ext cx="205449" cy="5503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8700F-7F0C-CDC4-8574-23565D157DBF}"/>
              </a:ext>
            </a:extLst>
          </p:cNvPr>
          <p:cNvCxnSpPr>
            <a:cxnSpLocks/>
          </p:cNvCxnSpPr>
          <p:nvPr/>
        </p:nvCxnSpPr>
        <p:spPr>
          <a:xfrm>
            <a:off x="4455510" y="4778119"/>
            <a:ext cx="354615" cy="1158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29" descr="Icon for the security camera.">
            <a:extLst>
              <a:ext uri="{FF2B5EF4-FFF2-40B4-BE49-F238E27FC236}">
                <a16:creationId xmlns:a16="http://schemas.microsoft.com/office/drawing/2014/main" id="{B80FE94D-3141-D287-E78D-F53E09359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27">
            <a:off x="3530443" y="2364407"/>
            <a:ext cx="261167" cy="258388"/>
          </a:xfrm>
          <a:prstGeom prst="rect">
            <a:avLst/>
          </a:prstGeom>
        </p:spPr>
      </p:pic>
      <p:pic>
        <p:nvPicPr>
          <p:cNvPr id="31" name="Picture 30" descr="Icon for the security camera.">
            <a:extLst>
              <a:ext uri="{FF2B5EF4-FFF2-40B4-BE49-F238E27FC236}">
                <a16:creationId xmlns:a16="http://schemas.microsoft.com/office/drawing/2014/main" id="{ADE1933D-A3CB-AC18-2F5D-487FA2297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04" y="4118645"/>
            <a:ext cx="261167" cy="258388"/>
          </a:xfrm>
          <a:prstGeom prst="rect">
            <a:avLst/>
          </a:prstGeom>
        </p:spPr>
      </p:pic>
      <p:pic>
        <p:nvPicPr>
          <p:cNvPr id="32" name="Picture 31" descr="Icon for external lighting.">
            <a:extLst>
              <a:ext uri="{FF2B5EF4-FFF2-40B4-BE49-F238E27FC236}">
                <a16:creationId xmlns:a16="http://schemas.microsoft.com/office/drawing/2014/main" id="{03FC7242-8DB9-AC6C-9175-1D64ED7F1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38" y="4380508"/>
            <a:ext cx="258388" cy="258388"/>
          </a:xfrm>
          <a:prstGeom prst="rect">
            <a:avLst/>
          </a:prstGeom>
        </p:spPr>
      </p:pic>
      <p:pic>
        <p:nvPicPr>
          <p:cNvPr id="33" name="Picture 32" descr="Icon for external lighting.">
            <a:extLst>
              <a:ext uri="{FF2B5EF4-FFF2-40B4-BE49-F238E27FC236}">
                <a16:creationId xmlns:a16="http://schemas.microsoft.com/office/drawing/2014/main" id="{67657D2B-E3B6-2910-9DA6-1D5BD02D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00" y="2630387"/>
            <a:ext cx="273572" cy="273572"/>
          </a:xfrm>
          <a:prstGeom prst="rect">
            <a:avLst/>
          </a:prstGeom>
        </p:spPr>
      </p:pic>
      <p:pic>
        <p:nvPicPr>
          <p:cNvPr id="34" name="Picture 33" descr="Icon for external lighting.">
            <a:extLst>
              <a:ext uri="{FF2B5EF4-FFF2-40B4-BE49-F238E27FC236}">
                <a16:creationId xmlns:a16="http://schemas.microsoft.com/office/drawing/2014/main" id="{B585B49F-28DB-F2F9-B7AC-583902349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88" y="2717928"/>
            <a:ext cx="258388" cy="258388"/>
          </a:xfrm>
          <a:prstGeom prst="rect">
            <a:avLst/>
          </a:prstGeom>
        </p:spPr>
      </p:pic>
      <p:pic>
        <p:nvPicPr>
          <p:cNvPr id="20" name="Picture 19" descr="Icon for external lighting.">
            <a:extLst>
              <a:ext uri="{FF2B5EF4-FFF2-40B4-BE49-F238E27FC236}">
                <a16:creationId xmlns:a16="http://schemas.microsoft.com/office/drawing/2014/main" id="{F53B046A-047C-A28E-5A67-A8E89CF7E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71" y="3439309"/>
            <a:ext cx="258388" cy="258388"/>
          </a:xfrm>
          <a:prstGeom prst="rect">
            <a:avLst/>
          </a:prstGeom>
        </p:spPr>
      </p:pic>
      <p:pic>
        <p:nvPicPr>
          <p:cNvPr id="21" name="Picture 20" descr="Icon for the security camera.">
            <a:extLst>
              <a:ext uri="{FF2B5EF4-FFF2-40B4-BE49-F238E27FC236}">
                <a16:creationId xmlns:a16="http://schemas.microsoft.com/office/drawing/2014/main" id="{85479B24-913C-3045-F861-4A3680ABA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9129">
            <a:off x="3901283" y="1786282"/>
            <a:ext cx="261167" cy="258388"/>
          </a:xfrm>
          <a:prstGeom prst="rect">
            <a:avLst/>
          </a:prstGeom>
        </p:spPr>
      </p:pic>
      <p:pic>
        <p:nvPicPr>
          <p:cNvPr id="22" name="Picture 21" descr="Icon for the security camera.">
            <a:extLst>
              <a:ext uri="{FF2B5EF4-FFF2-40B4-BE49-F238E27FC236}">
                <a16:creationId xmlns:a16="http://schemas.microsoft.com/office/drawing/2014/main" id="{E1543A4B-851D-7848-D0A0-9C926A830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65061">
            <a:off x="4996988" y="2499874"/>
            <a:ext cx="261167" cy="258388"/>
          </a:xfrm>
          <a:prstGeom prst="rect">
            <a:avLst/>
          </a:prstGeom>
        </p:spPr>
      </p:pic>
      <p:pic>
        <p:nvPicPr>
          <p:cNvPr id="23" name="Picture 22" descr="Icon for the security camera.">
            <a:extLst>
              <a:ext uri="{FF2B5EF4-FFF2-40B4-BE49-F238E27FC236}">
                <a16:creationId xmlns:a16="http://schemas.microsoft.com/office/drawing/2014/main" id="{62FFA603-DBA2-9F26-95A2-C4E14A972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22410">
            <a:off x="4559408" y="2372183"/>
            <a:ext cx="261167" cy="258388"/>
          </a:xfrm>
          <a:prstGeom prst="rect">
            <a:avLst/>
          </a:prstGeom>
        </p:spPr>
      </p:pic>
      <p:pic>
        <p:nvPicPr>
          <p:cNvPr id="24" name="Picture 23" descr="Icon for the security camera.">
            <a:extLst>
              <a:ext uri="{FF2B5EF4-FFF2-40B4-BE49-F238E27FC236}">
                <a16:creationId xmlns:a16="http://schemas.microsoft.com/office/drawing/2014/main" id="{CB461FCD-833B-0F97-6885-269BC48F7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42" y="1896988"/>
            <a:ext cx="261167" cy="258388"/>
          </a:xfrm>
          <a:prstGeom prst="rect">
            <a:avLst/>
          </a:prstGeom>
        </p:spPr>
      </p:pic>
      <p:pic>
        <p:nvPicPr>
          <p:cNvPr id="26" name="Picture 25" descr="Icon for the security camera.">
            <a:extLst>
              <a:ext uri="{FF2B5EF4-FFF2-40B4-BE49-F238E27FC236}">
                <a16:creationId xmlns:a16="http://schemas.microsoft.com/office/drawing/2014/main" id="{63F430BE-C0B8-88D6-F5C5-C8F51A43F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5" y="1973304"/>
            <a:ext cx="261167" cy="258388"/>
          </a:xfrm>
          <a:prstGeom prst="rect">
            <a:avLst/>
          </a:prstGeom>
        </p:spPr>
      </p:pic>
      <p:pic>
        <p:nvPicPr>
          <p:cNvPr id="27" name="Picture 26" descr="Icon for the security camera.">
            <a:extLst>
              <a:ext uri="{FF2B5EF4-FFF2-40B4-BE49-F238E27FC236}">
                <a16:creationId xmlns:a16="http://schemas.microsoft.com/office/drawing/2014/main" id="{13BAF377-B819-6997-EEC0-6F913C0D2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75" y="2996090"/>
            <a:ext cx="261167" cy="258388"/>
          </a:xfrm>
          <a:prstGeom prst="rect">
            <a:avLst/>
          </a:prstGeom>
        </p:spPr>
      </p:pic>
      <p:pic>
        <p:nvPicPr>
          <p:cNvPr id="28" name="Picture 27" descr="Icon for the security camera.">
            <a:extLst>
              <a:ext uri="{FF2B5EF4-FFF2-40B4-BE49-F238E27FC236}">
                <a16:creationId xmlns:a16="http://schemas.microsoft.com/office/drawing/2014/main" id="{5F077E8A-2883-6B7B-8043-FD4D01E4C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95" y="3055941"/>
            <a:ext cx="261167" cy="258388"/>
          </a:xfrm>
          <a:prstGeom prst="rect">
            <a:avLst/>
          </a:prstGeom>
        </p:spPr>
      </p:pic>
      <p:pic>
        <p:nvPicPr>
          <p:cNvPr id="29" name="Picture 28" descr="Icon for the security guard station.">
            <a:extLst>
              <a:ext uri="{FF2B5EF4-FFF2-40B4-BE49-F238E27FC236}">
                <a16:creationId xmlns:a16="http://schemas.microsoft.com/office/drawing/2014/main" id="{3E026AAA-DEC4-9731-F8C3-DB1810F1A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49" y="4249924"/>
            <a:ext cx="258388" cy="261167"/>
          </a:xfrm>
          <a:prstGeom prst="rect">
            <a:avLst/>
          </a:prstGeom>
        </p:spPr>
      </p:pic>
      <p:pic>
        <p:nvPicPr>
          <p:cNvPr id="36" name="Picture 35" descr="Icon for the security camera.">
            <a:extLst>
              <a:ext uri="{FF2B5EF4-FFF2-40B4-BE49-F238E27FC236}">
                <a16:creationId xmlns:a16="http://schemas.microsoft.com/office/drawing/2014/main" id="{880F9C09-981E-E4C1-A1DD-9CD15902A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65" y="3363105"/>
            <a:ext cx="261167" cy="25838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37FEAC-34BD-2B66-DF7A-283EA1E75434}"/>
              </a:ext>
            </a:extLst>
          </p:cNvPr>
          <p:cNvCxnSpPr>
            <a:cxnSpLocks/>
          </p:cNvCxnSpPr>
          <p:nvPr/>
        </p:nvCxnSpPr>
        <p:spPr>
          <a:xfrm flipH="1">
            <a:off x="5112917" y="3125284"/>
            <a:ext cx="327023" cy="9599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8F24DF-F5E6-1E0A-8271-8457FAFC7C48}"/>
              </a:ext>
            </a:extLst>
          </p:cNvPr>
          <p:cNvCxnSpPr>
            <a:cxnSpLocks/>
          </p:cNvCxnSpPr>
          <p:nvPr/>
        </p:nvCxnSpPr>
        <p:spPr>
          <a:xfrm flipH="1">
            <a:off x="4916501" y="4036553"/>
            <a:ext cx="169346" cy="4731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8" name="Picture 47" descr="Icon for the security camera.">
            <a:extLst>
              <a:ext uri="{FF2B5EF4-FFF2-40B4-BE49-F238E27FC236}">
                <a16:creationId xmlns:a16="http://schemas.microsoft.com/office/drawing/2014/main" id="{4E51918A-2CBE-DB1F-A660-1EE9FD6F1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1165">
            <a:off x="4595521" y="4069355"/>
            <a:ext cx="261167" cy="258388"/>
          </a:xfrm>
          <a:prstGeom prst="rect">
            <a:avLst/>
          </a:prstGeom>
        </p:spPr>
      </p:pic>
      <p:pic>
        <p:nvPicPr>
          <p:cNvPr id="49" name="Picture 48" descr="Icon for the security guard station.">
            <a:extLst>
              <a:ext uri="{FF2B5EF4-FFF2-40B4-BE49-F238E27FC236}">
                <a16:creationId xmlns:a16="http://schemas.microsoft.com/office/drawing/2014/main" id="{789C278F-860B-7F85-4B0E-17BA089E7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02" y="4520740"/>
            <a:ext cx="258388" cy="261167"/>
          </a:xfrm>
          <a:prstGeom prst="rect">
            <a:avLst/>
          </a:prstGeom>
        </p:spPr>
      </p:pic>
      <p:pic>
        <p:nvPicPr>
          <p:cNvPr id="51" name="Picture 50" descr="Icon for external lighting.">
            <a:extLst>
              <a:ext uri="{FF2B5EF4-FFF2-40B4-BE49-F238E27FC236}">
                <a16:creationId xmlns:a16="http://schemas.microsoft.com/office/drawing/2014/main" id="{7A9F6E0D-26E0-CE2D-9FDF-F5A0448C7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79" y="1853017"/>
            <a:ext cx="273572" cy="273572"/>
          </a:xfrm>
          <a:prstGeom prst="rect">
            <a:avLst/>
          </a:prstGeom>
        </p:spPr>
      </p:pic>
      <p:pic>
        <p:nvPicPr>
          <p:cNvPr id="52" name="Picture 51" descr="Icon for external lighting.">
            <a:extLst>
              <a:ext uri="{FF2B5EF4-FFF2-40B4-BE49-F238E27FC236}">
                <a16:creationId xmlns:a16="http://schemas.microsoft.com/office/drawing/2014/main" id="{AD762DA1-8BD6-619A-B610-BEFC23F1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70" y="3869164"/>
            <a:ext cx="273572" cy="273572"/>
          </a:xfrm>
          <a:prstGeom prst="rect">
            <a:avLst/>
          </a:prstGeom>
        </p:spPr>
      </p:pic>
      <p:pic>
        <p:nvPicPr>
          <p:cNvPr id="60" name="Picture 59" descr="Icon for external lighting.">
            <a:extLst>
              <a:ext uri="{FF2B5EF4-FFF2-40B4-BE49-F238E27FC236}">
                <a16:creationId xmlns:a16="http://schemas.microsoft.com/office/drawing/2014/main" id="{D687E9BF-10FE-3B4D-98FF-A0B6CB8FA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31" y="2132488"/>
            <a:ext cx="273572" cy="273572"/>
          </a:xfrm>
          <a:prstGeom prst="rect">
            <a:avLst/>
          </a:prstGeom>
        </p:spPr>
      </p:pic>
      <p:pic>
        <p:nvPicPr>
          <p:cNvPr id="61" name="Picture 60" descr="Icon for external lighting.">
            <a:extLst>
              <a:ext uri="{FF2B5EF4-FFF2-40B4-BE49-F238E27FC236}">
                <a16:creationId xmlns:a16="http://schemas.microsoft.com/office/drawing/2014/main" id="{8A2156CB-CC5C-3163-5416-AE94A35DB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80" y="4865438"/>
            <a:ext cx="273572" cy="273572"/>
          </a:xfrm>
          <a:prstGeom prst="rect">
            <a:avLst/>
          </a:prstGeom>
        </p:spPr>
      </p:pic>
      <p:pic>
        <p:nvPicPr>
          <p:cNvPr id="35" name="Picture 34" descr="Icon for external lighting.">
            <a:extLst>
              <a:ext uri="{FF2B5EF4-FFF2-40B4-BE49-F238E27FC236}">
                <a16:creationId xmlns:a16="http://schemas.microsoft.com/office/drawing/2014/main" id="{5A9EE140-39C4-4A05-0A3A-35F41ED24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47" y="2493601"/>
            <a:ext cx="273572" cy="273572"/>
          </a:xfrm>
          <a:prstGeom prst="rect">
            <a:avLst/>
          </a:prstGeom>
        </p:spPr>
      </p:pic>
      <p:pic>
        <p:nvPicPr>
          <p:cNvPr id="37" name="Picture 36" descr="Icon for external lighting.">
            <a:extLst>
              <a:ext uri="{FF2B5EF4-FFF2-40B4-BE49-F238E27FC236}">
                <a16:creationId xmlns:a16="http://schemas.microsoft.com/office/drawing/2014/main" id="{4158A38A-1D0B-6065-4BD3-B1197454B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1" y="2392022"/>
            <a:ext cx="273572" cy="273572"/>
          </a:xfrm>
          <a:prstGeom prst="rect">
            <a:avLst/>
          </a:prstGeom>
        </p:spPr>
      </p:pic>
      <p:pic>
        <p:nvPicPr>
          <p:cNvPr id="39" name="Picture 38" descr="Icon for external lighting.">
            <a:extLst>
              <a:ext uri="{FF2B5EF4-FFF2-40B4-BE49-F238E27FC236}">
                <a16:creationId xmlns:a16="http://schemas.microsoft.com/office/drawing/2014/main" id="{71E95F99-D64C-5C76-1DD3-B07AAD47E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97" y="2026182"/>
            <a:ext cx="273572" cy="273572"/>
          </a:xfrm>
          <a:prstGeom prst="rect">
            <a:avLst/>
          </a:prstGeom>
        </p:spPr>
      </p:pic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4636F047-8F75-B59A-A1FD-96140AE2F625}"/>
              </a:ext>
            </a:extLst>
          </p:cNvPr>
          <p:cNvSpPr/>
          <p:nvPr/>
        </p:nvSpPr>
        <p:spPr>
          <a:xfrm rot="1112249">
            <a:off x="3817771" y="1942196"/>
            <a:ext cx="1481030" cy="653873"/>
          </a:xfrm>
          <a:prstGeom prst="snip1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532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 for the public entrance with security guard / ID badge check. Booth for visitor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14" y="6120593"/>
            <a:ext cx="258388" cy="261167"/>
          </a:xfrm>
          <a:prstGeom prst="rect">
            <a:avLst/>
          </a:prstGeom>
        </p:spPr>
      </p:pic>
      <p:pic>
        <p:nvPicPr>
          <p:cNvPr id="6" name="Picture 5" descr="Icon for the geofencing RFID system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24" y="5520189"/>
            <a:ext cx="258388" cy="258388"/>
          </a:xfrm>
          <a:prstGeom prst="rect">
            <a:avLst/>
          </a:prstGeom>
        </p:spPr>
      </p:pic>
      <p:pic>
        <p:nvPicPr>
          <p:cNvPr id="7" name="Picture 6" descr="Icon for the security camera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2" y="4225568"/>
            <a:ext cx="261167" cy="258388"/>
          </a:xfrm>
          <a:prstGeom prst="rect">
            <a:avLst/>
          </a:prstGeom>
        </p:spPr>
      </p:pic>
      <p:pic>
        <p:nvPicPr>
          <p:cNvPr id="8" name="Picture 7" descr="Icon for the employee entrance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41" y="5197118"/>
            <a:ext cx="261167" cy="261167"/>
          </a:xfrm>
          <a:prstGeom prst="rect">
            <a:avLst/>
          </a:prstGeom>
        </p:spPr>
      </p:pic>
      <p:pic>
        <p:nvPicPr>
          <p:cNvPr id="10" name="Picture 9" descr="Icon for the exit sign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7" y="5329091"/>
            <a:ext cx="261167" cy="258388"/>
          </a:xfrm>
          <a:prstGeom prst="rect">
            <a:avLst/>
          </a:prstGeom>
        </p:spPr>
      </p:pic>
      <p:pic>
        <p:nvPicPr>
          <p:cNvPr id="13" name="Picture 12" descr="Icon for the security guard station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15" y="1636891"/>
            <a:ext cx="258388" cy="261167"/>
          </a:xfrm>
          <a:prstGeom prst="rect">
            <a:avLst/>
          </a:prstGeom>
        </p:spPr>
      </p:pic>
      <p:pic>
        <p:nvPicPr>
          <p:cNvPr id="14" name="Picture 13" descr="Icon for metal detector / bag check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93" y="6120592"/>
            <a:ext cx="258388" cy="261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EBC71-030C-4C26-9901-B120C11AEF72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</a:rPr>
              <a:t>Lobby</a:t>
            </a:r>
          </a:p>
        </p:txBody>
      </p:sp>
      <p:pic>
        <p:nvPicPr>
          <p:cNvPr id="12" name="Picture 11" descr="Icon for the security camera.">
            <a:extLst>
              <a:ext uri="{FF2B5EF4-FFF2-40B4-BE49-F238E27FC236}">
                <a16:creationId xmlns:a16="http://schemas.microsoft.com/office/drawing/2014/main" id="{6202DF07-BF03-6A06-7515-7D01C5EAB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6085">
            <a:off x="1390653" y="6198453"/>
            <a:ext cx="261167" cy="258388"/>
          </a:xfrm>
          <a:prstGeom prst="rect">
            <a:avLst/>
          </a:prstGeom>
        </p:spPr>
      </p:pic>
      <p:pic>
        <p:nvPicPr>
          <p:cNvPr id="15" name="Picture 14" descr="Icon for the security camera.">
            <a:extLst>
              <a:ext uri="{FF2B5EF4-FFF2-40B4-BE49-F238E27FC236}">
                <a16:creationId xmlns:a16="http://schemas.microsoft.com/office/drawing/2014/main" id="{DBEEBC8B-99EA-6E59-92D4-970DA101F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09" y="3365423"/>
            <a:ext cx="261167" cy="258388"/>
          </a:xfrm>
          <a:prstGeom prst="rect">
            <a:avLst/>
          </a:prstGeom>
        </p:spPr>
      </p:pic>
      <p:pic>
        <p:nvPicPr>
          <p:cNvPr id="16" name="Picture 15" descr="Icon for the security camera.">
            <a:extLst>
              <a:ext uri="{FF2B5EF4-FFF2-40B4-BE49-F238E27FC236}">
                <a16:creationId xmlns:a16="http://schemas.microsoft.com/office/drawing/2014/main" id="{A84A0312-0162-10AB-CFE4-DDEAAD8F3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20556">
            <a:off x="3685362" y="3065472"/>
            <a:ext cx="261167" cy="258388"/>
          </a:xfrm>
          <a:prstGeom prst="rect">
            <a:avLst/>
          </a:prstGeom>
        </p:spPr>
      </p:pic>
      <p:pic>
        <p:nvPicPr>
          <p:cNvPr id="17" name="Picture 16" descr="Icon for the security camera.">
            <a:extLst>
              <a:ext uri="{FF2B5EF4-FFF2-40B4-BE49-F238E27FC236}">
                <a16:creationId xmlns:a16="http://schemas.microsoft.com/office/drawing/2014/main" id="{03AC7E91-8C23-6C29-8E6A-E51D75327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5460">
            <a:off x="5133612" y="6153865"/>
            <a:ext cx="261167" cy="258388"/>
          </a:xfrm>
          <a:prstGeom prst="rect">
            <a:avLst/>
          </a:prstGeom>
        </p:spPr>
      </p:pic>
      <p:pic>
        <p:nvPicPr>
          <p:cNvPr id="18" name="Picture 17" descr="Icon for the exit sign.">
            <a:extLst>
              <a:ext uri="{FF2B5EF4-FFF2-40B4-BE49-F238E27FC236}">
                <a16:creationId xmlns:a16="http://schemas.microsoft.com/office/drawing/2014/main" id="{ABD968A5-2E13-9384-8F77-51EC055CF5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41" y="4585092"/>
            <a:ext cx="261167" cy="258388"/>
          </a:xfrm>
          <a:prstGeom prst="rect">
            <a:avLst/>
          </a:prstGeom>
        </p:spPr>
      </p:pic>
      <p:pic>
        <p:nvPicPr>
          <p:cNvPr id="19" name="Picture 18" descr="Icon for the security camera.">
            <a:extLst>
              <a:ext uri="{FF2B5EF4-FFF2-40B4-BE49-F238E27FC236}">
                <a16:creationId xmlns:a16="http://schemas.microsoft.com/office/drawing/2014/main" id="{4A4076C3-B389-D6E0-2929-4FBAF0C9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9" y="1871771"/>
            <a:ext cx="261167" cy="258388"/>
          </a:xfrm>
          <a:prstGeom prst="rect">
            <a:avLst/>
          </a:prstGeom>
        </p:spPr>
      </p:pic>
      <p:pic>
        <p:nvPicPr>
          <p:cNvPr id="20" name="Picture 19" descr="Security camera icon.">
            <a:extLst>
              <a:ext uri="{FF2B5EF4-FFF2-40B4-BE49-F238E27FC236}">
                <a16:creationId xmlns:a16="http://schemas.microsoft.com/office/drawing/2014/main" id="{62CF7674-5CF0-67EE-BBB3-57B184B40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23" y="5693025"/>
            <a:ext cx="261167" cy="258388"/>
          </a:xfrm>
          <a:prstGeom prst="rect">
            <a:avLst/>
          </a:prstGeom>
        </p:spPr>
      </p:pic>
      <p:pic>
        <p:nvPicPr>
          <p:cNvPr id="21" name="Picture 20" descr="Icon for the exit sign.">
            <a:extLst>
              <a:ext uri="{FF2B5EF4-FFF2-40B4-BE49-F238E27FC236}">
                <a16:creationId xmlns:a16="http://schemas.microsoft.com/office/drawing/2014/main" id="{21AA3166-B902-D86E-2140-6A8574512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13" y="873414"/>
            <a:ext cx="261167" cy="258388"/>
          </a:xfrm>
          <a:prstGeom prst="rect">
            <a:avLst/>
          </a:prstGeom>
        </p:spPr>
      </p:pic>
      <p:pic>
        <p:nvPicPr>
          <p:cNvPr id="22" name="Picture 21" descr="Icon for the security camera.">
            <a:extLst>
              <a:ext uri="{FF2B5EF4-FFF2-40B4-BE49-F238E27FC236}">
                <a16:creationId xmlns:a16="http://schemas.microsoft.com/office/drawing/2014/main" id="{73ECD44C-1D30-F4D1-86CE-35C206A7F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57" y="4938730"/>
            <a:ext cx="261167" cy="2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D9A28D72-C371-694B-945F-0B02C00A7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53" y="5127947"/>
            <a:ext cx="258388" cy="261167"/>
          </a:xfrm>
          <a:prstGeom prst="rect">
            <a:avLst/>
          </a:prstGeom>
        </p:spPr>
      </p:pic>
      <p:pic>
        <p:nvPicPr>
          <p:cNvPr id="13" name="Picture 12" descr="Icon for the geofencing RFID system.">
            <a:extLst>
              <a:ext uri="{FF2B5EF4-FFF2-40B4-BE49-F238E27FC236}">
                <a16:creationId xmlns:a16="http://schemas.microsoft.com/office/drawing/2014/main" id="{E0657C2B-1AFC-C247-8244-7963D08FA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70" y="2585267"/>
            <a:ext cx="258388" cy="258388"/>
          </a:xfrm>
          <a:prstGeom prst="rect">
            <a:avLst/>
          </a:prstGeom>
        </p:spPr>
      </p:pic>
      <p:pic>
        <p:nvPicPr>
          <p:cNvPr id="14" name="Picture 13" descr="Security camera icon.">
            <a:extLst>
              <a:ext uri="{FF2B5EF4-FFF2-40B4-BE49-F238E27FC236}">
                <a16:creationId xmlns:a16="http://schemas.microsoft.com/office/drawing/2014/main" id="{7DDDFED8-127D-B54B-91F9-B170B68FE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07" y="6427994"/>
            <a:ext cx="261167" cy="258388"/>
          </a:xfrm>
          <a:prstGeom prst="rect">
            <a:avLst/>
          </a:prstGeom>
        </p:spPr>
      </p:pic>
      <p:pic>
        <p:nvPicPr>
          <p:cNvPr id="15" name="Picture 14" descr="Icon for the employee entrance.">
            <a:extLst>
              <a:ext uri="{FF2B5EF4-FFF2-40B4-BE49-F238E27FC236}">
                <a16:creationId xmlns:a16="http://schemas.microsoft.com/office/drawing/2014/main" id="{9EB28F26-3C7B-A245-8B6A-1275A42FA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83" y="4139074"/>
            <a:ext cx="261167" cy="261167"/>
          </a:xfrm>
          <a:prstGeom prst="rect">
            <a:avLst/>
          </a:prstGeom>
        </p:spPr>
      </p:pic>
      <p:pic>
        <p:nvPicPr>
          <p:cNvPr id="16" name="Picture 15" descr="Icon for the lighted exit sign.">
            <a:extLst>
              <a:ext uri="{FF2B5EF4-FFF2-40B4-BE49-F238E27FC236}">
                <a16:creationId xmlns:a16="http://schemas.microsoft.com/office/drawing/2014/main" id="{C41C43D8-85E0-234E-BBEB-656302914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61" y="6427994"/>
            <a:ext cx="261167" cy="258388"/>
          </a:xfrm>
          <a:prstGeom prst="rect">
            <a:avLst/>
          </a:prstGeom>
        </p:spPr>
      </p:pic>
      <p:pic>
        <p:nvPicPr>
          <p:cNvPr id="17" name="Picture 16" descr="Icon for the security guard station.">
            <a:extLst>
              <a:ext uri="{FF2B5EF4-FFF2-40B4-BE49-F238E27FC236}">
                <a16:creationId xmlns:a16="http://schemas.microsoft.com/office/drawing/2014/main" id="{3741673D-071C-B44C-9050-4EFA5677C1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30" y="5127947"/>
            <a:ext cx="258388" cy="261167"/>
          </a:xfrm>
          <a:prstGeom prst="rect">
            <a:avLst/>
          </a:prstGeom>
        </p:spPr>
      </p:pic>
      <p:pic>
        <p:nvPicPr>
          <p:cNvPr id="18" name="Picture 17" descr="Icon for metal detectors.">
            <a:extLst>
              <a:ext uri="{FF2B5EF4-FFF2-40B4-BE49-F238E27FC236}">
                <a16:creationId xmlns:a16="http://schemas.microsoft.com/office/drawing/2014/main" id="{EAD3B5E3-F198-514E-A3BD-E5C42BDF7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15" y="5127947"/>
            <a:ext cx="258388" cy="261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0FE92-B7AF-492A-BFB0-1F3043CF01EC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Lato"/>
              </a:rPr>
              <a:t>Maternity Unit</a:t>
            </a:r>
          </a:p>
        </p:txBody>
      </p:sp>
      <p:pic>
        <p:nvPicPr>
          <p:cNvPr id="10" name="Picture 9" descr="Security camera icon.">
            <a:extLst>
              <a:ext uri="{FF2B5EF4-FFF2-40B4-BE49-F238E27FC236}">
                <a16:creationId xmlns:a16="http://schemas.microsoft.com/office/drawing/2014/main" id="{0255EEBD-48E5-587F-0E4E-7417533E6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905">
            <a:off x="4747141" y="4380454"/>
            <a:ext cx="261167" cy="258388"/>
          </a:xfrm>
          <a:prstGeom prst="rect">
            <a:avLst/>
          </a:prstGeom>
        </p:spPr>
      </p:pic>
      <p:pic>
        <p:nvPicPr>
          <p:cNvPr id="11" name="Picture 10" descr="Security camera icon.">
            <a:extLst>
              <a:ext uri="{FF2B5EF4-FFF2-40B4-BE49-F238E27FC236}">
                <a16:creationId xmlns:a16="http://schemas.microsoft.com/office/drawing/2014/main" id="{62CF7674-5CF0-67EE-BBB3-57B184B40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8236">
            <a:off x="2476974" y="2076408"/>
            <a:ext cx="261167" cy="258388"/>
          </a:xfrm>
          <a:prstGeom prst="rect">
            <a:avLst/>
          </a:prstGeom>
        </p:spPr>
      </p:pic>
      <p:pic>
        <p:nvPicPr>
          <p:cNvPr id="19" name="Picture 18" descr="Icon for the employee entrance.">
            <a:extLst>
              <a:ext uri="{FF2B5EF4-FFF2-40B4-BE49-F238E27FC236}">
                <a16:creationId xmlns:a16="http://schemas.microsoft.com/office/drawing/2014/main" id="{96CFD8C4-4B23-C6C3-0471-6011ADF38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50" y="3734092"/>
            <a:ext cx="261167" cy="261167"/>
          </a:xfrm>
          <a:prstGeom prst="rect">
            <a:avLst/>
          </a:prstGeom>
        </p:spPr>
      </p:pic>
      <p:pic>
        <p:nvPicPr>
          <p:cNvPr id="20" name="Picture 19" descr="Icon for the employee entrance.">
            <a:extLst>
              <a:ext uri="{FF2B5EF4-FFF2-40B4-BE49-F238E27FC236}">
                <a16:creationId xmlns:a16="http://schemas.microsoft.com/office/drawing/2014/main" id="{2E573EF4-BDA8-FADB-29EC-64407E121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92" y="3754886"/>
            <a:ext cx="261167" cy="261167"/>
          </a:xfrm>
          <a:prstGeom prst="rect">
            <a:avLst/>
          </a:prstGeom>
        </p:spPr>
      </p:pic>
      <p:pic>
        <p:nvPicPr>
          <p:cNvPr id="21" name="Picture 20" descr="Icon for the employee entrance.">
            <a:extLst>
              <a:ext uri="{FF2B5EF4-FFF2-40B4-BE49-F238E27FC236}">
                <a16:creationId xmlns:a16="http://schemas.microsoft.com/office/drawing/2014/main" id="{2E979E75-C0B8-68EC-54A4-CE633EB94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13" y="1421389"/>
            <a:ext cx="261167" cy="261167"/>
          </a:xfrm>
          <a:prstGeom prst="rect">
            <a:avLst/>
          </a:prstGeom>
        </p:spPr>
      </p:pic>
      <p:pic>
        <p:nvPicPr>
          <p:cNvPr id="22" name="Picture 21" descr="Icon for the employee entrance.">
            <a:extLst>
              <a:ext uri="{FF2B5EF4-FFF2-40B4-BE49-F238E27FC236}">
                <a16:creationId xmlns:a16="http://schemas.microsoft.com/office/drawing/2014/main" id="{3DB556E8-BD7E-D903-F360-578E65F68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70" y="5127947"/>
            <a:ext cx="261167" cy="261167"/>
          </a:xfrm>
          <a:prstGeom prst="rect">
            <a:avLst/>
          </a:prstGeom>
        </p:spPr>
      </p:pic>
      <p:pic>
        <p:nvPicPr>
          <p:cNvPr id="23" name="Picture 22" descr="Icon for the employee entrance.">
            <a:extLst>
              <a:ext uri="{FF2B5EF4-FFF2-40B4-BE49-F238E27FC236}">
                <a16:creationId xmlns:a16="http://schemas.microsoft.com/office/drawing/2014/main" id="{7459A412-DF3D-1429-7C72-7B629403C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20" y="1368840"/>
            <a:ext cx="261167" cy="261167"/>
          </a:xfrm>
          <a:prstGeom prst="rect">
            <a:avLst/>
          </a:prstGeom>
        </p:spPr>
      </p:pic>
      <p:pic>
        <p:nvPicPr>
          <p:cNvPr id="24" name="Picture 23" descr="Security camera icon.">
            <a:extLst>
              <a:ext uri="{FF2B5EF4-FFF2-40B4-BE49-F238E27FC236}">
                <a16:creationId xmlns:a16="http://schemas.microsoft.com/office/drawing/2014/main" id="{6D46ED79-6AAA-D7C2-63AC-412D81DF7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30" y="4869559"/>
            <a:ext cx="261167" cy="258388"/>
          </a:xfrm>
          <a:prstGeom prst="rect">
            <a:avLst/>
          </a:prstGeom>
        </p:spPr>
      </p:pic>
      <p:pic>
        <p:nvPicPr>
          <p:cNvPr id="25" name="Picture 24" descr="Security camera icon.">
            <a:extLst>
              <a:ext uri="{FF2B5EF4-FFF2-40B4-BE49-F238E27FC236}">
                <a16:creationId xmlns:a16="http://schemas.microsoft.com/office/drawing/2014/main" id="{1D3D7542-7A11-AD55-C06F-1E5A28FD9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3673">
            <a:off x="4289335" y="2875124"/>
            <a:ext cx="261167" cy="258388"/>
          </a:xfrm>
          <a:prstGeom prst="rect">
            <a:avLst/>
          </a:prstGeom>
        </p:spPr>
      </p:pic>
      <p:pic>
        <p:nvPicPr>
          <p:cNvPr id="26" name="Picture 25" descr="Security camera icon.">
            <a:extLst>
              <a:ext uri="{FF2B5EF4-FFF2-40B4-BE49-F238E27FC236}">
                <a16:creationId xmlns:a16="http://schemas.microsoft.com/office/drawing/2014/main" id="{8871444C-BFC1-E487-40F7-903A1B8D3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8494">
            <a:off x="1997164" y="1677772"/>
            <a:ext cx="261167" cy="258388"/>
          </a:xfrm>
          <a:prstGeom prst="rect">
            <a:avLst/>
          </a:prstGeom>
        </p:spPr>
      </p:pic>
      <p:pic>
        <p:nvPicPr>
          <p:cNvPr id="27" name="Picture 26" descr="Security camera icon.">
            <a:extLst>
              <a:ext uri="{FF2B5EF4-FFF2-40B4-BE49-F238E27FC236}">
                <a16:creationId xmlns:a16="http://schemas.microsoft.com/office/drawing/2014/main" id="{E263D63D-3EBD-CABD-9195-A941F38F5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53" y="1594218"/>
            <a:ext cx="261167" cy="258388"/>
          </a:xfrm>
          <a:prstGeom prst="rect">
            <a:avLst/>
          </a:prstGeom>
        </p:spPr>
      </p:pic>
      <p:pic>
        <p:nvPicPr>
          <p:cNvPr id="28" name="Picture 27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B90AFEB4-ECA9-BC08-4CB7-1BA04B9CD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43" y="2324100"/>
            <a:ext cx="258388" cy="261167"/>
          </a:xfrm>
          <a:prstGeom prst="rect">
            <a:avLst/>
          </a:prstGeom>
        </p:spPr>
      </p:pic>
      <p:pic>
        <p:nvPicPr>
          <p:cNvPr id="29" name="Picture 28" descr="Security camera icon.">
            <a:extLst>
              <a:ext uri="{FF2B5EF4-FFF2-40B4-BE49-F238E27FC236}">
                <a16:creationId xmlns:a16="http://schemas.microsoft.com/office/drawing/2014/main" id="{B701CFBC-E11A-A36A-C89B-63B521AA3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60102">
            <a:off x="2476973" y="2905643"/>
            <a:ext cx="261167" cy="258388"/>
          </a:xfrm>
          <a:prstGeom prst="rect">
            <a:avLst/>
          </a:prstGeom>
        </p:spPr>
      </p:pic>
      <p:pic>
        <p:nvPicPr>
          <p:cNvPr id="31" name="Picture 30" descr="Security camera icon.">
            <a:extLst>
              <a:ext uri="{FF2B5EF4-FFF2-40B4-BE49-F238E27FC236}">
                <a16:creationId xmlns:a16="http://schemas.microsoft.com/office/drawing/2014/main" id="{39D3EF7D-F5D0-65BA-540B-BD7BD6E9B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78902">
            <a:off x="2170616" y="6005000"/>
            <a:ext cx="261167" cy="258388"/>
          </a:xfrm>
          <a:prstGeom prst="rect">
            <a:avLst/>
          </a:prstGeom>
        </p:spPr>
      </p:pic>
      <p:pic>
        <p:nvPicPr>
          <p:cNvPr id="32" name="Picture 31" descr="Security camera icon.">
            <a:extLst>
              <a:ext uri="{FF2B5EF4-FFF2-40B4-BE49-F238E27FC236}">
                <a16:creationId xmlns:a16="http://schemas.microsoft.com/office/drawing/2014/main" id="{35BE630B-B780-C528-8DBD-3E8CC435C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3717">
            <a:off x="4774743" y="4174646"/>
            <a:ext cx="261167" cy="258388"/>
          </a:xfrm>
          <a:prstGeom prst="rect">
            <a:avLst/>
          </a:prstGeom>
        </p:spPr>
      </p:pic>
      <p:pic>
        <p:nvPicPr>
          <p:cNvPr id="33" name="Picture 32" descr="Security camera icon.">
            <a:extLst>
              <a:ext uri="{FF2B5EF4-FFF2-40B4-BE49-F238E27FC236}">
                <a16:creationId xmlns:a16="http://schemas.microsoft.com/office/drawing/2014/main" id="{5A896A8A-D634-3526-C7CC-9A136E978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9154">
            <a:off x="2038139" y="4316780"/>
            <a:ext cx="261167" cy="258388"/>
          </a:xfrm>
          <a:prstGeom prst="rect">
            <a:avLst/>
          </a:prstGeom>
        </p:spPr>
      </p:pic>
      <p:pic>
        <p:nvPicPr>
          <p:cNvPr id="30" name="Picture 29" descr="Icon for the geofencing RFID system.">
            <a:extLst>
              <a:ext uri="{FF2B5EF4-FFF2-40B4-BE49-F238E27FC236}">
                <a16:creationId xmlns:a16="http://schemas.microsoft.com/office/drawing/2014/main" id="{A6FA0649-DA16-39C0-B469-B805B703D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7" y="3108665"/>
            <a:ext cx="258388" cy="258388"/>
          </a:xfrm>
          <a:prstGeom prst="rect">
            <a:avLst/>
          </a:prstGeom>
        </p:spPr>
      </p:pic>
      <p:pic>
        <p:nvPicPr>
          <p:cNvPr id="34" name="Picture 33" descr="Icon for the geofencing RFID system.">
            <a:extLst>
              <a:ext uri="{FF2B5EF4-FFF2-40B4-BE49-F238E27FC236}">
                <a16:creationId xmlns:a16="http://schemas.microsoft.com/office/drawing/2014/main" id="{E5B88581-28EB-1F50-6C1F-19EA1381D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7" y="2336240"/>
            <a:ext cx="258388" cy="258388"/>
          </a:xfrm>
          <a:prstGeom prst="rect">
            <a:avLst/>
          </a:prstGeom>
        </p:spPr>
      </p:pic>
      <p:pic>
        <p:nvPicPr>
          <p:cNvPr id="35" name="Picture 34" descr="Icon for the geofencing RFID system.">
            <a:extLst>
              <a:ext uri="{FF2B5EF4-FFF2-40B4-BE49-F238E27FC236}">
                <a16:creationId xmlns:a16="http://schemas.microsoft.com/office/drawing/2014/main" id="{E882982D-483B-377F-597E-629D5DBD3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53" y="2336240"/>
            <a:ext cx="258388" cy="258388"/>
          </a:xfrm>
          <a:prstGeom prst="rect">
            <a:avLst/>
          </a:prstGeom>
        </p:spPr>
      </p:pic>
      <p:pic>
        <p:nvPicPr>
          <p:cNvPr id="36" name="Picture 35" descr="Icon for the geofencing RFID system.">
            <a:extLst>
              <a:ext uri="{FF2B5EF4-FFF2-40B4-BE49-F238E27FC236}">
                <a16:creationId xmlns:a16="http://schemas.microsoft.com/office/drawing/2014/main" id="{FD51E626-802C-209B-DD9C-695BC650B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51" y="3108665"/>
            <a:ext cx="258388" cy="258388"/>
          </a:xfrm>
          <a:prstGeom prst="rect">
            <a:avLst/>
          </a:prstGeom>
        </p:spPr>
      </p:pic>
      <p:pic>
        <p:nvPicPr>
          <p:cNvPr id="37" name="Picture 36" descr="Icon for the geofencing RFID system.">
            <a:extLst>
              <a:ext uri="{FF2B5EF4-FFF2-40B4-BE49-F238E27FC236}">
                <a16:creationId xmlns:a16="http://schemas.microsoft.com/office/drawing/2014/main" id="{5A57F3C5-3C3C-CB4A-ED1A-BC93F6804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53" y="3838746"/>
            <a:ext cx="258388" cy="258388"/>
          </a:xfrm>
          <a:prstGeom prst="rect">
            <a:avLst/>
          </a:prstGeom>
        </p:spPr>
      </p:pic>
      <p:pic>
        <p:nvPicPr>
          <p:cNvPr id="38" name="Picture 37" descr="Icon for the geofencing RFID system.">
            <a:extLst>
              <a:ext uri="{FF2B5EF4-FFF2-40B4-BE49-F238E27FC236}">
                <a16:creationId xmlns:a16="http://schemas.microsoft.com/office/drawing/2014/main" id="{93A07C43-2F90-46EE-1846-6549AC2C1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44" y="4869559"/>
            <a:ext cx="258388" cy="258388"/>
          </a:xfrm>
          <a:prstGeom prst="rect">
            <a:avLst/>
          </a:prstGeom>
        </p:spPr>
      </p:pic>
      <p:pic>
        <p:nvPicPr>
          <p:cNvPr id="39" name="Picture 38" descr="Icon for the geofencing RFID system.">
            <a:extLst>
              <a:ext uri="{FF2B5EF4-FFF2-40B4-BE49-F238E27FC236}">
                <a16:creationId xmlns:a16="http://schemas.microsoft.com/office/drawing/2014/main" id="{78E58F28-D5A7-71F4-6350-26894BA5D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44" y="1621378"/>
            <a:ext cx="258388" cy="258388"/>
          </a:xfrm>
          <a:prstGeom prst="rect">
            <a:avLst/>
          </a:prstGeom>
        </p:spPr>
      </p:pic>
      <p:pic>
        <p:nvPicPr>
          <p:cNvPr id="40" name="Picture 39" descr="Icon for the geofencing RFID system.">
            <a:extLst>
              <a:ext uri="{FF2B5EF4-FFF2-40B4-BE49-F238E27FC236}">
                <a16:creationId xmlns:a16="http://schemas.microsoft.com/office/drawing/2014/main" id="{F2B6352E-01D0-2EEE-7E28-8FA2DE9C9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7" y="3833949"/>
            <a:ext cx="258388" cy="258388"/>
          </a:xfrm>
          <a:prstGeom prst="rect">
            <a:avLst/>
          </a:prstGeom>
        </p:spPr>
      </p:pic>
      <p:pic>
        <p:nvPicPr>
          <p:cNvPr id="41" name="Picture 40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EDB9D6E1-4559-FF04-54E9-EBB56B995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16" y="1682555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A78AB7C9B8C4299C0CBFDC40F5818" ma:contentTypeVersion="13" ma:contentTypeDescription="Create a new document." ma:contentTypeScope="" ma:versionID="5322e4309c04cd3eeb11cb5e72bb015a">
  <xsd:schema xmlns:xsd="http://www.w3.org/2001/XMLSchema" xmlns:xs="http://www.w3.org/2001/XMLSchema" xmlns:p="http://schemas.microsoft.com/office/2006/metadata/properties" xmlns:ns2="43fd2dc2-6885-4ca9-a93c-44ea66ce61ff" xmlns:ns3="7efad4c8-4345-42d0-8bd0-40daebf7d645" targetNamespace="http://schemas.microsoft.com/office/2006/metadata/properties" ma:root="true" ma:fieldsID="8f42dec1c6b8011b1188202f4f8672a4" ns2:_="" ns3:_="">
    <xsd:import namespace="43fd2dc2-6885-4ca9-a93c-44ea66ce61ff"/>
    <xsd:import namespace="7efad4c8-4345-42d0-8bd0-40daebf7d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3:_dlc_DocId" minOccurs="0"/>
                <xsd:element ref="ns3:_dlc_DocIdUrl" minOccurs="0"/>
                <xsd:element ref="ns3:_dlc_DocIdPersistId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d2dc2-6885-4ca9-a93c-44ea66ce6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Project" ma:index="23" nillable="true" ma:displayName="Purpose" ma:format="Dropdown" ma:internalName="Project">
      <xsd:simpleType>
        <xsd:union memberTypes="dms:Text">
          <xsd:simpleType>
            <xsd:restriction base="dms:Choice">
              <xsd:enumeration value="New course development"/>
              <xsd:enumeration value="Course revision"/>
              <xsd:enumeration value="Program planning"/>
              <xsd:enumeration value="Quality Assurance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ad4c8-4345-42d0-8bd0-40daebf7d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fad4c8-4345-42d0-8bd0-40daebf7d645">
      <UserInfo>
        <DisplayName>Jessica McCarty</DisplayName>
        <AccountId>14</AccountId>
        <AccountType/>
      </UserInfo>
      <UserInfo>
        <DisplayName>Andrew Rider</DisplayName>
        <AccountId>13</AccountId>
        <AccountType/>
      </UserInfo>
      <UserInfo>
        <DisplayName>Sheryl Hirsch</DisplayName>
        <AccountId>15</AccountId>
        <AccountType/>
      </UserInfo>
      <UserInfo>
        <DisplayName>Em Medina</DisplayName>
        <AccountId>138</AccountId>
        <AccountType/>
      </UserInfo>
      <UserInfo>
        <DisplayName>Tricia Boland-Klein</DisplayName>
        <AccountId>17</AccountId>
        <AccountType/>
      </UserInfo>
    </SharedWithUsers>
    <Project xmlns="43fd2dc2-6885-4ca9-a93c-44ea66ce61ff" xsi:nil="true"/>
    <_dlc_DocId xmlns="7efad4c8-4345-42d0-8bd0-40daebf7d645">2SFZMWCQNUDK-769653890-77134</_dlc_DocId>
    <_dlc_DocIdUrl xmlns="7efad4c8-4345-42d0-8bd0-40daebf7d645">
      <Url>https://umuc365.sharepoint.com/sites/AA-CourseDevelopment-US/_layouts/15/DocIdRedir.aspx?ID=2SFZMWCQNUDK-769653890-77134</Url>
      <Description>2SFZMWCQNUDK-769653890-77134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2C582A4-680D-46A4-AA35-D45329DCC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fd2dc2-6885-4ca9-a93c-44ea66ce61ff"/>
    <ds:schemaRef ds:uri="7efad4c8-4345-42d0-8bd0-40daebf7d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11D997-3C75-4CE2-B5E3-C0400E5CFD9C}">
  <ds:schemaRefs>
    <ds:schemaRef ds:uri="http://schemas.microsoft.com/office/infopath/2007/PartnerControls"/>
    <ds:schemaRef ds:uri="43fd2dc2-6885-4ca9-a93c-44ea66ce61ff"/>
    <ds:schemaRef ds:uri="7efad4c8-4345-42d0-8bd0-40daebf7d64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F2C435B-5371-49F0-9409-4A51C4248A5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A5A1E2-275D-470C-A62B-E373C65AF2B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194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CMIT320 Hospital Security Map Instructions v2</dc:title>
  <dc:creator>Andy Joyce</dc:creator>
  <cp:lastModifiedBy>Tri Ho</cp:lastModifiedBy>
  <cp:revision>12</cp:revision>
  <dcterms:created xsi:type="dcterms:W3CDTF">2020-01-14T05:03:44Z</dcterms:created>
  <dcterms:modified xsi:type="dcterms:W3CDTF">2022-07-19T18:51:56Z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0x0101006EDA78AB7C9B8C4299C0CBFDC40F5818</vt:lpwstr>
  </property>
  <property fmtid="{D5CDD505-2E9C-101B-9397-08002B2CF9AE}" pid="3" name="_dlc_DocIdItemGuid">
    <vt:lpwstr>315a9707-8f91-4fbf-8774-b5d6d8c7b503</vt:lpwstr>
  </property>
</Properties>
</file>