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0080625" cy="10080625"/>
  <p:notesSz cx="10234613" cy="14662150"/>
  <p:defaultTextStyle>
    <a:defPPr>
      <a:defRPr lang="en-US"/>
    </a:defPPr>
    <a:lvl1pPr marL="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26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053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079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105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131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158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184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21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8" y="-96"/>
      </p:cViewPr>
      <p:guideLst>
        <p:guide orient="horz" pos="317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3131528"/>
            <a:ext cx="8568531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712354"/>
            <a:ext cx="7056438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592704"/>
            <a:ext cx="2500906" cy="12642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592704"/>
            <a:ext cx="7334704" cy="12642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6477736"/>
            <a:ext cx="8568531" cy="200212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272600"/>
            <a:ext cx="8568531" cy="220513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5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1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256474"/>
            <a:ext cx="4454027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96865"/>
            <a:ext cx="4454027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2256474"/>
            <a:ext cx="4455776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196865"/>
            <a:ext cx="4455776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8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401358"/>
            <a:ext cx="3316456" cy="170810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401359"/>
            <a:ext cx="5635349" cy="860353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109465"/>
            <a:ext cx="3316456" cy="6895428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7056438"/>
            <a:ext cx="6048375" cy="83305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900723"/>
            <a:ext cx="6048375" cy="6048375"/>
          </a:xfrm>
        </p:spPr>
        <p:txBody>
          <a:bodyPr/>
          <a:lstStyle>
            <a:lvl1pPr marL="0" indent="0">
              <a:buNone/>
              <a:defRPr sz="4000"/>
            </a:lvl1pPr>
            <a:lvl2pPr marL="576026" indent="0">
              <a:buNone/>
              <a:defRPr sz="3500"/>
            </a:lvl2pPr>
            <a:lvl3pPr marL="1152053" indent="0">
              <a:buNone/>
              <a:defRPr sz="3000"/>
            </a:lvl3pPr>
            <a:lvl4pPr marL="1728079" indent="0">
              <a:buNone/>
              <a:defRPr sz="2500"/>
            </a:lvl4pPr>
            <a:lvl5pPr marL="2304105" indent="0">
              <a:buNone/>
              <a:defRPr sz="2500"/>
            </a:lvl5pPr>
            <a:lvl6pPr marL="2880131" indent="0">
              <a:buNone/>
              <a:defRPr sz="2500"/>
            </a:lvl6pPr>
            <a:lvl7pPr marL="3456158" indent="0">
              <a:buNone/>
              <a:defRPr sz="2500"/>
            </a:lvl7pPr>
            <a:lvl8pPr marL="4032184" indent="0">
              <a:buNone/>
              <a:defRPr sz="2500"/>
            </a:lvl8pPr>
            <a:lvl9pPr marL="4608210" indent="0">
              <a:buNone/>
              <a:defRPr sz="2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7889490"/>
            <a:ext cx="6048375" cy="1183073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  <a:prstGeom prst="rect">
            <a:avLst/>
          </a:prstGeom>
        </p:spPr>
        <p:txBody>
          <a:bodyPr vert="horz" lIns="115205" tIns="57603" rIns="115205" bIns="57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52146"/>
            <a:ext cx="9072563" cy="6652747"/>
          </a:xfrm>
          <a:prstGeom prst="rect">
            <a:avLst/>
          </a:prstGeom>
        </p:spPr>
        <p:txBody>
          <a:bodyPr vert="horz" lIns="115205" tIns="57603" rIns="115205" bIns="57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398D-13B9-49F2-B424-C6FE354319DC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9343247"/>
            <a:ext cx="3192198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2053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0" indent="-432020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80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5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0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5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0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6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1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d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6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1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6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2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7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62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27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0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5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10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0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6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1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36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01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66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y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2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b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7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62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7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0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45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10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75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0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6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71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36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01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6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2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97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62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27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80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5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10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75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40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06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1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36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01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66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32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97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62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27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k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80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5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10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75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0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06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71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36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01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66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x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32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97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62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427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0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5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10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775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40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06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71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36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01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66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32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97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862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427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80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45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0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g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75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40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06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71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36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601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66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32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97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62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27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0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45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10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775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40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06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71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36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601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66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32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97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862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27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80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45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m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10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75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40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06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71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36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01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66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732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a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97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62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427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80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645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10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75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40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06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471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g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36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601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166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732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297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862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427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x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80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45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h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210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75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340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06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471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036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601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166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32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297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62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427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80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645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10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u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75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r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340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f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906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Codystar" panose="02000000000000000000" pitchFamily="2" charset="0"/>
                <a:ea typeface="Codystar" panose="02000000000000000000" pitchFamily="2" charset="0"/>
              </a:rPr>
              <a:t>i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471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036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601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t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66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w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732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862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427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80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s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45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10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v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75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e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340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n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06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d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471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036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p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601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166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732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l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97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o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862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c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427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k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10606" y="831333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Codystar" panose="02000000000000000000" pitchFamily="2" charset="0"/>
                <a:ea typeface="Codystar" panose="02000000000000000000" pitchFamily="2" charset="0"/>
              </a:rPr>
              <a:t>‘</a:t>
            </a:r>
            <a:endParaRPr lang="en-GB" sz="3000" dirty="0"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65200" y="90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8" name="Group 197"/>
          <p:cNvGrpSpPr/>
          <p:nvPr/>
        </p:nvGrpSpPr>
        <p:grpSpPr>
          <a:xfrm>
            <a:off x="8055000" y="8595000"/>
            <a:ext cx="180000" cy="180000"/>
            <a:chOff x="8620200" y="8595000"/>
            <a:chExt cx="180000" cy="180000"/>
          </a:xfrm>
        </p:grpSpPr>
        <p:sp>
          <p:nvSpPr>
            <p:cNvPr id="199" name="Rectangle 1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489800" y="8595000"/>
            <a:ext cx="180000" cy="180000"/>
            <a:chOff x="8620200" y="8595000"/>
            <a:chExt cx="180000" cy="180000"/>
          </a:xfrm>
        </p:grpSpPr>
        <p:sp>
          <p:nvSpPr>
            <p:cNvPr id="202" name="Rectangle 2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924600" y="8595000"/>
            <a:ext cx="180000" cy="180000"/>
            <a:chOff x="8620200" y="8595000"/>
            <a:chExt cx="180000" cy="180000"/>
          </a:xfrm>
        </p:grpSpPr>
        <p:sp>
          <p:nvSpPr>
            <p:cNvPr id="205" name="Rectangle 2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359400" y="8595000"/>
            <a:ext cx="180000" cy="180000"/>
            <a:chOff x="8620200" y="8595000"/>
            <a:chExt cx="180000" cy="180000"/>
          </a:xfrm>
        </p:grpSpPr>
        <p:sp>
          <p:nvSpPr>
            <p:cNvPr id="208" name="Rectangle 2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794200" y="8595000"/>
            <a:ext cx="180000" cy="180000"/>
            <a:chOff x="8620200" y="8595000"/>
            <a:chExt cx="180000" cy="180000"/>
          </a:xfrm>
        </p:grpSpPr>
        <p:sp>
          <p:nvSpPr>
            <p:cNvPr id="211" name="Rectangle 2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5229000" y="8595000"/>
            <a:ext cx="180000" cy="180000"/>
            <a:chOff x="8620200" y="8595000"/>
            <a:chExt cx="180000" cy="180000"/>
          </a:xfrm>
        </p:grpSpPr>
        <p:sp>
          <p:nvSpPr>
            <p:cNvPr id="214" name="Rectangle 2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663800" y="8595000"/>
            <a:ext cx="180000" cy="180000"/>
            <a:chOff x="8620200" y="8595000"/>
            <a:chExt cx="180000" cy="180000"/>
          </a:xfrm>
        </p:grpSpPr>
        <p:sp>
          <p:nvSpPr>
            <p:cNvPr id="217" name="Rectangle 2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098600" y="8595000"/>
            <a:ext cx="180000" cy="180000"/>
            <a:chOff x="8620200" y="8595000"/>
            <a:chExt cx="180000" cy="180000"/>
          </a:xfrm>
        </p:grpSpPr>
        <p:sp>
          <p:nvSpPr>
            <p:cNvPr id="220" name="Rectangle 2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533400" y="8595000"/>
            <a:ext cx="180000" cy="180000"/>
            <a:chOff x="8620200" y="8595000"/>
            <a:chExt cx="180000" cy="180000"/>
          </a:xfrm>
        </p:grpSpPr>
        <p:sp>
          <p:nvSpPr>
            <p:cNvPr id="223" name="Rectangle 22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968200" y="8595000"/>
            <a:ext cx="180000" cy="180000"/>
            <a:chOff x="8620200" y="8595000"/>
            <a:chExt cx="180000" cy="180000"/>
          </a:xfrm>
        </p:grpSpPr>
        <p:sp>
          <p:nvSpPr>
            <p:cNvPr id="226" name="Rectangle 2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403000" y="8595000"/>
            <a:ext cx="180000" cy="180000"/>
            <a:chOff x="8620200" y="8595000"/>
            <a:chExt cx="180000" cy="180000"/>
          </a:xfrm>
        </p:grpSpPr>
        <p:sp>
          <p:nvSpPr>
            <p:cNvPr id="229" name="Rectangle 2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837800" y="8595000"/>
            <a:ext cx="180000" cy="180000"/>
            <a:chOff x="8620200" y="8595000"/>
            <a:chExt cx="180000" cy="180000"/>
          </a:xfrm>
        </p:grpSpPr>
        <p:sp>
          <p:nvSpPr>
            <p:cNvPr id="232" name="Rectangle 2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272600" y="8595000"/>
            <a:ext cx="180000" cy="180000"/>
            <a:chOff x="8620200" y="8595000"/>
            <a:chExt cx="180000" cy="180000"/>
          </a:xfrm>
        </p:grpSpPr>
        <p:sp>
          <p:nvSpPr>
            <p:cNvPr id="235" name="Rectangle 2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1272600" y="7986600"/>
            <a:ext cx="180000" cy="180000"/>
            <a:chOff x="8620200" y="8595000"/>
            <a:chExt cx="180000" cy="180000"/>
          </a:xfrm>
        </p:grpSpPr>
        <p:sp>
          <p:nvSpPr>
            <p:cNvPr id="280" name="Rectangle 2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272600" y="7378200"/>
            <a:ext cx="180000" cy="180000"/>
            <a:chOff x="8620200" y="8595000"/>
            <a:chExt cx="180000" cy="180000"/>
          </a:xfrm>
        </p:grpSpPr>
        <p:sp>
          <p:nvSpPr>
            <p:cNvPr id="283" name="Rectangle 2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272600" y="6769800"/>
            <a:ext cx="180000" cy="180000"/>
            <a:chOff x="8620200" y="8595000"/>
            <a:chExt cx="180000" cy="180000"/>
          </a:xfrm>
        </p:grpSpPr>
        <p:sp>
          <p:nvSpPr>
            <p:cNvPr id="286" name="Rectangle 2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272600" y="6161400"/>
            <a:ext cx="180000" cy="180000"/>
            <a:chOff x="8620200" y="8595000"/>
            <a:chExt cx="180000" cy="180000"/>
          </a:xfrm>
        </p:grpSpPr>
        <p:sp>
          <p:nvSpPr>
            <p:cNvPr id="289" name="Rectangle 2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272600" y="5553000"/>
            <a:ext cx="180000" cy="180000"/>
            <a:chOff x="8620200" y="8595000"/>
            <a:chExt cx="180000" cy="180000"/>
          </a:xfrm>
        </p:grpSpPr>
        <p:sp>
          <p:nvSpPr>
            <p:cNvPr id="292" name="Rectangle 2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72600" y="4950000"/>
            <a:ext cx="180000" cy="180000"/>
            <a:chOff x="8620200" y="8595000"/>
            <a:chExt cx="180000" cy="180000"/>
          </a:xfrm>
        </p:grpSpPr>
        <p:sp>
          <p:nvSpPr>
            <p:cNvPr id="295" name="Rectangle 2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2600" y="4336200"/>
            <a:ext cx="180000" cy="180000"/>
            <a:chOff x="8620200" y="8595000"/>
            <a:chExt cx="180000" cy="180000"/>
          </a:xfrm>
        </p:grpSpPr>
        <p:sp>
          <p:nvSpPr>
            <p:cNvPr id="298" name="Rectangle 2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272600" y="3727800"/>
            <a:ext cx="180000" cy="180000"/>
            <a:chOff x="8620200" y="8595000"/>
            <a:chExt cx="180000" cy="180000"/>
          </a:xfrm>
        </p:grpSpPr>
        <p:sp>
          <p:nvSpPr>
            <p:cNvPr id="301" name="Rectangle 3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272600" y="3119400"/>
            <a:ext cx="180000" cy="180000"/>
            <a:chOff x="8620200" y="8595000"/>
            <a:chExt cx="180000" cy="180000"/>
          </a:xfrm>
        </p:grpSpPr>
        <p:sp>
          <p:nvSpPr>
            <p:cNvPr id="304" name="Rectangle 3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272600" y="2511000"/>
            <a:ext cx="180000" cy="180000"/>
            <a:chOff x="8620200" y="8595000"/>
            <a:chExt cx="180000" cy="180000"/>
          </a:xfrm>
        </p:grpSpPr>
        <p:sp>
          <p:nvSpPr>
            <p:cNvPr id="307" name="Rectangle 30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1272600" y="1902600"/>
            <a:ext cx="180000" cy="180000"/>
            <a:chOff x="8620200" y="8595000"/>
            <a:chExt cx="180000" cy="180000"/>
          </a:xfrm>
        </p:grpSpPr>
        <p:sp>
          <p:nvSpPr>
            <p:cNvPr id="310" name="Rectangle 3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272600" y="1294200"/>
            <a:ext cx="180000" cy="180000"/>
            <a:chOff x="8620200" y="8595000"/>
            <a:chExt cx="180000" cy="180000"/>
          </a:xfrm>
        </p:grpSpPr>
        <p:sp>
          <p:nvSpPr>
            <p:cNvPr id="313" name="Rectangle 3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620200" y="7986600"/>
            <a:ext cx="180000" cy="180000"/>
            <a:chOff x="8620200" y="8595000"/>
            <a:chExt cx="180000" cy="180000"/>
          </a:xfrm>
        </p:grpSpPr>
        <p:sp>
          <p:nvSpPr>
            <p:cNvPr id="316" name="Rectangle 3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055000" y="7986600"/>
            <a:ext cx="180000" cy="180000"/>
            <a:chOff x="8620200" y="8595000"/>
            <a:chExt cx="180000" cy="180000"/>
          </a:xfrm>
        </p:grpSpPr>
        <p:sp>
          <p:nvSpPr>
            <p:cNvPr id="319" name="Rectangle 3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7489800" y="7986600"/>
            <a:ext cx="180000" cy="180000"/>
            <a:chOff x="8620200" y="8595000"/>
            <a:chExt cx="180000" cy="180000"/>
          </a:xfrm>
        </p:grpSpPr>
        <p:sp>
          <p:nvSpPr>
            <p:cNvPr id="322" name="Rectangle 3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924600" y="7986600"/>
            <a:ext cx="180000" cy="180000"/>
            <a:chOff x="8620200" y="8595000"/>
            <a:chExt cx="180000" cy="180000"/>
          </a:xfrm>
        </p:grpSpPr>
        <p:sp>
          <p:nvSpPr>
            <p:cNvPr id="325" name="Rectangle 3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6359400" y="7986600"/>
            <a:ext cx="180000" cy="180000"/>
            <a:chOff x="8620200" y="8595000"/>
            <a:chExt cx="180000" cy="180000"/>
          </a:xfrm>
        </p:grpSpPr>
        <p:sp>
          <p:nvSpPr>
            <p:cNvPr id="328" name="Rectangle 3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794200" y="7986600"/>
            <a:ext cx="180000" cy="180000"/>
            <a:chOff x="8620200" y="8595000"/>
            <a:chExt cx="180000" cy="180000"/>
          </a:xfrm>
        </p:grpSpPr>
        <p:sp>
          <p:nvSpPr>
            <p:cNvPr id="331" name="Rectangle 3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229000" y="7986600"/>
            <a:ext cx="180000" cy="180000"/>
            <a:chOff x="8620200" y="8595000"/>
            <a:chExt cx="180000" cy="180000"/>
          </a:xfrm>
        </p:grpSpPr>
        <p:sp>
          <p:nvSpPr>
            <p:cNvPr id="334" name="Rectangle 3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663800" y="7986600"/>
            <a:ext cx="180000" cy="180000"/>
            <a:chOff x="8620200" y="8595000"/>
            <a:chExt cx="180000" cy="180000"/>
          </a:xfrm>
        </p:grpSpPr>
        <p:sp>
          <p:nvSpPr>
            <p:cNvPr id="337" name="Rectangle 3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98600" y="7986600"/>
            <a:ext cx="180000" cy="180000"/>
            <a:chOff x="8620200" y="8595000"/>
            <a:chExt cx="180000" cy="180000"/>
          </a:xfrm>
        </p:grpSpPr>
        <p:sp>
          <p:nvSpPr>
            <p:cNvPr id="340" name="Rectangle 3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533400" y="7986600"/>
            <a:ext cx="180000" cy="180000"/>
            <a:chOff x="8620200" y="8595000"/>
            <a:chExt cx="180000" cy="180000"/>
          </a:xfrm>
        </p:grpSpPr>
        <p:sp>
          <p:nvSpPr>
            <p:cNvPr id="343" name="Rectangle 3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68200" y="7986600"/>
            <a:ext cx="180000" cy="180000"/>
            <a:chOff x="8620200" y="8595000"/>
            <a:chExt cx="180000" cy="180000"/>
          </a:xfrm>
        </p:grpSpPr>
        <p:sp>
          <p:nvSpPr>
            <p:cNvPr id="346" name="Rectangle 3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2403000" y="7986600"/>
            <a:ext cx="180000" cy="180000"/>
            <a:chOff x="8620200" y="8595000"/>
            <a:chExt cx="180000" cy="180000"/>
          </a:xfrm>
        </p:grpSpPr>
        <p:sp>
          <p:nvSpPr>
            <p:cNvPr id="349" name="Rectangle 34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837800" y="7986600"/>
            <a:ext cx="180000" cy="180000"/>
            <a:chOff x="8620200" y="8595000"/>
            <a:chExt cx="180000" cy="180000"/>
          </a:xfrm>
        </p:grpSpPr>
        <p:sp>
          <p:nvSpPr>
            <p:cNvPr id="352" name="Rectangle 3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8620200" y="7378200"/>
            <a:ext cx="180000" cy="180000"/>
            <a:chOff x="8620200" y="8595000"/>
            <a:chExt cx="180000" cy="180000"/>
          </a:xfrm>
        </p:grpSpPr>
        <p:sp>
          <p:nvSpPr>
            <p:cNvPr id="358" name="Rectangle 3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055000" y="7378200"/>
            <a:ext cx="180000" cy="180000"/>
            <a:chOff x="8620200" y="8595000"/>
            <a:chExt cx="180000" cy="180000"/>
          </a:xfrm>
        </p:grpSpPr>
        <p:sp>
          <p:nvSpPr>
            <p:cNvPr id="361" name="Rectangle 3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7489800" y="7378200"/>
            <a:ext cx="180000" cy="180000"/>
            <a:chOff x="8620200" y="8595000"/>
            <a:chExt cx="180000" cy="180000"/>
          </a:xfrm>
        </p:grpSpPr>
        <p:sp>
          <p:nvSpPr>
            <p:cNvPr id="364" name="Rectangle 3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6924600" y="7378200"/>
            <a:ext cx="180000" cy="180000"/>
            <a:chOff x="8620200" y="8595000"/>
            <a:chExt cx="180000" cy="180000"/>
          </a:xfrm>
        </p:grpSpPr>
        <p:sp>
          <p:nvSpPr>
            <p:cNvPr id="367" name="Rectangle 3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359400" y="7378200"/>
            <a:ext cx="180000" cy="180000"/>
            <a:chOff x="8620200" y="8595000"/>
            <a:chExt cx="180000" cy="180000"/>
          </a:xfrm>
        </p:grpSpPr>
        <p:sp>
          <p:nvSpPr>
            <p:cNvPr id="370" name="Rectangle 3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5794200" y="7378200"/>
            <a:ext cx="180000" cy="180000"/>
            <a:chOff x="8620200" y="8595000"/>
            <a:chExt cx="180000" cy="180000"/>
          </a:xfrm>
        </p:grpSpPr>
        <p:sp>
          <p:nvSpPr>
            <p:cNvPr id="373" name="Rectangle 3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229000" y="7378200"/>
            <a:ext cx="180000" cy="180000"/>
            <a:chOff x="8620200" y="8595000"/>
            <a:chExt cx="180000" cy="180000"/>
          </a:xfrm>
        </p:grpSpPr>
        <p:sp>
          <p:nvSpPr>
            <p:cNvPr id="376" name="Rectangle 3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663800" y="7378200"/>
            <a:ext cx="180000" cy="180000"/>
            <a:chOff x="8620200" y="8595000"/>
            <a:chExt cx="180000" cy="180000"/>
          </a:xfrm>
        </p:grpSpPr>
        <p:sp>
          <p:nvSpPr>
            <p:cNvPr id="379" name="Rectangle 3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4098600" y="7378200"/>
            <a:ext cx="180000" cy="180000"/>
            <a:chOff x="8620200" y="8595000"/>
            <a:chExt cx="180000" cy="180000"/>
          </a:xfrm>
        </p:grpSpPr>
        <p:sp>
          <p:nvSpPr>
            <p:cNvPr id="382" name="Rectangle 3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3533400" y="7378200"/>
            <a:ext cx="180000" cy="180000"/>
            <a:chOff x="8620200" y="8595000"/>
            <a:chExt cx="180000" cy="180000"/>
          </a:xfrm>
        </p:grpSpPr>
        <p:sp>
          <p:nvSpPr>
            <p:cNvPr id="385" name="Rectangle 3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968200" y="7378200"/>
            <a:ext cx="180000" cy="180000"/>
            <a:chOff x="8620200" y="8595000"/>
            <a:chExt cx="180000" cy="180000"/>
          </a:xfrm>
        </p:grpSpPr>
        <p:sp>
          <p:nvSpPr>
            <p:cNvPr id="388" name="Rectangle 3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2403000" y="7378200"/>
            <a:ext cx="180000" cy="180000"/>
            <a:chOff x="8620200" y="8595000"/>
            <a:chExt cx="180000" cy="180000"/>
          </a:xfrm>
        </p:grpSpPr>
        <p:sp>
          <p:nvSpPr>
            <p:cNvPr id="391" name="Rectangle 39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1837800" y="7378200"/>
            <a:ext cx="180000" cy="180000"/>
            <a:chOff x="8620200" y="8595000"/>
            <a:chExt cx="180000" cy="180000"/>
          </a:xfrm>
        </p:grpSpPr>
        <p:sp>
          <p:nvSpPr>
            <p:cNvPr id="394" name="Rectangle 3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8620200" y="6769800"/>
            <a:ext cx="180000" cy="180000"/>
            <a:chOff x="8620200" y="8595000"/>
            <a:chExt cx="180000" cy="180000"/>
          </a:xfrm>
        </p:grpSpPr>
        <p:sp>
          <p:nvSpPr>
            <p:cNvPr id="400" name="Rectangle 3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8055000" y="6769800"/>
            <a:ext cx="180000" cy="180000"/>
            <a:chOff x="8620200" y="8595000"/>
            <a:chExt cx="180000" cy="180000"/>
          </a:xfrm>
        </p:grpSpPr>
        <p:sp>
          <p:nvSpPr>
            <p:cNvPr id="403" name="Rectangle 4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7489800" y="6769800"/>
            <a:ext cx="180000" cy="180000"/>
            <a:chOff x="8620200" y="8595000"/>
            <a:chExt cx="180000" cy="180000"/>
          </a:xfrm>
        </p:grpSpPr>
        <p:sp>
          <p:nvSpPr>
            <p:cNvPr id="406" name="Rectangle 4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6924600" y="6769800"/>
            <a:ext cx="180000" cy="180000"/>
            <a:chOff x="8620200" y="8595000"/>
            <a:chExt cx="180000" cy="180000"/>
          </a:xfrm>
        </p:grpSpPr>
        <p:sp>
          <p:nvSpPr>
            <p:cNvPr id="409" name="Rectangle 4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6359400" y="6769800"/>
            <a:ext cx="180000" cy="180000"/>
            <a:chOff x="8620200" y="8595000"/>
            <a:chExt cx="180000" cy="180000"/>
          </a:xfrm>
        </p:grpSpPr>
        <p:sp>
          <p:nvSpPr>
            <p:cNvPr id="412" name="Rectangle 4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5794200" y="6769800"/>
            <a:ext cx="180000" cy="180000"/>
            <a:chOff x="8620200" y="8595000"/>
            <a:chExt cx="180000" cy="180000"/>
          </a:xfrm>
        </p:grpSpPr>
        <p:sp>
          <p:nvSpPr>
            <p:cNvPr id="415" name="Rectangle 4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5229000" y="6769800"/>
            <a:ext cx="180000" cy="180000"/>
            <a:chOff x="8620200" y="8595000"/>
            <a:chExt cx="180000" cy="180000"/>
          </a:xfrm>
        </p:grpSpPr>
        <p:sp>
          <p:nvSpPr>
            <p:cNvPr id="418" name="Rectangle 4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4663800" y="6769800"/>
            <a:ext cx="180000" cy="180000"/>
            <a:chOff x="8620200" y="8595000"/>
            <a:chExt cx="180000" cy="180000"/>
          </a:xfrm>
        </p:grpSpPr>
        <p:sp>
          <p:nvSpPr>
            <p:cNvPr id="421" name="Rectangle 4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4098600" y="6769800"/>
            <a:ext cx="180000" cy="180000"/>
            <a:chOff x="8620200" y="8595000"/>
            <a:chExt cx="180000" cy="180000"/>
          </a:xfrm>
        </p:grpSpPr>
        <p:sp>
          <p:nvSpPr>
            <p:cNvPr id="424" name="Rectangle 4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3533400" y="6769800"/>
            <a:ext cx="180000" cy="180000"/>
            <a:chOff x="8620200" y="8595000"/>
            <a:chExt cx="180000" cy="180000"/>
          </a:xfrm>
        </p:grpSpPr>
        <p:sp>
          <p:nvSpPr>
            <p:cNvPr id="427" name="Rectangle 4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2968200" y="6769800"/>
            <a:ext cx="180000" cy="180000"/>
            <a:chOff x="8620200" y="8595000"/>
            <a:chExt cx="180000" cy="180000"/>
          </a:xfrm>
        </p:grpSpPr>
        <p:sp>
          <p:nvSpPr>
            <p:cNvPr id="430" name="Rectangle 4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2403000" y="6769800"/>
            <a:ext cx="180000" cy="180000"/>
            <a:chOff x="8620200" y="8595000"/>
            <a:chExt cx="180000" cy="180000"/>
          </a:xfrm>
        </p:grpSpPr>
        <p:sp>
          <p:nvSpPr>
            <p:cNvPr id="433" name="Rectangle 43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1837800" y="6769800"/>
            <a:ext cx="180000" cy="180000"/>
            <a:chOff x="8620200" y="8595000"/>
            <a:chExt cx="180000" cy="180000"/>
          </a:xfrm>
        </p:grpSpPr>
        <p:sp>
          <p:nvSpPr>
            <p:cNvPr id="436" name="Rectangle 4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8620200" y="6161400"/>
            <a:ext cx="180000" cy="180000"/>
            <a:chOff x="8620200" y="8595000"/>
            <a:chExt cx="180000" cy="180000"/>
          </a:xfrm>
        </p:grpSpPr>
        <p:sp>
          <p:nvSpPr>
            <p:cNvPr id="442" name="Rectangle 4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8055000" y="6161400"/>
            <a:ext cx="180000" cy="180000"/>
            <a:chOff x="8620200" y="8595000"/>
            <a:chExt cx="180000" cy="180000"/>
          </a:xfrm>
        </p:grpSpPr>
        <p:sp>
          <p:nvSpPr>
            <p:cNvPr id="445" name="Rectangle 4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7489800" y="6161400"/>
            <a:ext cx="180000" cy="180000"/>
            <a:chOff x="8620200" y="8595000"/>
            <a:chExt cx="180000" cy="180000"/>
          </a:xfrm>
        </p:grpSpPr>
        <p:sp>
          <p:nvSpPr>
            <p:cNvPr id="448" name="Rectangle 4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6924600" y="6161400"/>
            <a:ext cx="180000" cy="180000"/>
            <a:chOff x="8620200" y="8595000"/>
            <a:chExt cx="180000" cy="180000"/>
          </a:xfrm>
        </p:grpSpPr>
        <p:sp>
          <p:nvSpPr>
            <p:cNvPr id="451" name="Rectangle 4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6359400" y="6161400"/>
            <a:ext cx="180000" cy="180000"/>
            <a:chOff x="8620200" y="8595000"/>
            <a:chExt cx="180000" cy="180000"/>
          </a:xfrm>
        </p:grpSpPr>
        <p:sp>
          <p:nvSpPr>
            <p:cNvPr id="454" name="Rectangle 4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5794200" y="6161400"/>
            <a:ext cx="180000" cy="180000"/>
            <a:chOff x="8620200" y="8595000"/>
            <a:chExt cx="180000" cy="180000"/>
          </a:xfrm>
        </p:grpSpPr>
        <p:sp>
          <p:nvSpPr>
            <p:cNvPr id="457" name="Rectangle 4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5229000" y="6161400"/>
            <a:ext cx="180000" cy="180000"/>
            <a:chOff x="8620200" y="8595000"/>
            <a:chExt cx="180000" cy="180000"/>
          </a:xfrm>
        </p:grpSpPr>
        <p:sp>
          <p:nvSpPr>
            <p:cNvPr id="460" name="Rectangle 4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4663800" y="6161400"/>
            <a:ext cx="180000" cy="180000"/>
            <a:chOff x="8620200" y="8595000"/>
            <a:chExt cx="180000" cy="180000"/>
          </a:xfrm>
        </p:grpSpPr>
        <p:sp>
          <p:nvSpPr>
            <p:cNvPr id="463" name="Rectangle 4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4098600" y="6161400"/>
            <a:ext cx="180000" cy="180000"/>
            <a:chOff x="8620200" y="8595000"/>
            <a:chExt cx="180000" cy="180000"/>
          </a:xfrm>
        </p:grpSpPr>
        <p:sp>
          <p:nvSpPr>
            <p:cNvPr id="466" name="Rectangle 4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533400" y="6161400"/>
            <a:ext cx="180000" cy="180000"/>
            <a:chOff x="8620200" y="8595000"/>
            <a:chExt cx="180000" cy="180000"/>
          </a:xfrm>
        </p:grpSpPr>
        <p:sp>
          <p:nvSpPr>
            <p:cNvPr id="469" name="Rectangle 4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2968200" y="6161400"/>
            <a:ext cx="180000" cy="180000"/>
            <a:chOff x="8620200" y="8595000"/>
            <a:chExt cx="180000" cy="180000"/>
          </a:xfrm>
        </p:grpSpPr>
        <p:sp>
          <p:nvSpPr>
            <p:cNvPr id="472" name="Rectangle 4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2403000" y="6161400"/>
            <a:ext cx="180000" cy="180000"/>
            <a:chOff x="8620200" y="8595000"/>
            <a:chExt cx="180000" cy="180000"/>
          </a:xfrm>
        </p:grpSpPr>
        <p:sp>
          <p:nvSpPr>
            <p:cNvPr id="475" name="Rectangle 47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1837800" y="6161400"/>
            <a:ext cx="180000" cy="180000"/>
            <a:chOff x="8620200" y="8595000"/>
            <a:chExt cx="180000" cy="180000"/>
          </a:xfrm>
        </p:grpSpPr>
        <p:sp>
          <p:nvSpPr>
            <p:cNvPr id="478" name="Rectangle 4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3" name="Group 482"/>
          <p:cNvGrpSpPr/>
          <p:nvPr/>
        </p:nvGrpSpPr>
        <p:grpSpPr>
          <a:xfrm>
            <a:off x="8620200" y="5553000"/>
            <a:ext cx="180000" cy="180000"/>
            <a:chOff x="8620200" y="8595000"/>
            <a:chExt cx="180000" cy="180000"/>
          </a:xfrm>
        </p:grpSpPr>
        <p:sp>
          <p:nvSpPr>
            <p:cNvPr id="484" name="Rectangle 4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6" name="Group 485"/>
          <p:cNvGrpSpPr/>
          <p:nvPr/>
        </p:nvGrpSpPr>
        <p:grpSpPr>
          <a:xfrm>
            <a:off x="8055000" y="5553000"/>
            <a:ext cx="180000" cy="180000"/>
            <a:chOff x="8620200" y="8595000"/>
            <a:chExt cx="180000" cy="180000"/>
          </a:xfrm>
        </p:grpSpPr>
        <p:sp>
          <p:nvSpPr>
            <p:cNvPr id="487" name="Rectangle 4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7489800" y="5553000"/>
            <a:ext cx="180000" cy="180000"/>
            <a:chOff x="8620200" y="8595000"/>
            <a:chExt cx="180000" cy="180000"/>
          </a:xfrm>
        </p:grpSpPr>
        <p:sp>
          <p:nvSpPr>
            <p:cNvPr id="490" name="Rectangle 4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1" name="Oval 4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6924600" y="5553000"/>
            <a:ext cx="180000" cy="180000"/>
            <a:chOff x="8620200" y="8595000"/>
            <a:chExt cx="180000" cy="180000"/>
          </a:xfrm>
        </p:grpSpPr>
        <p:sp>
          <p:nvSpPr>
            <p:cNvPr id="493" name="Rectangle 4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6359400" y="5553000"/>
            <a:ext cx="180000" cy="180000"/>
            <a:chOff x="8620200" y="8595000"/>
            <a:chExt cx="180000" cy="180000"/>
          </a:xfrm>
        </p:grpSpPr>
        <p:sp>
          <p:nvSpPr>
            <p:cNvPr id="496" name="Rectangle 4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5794200" y="5553000"/>
            <a:ext cx="180000" cy="180000"/>
            <a:chOff x="8620200" y="8595000"/>
            <a:chExt cx="180000" cy="180000"/>
          </a:xfrm>
        </p:grpSpPr>
        <p:sp>
          <p:nvSpPr>
            <p:cNvPr id="499" name="Rectangle 4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5229000" y="5553000"/>
            <a:ext cx="180000" cy="180000"/>
            <a:chOff x="8620200" y="8595000"/>
            <a:chExt cx="180000" cy="180000"/>
          </a:xfrm>
        </p:grpSpPr>
        <p:sp>
          <p:nvSpPr>
            <p:cNvPr id="502" name="Rectangle 5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4663800" y="5553000"/>
            <a:ext cx="180000" cy="180000"/>
            <a:chOff x="8620200" y="8595000"/>
            <a:chExt cx="180000" cy="180000"/>
          </a:xfrm>
        </p:grpSpPr>
        <p:sp>
          <p:nvSpPr>
            <p:cNvPr id="505" name="Rectangle 5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4098600" y="5553000"/>
            <a:ext cx="180000" cy="180000"/>
            <a:chOff x="8620200" y="8595000"/>
            <a:chExt cx="180000" cy="180000"/>
          </a:xfrm>
        </p:grpSpPr>
        <p:sp>
          <p:nvSpPr>
            <p:cNvPr id="508" name="Rectangle 5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3533400" y="5553000"/>
            <a:ext cx="180000" cy="180000"/>
            <a:chOff x="8620200" y="8595000"/>
            <a:chExt cx="180000" cy="180000"/>
          </a:xfrm>
        </p:grpSpPr>
        <p:sp>
          <p:nvSpPr>
            <p:cNvPr id="511" name="Rectangle 5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2968200" y="5553000"/>
            <a:ext cx="180000" cy="180000"/>
            <a:chOff x="8620200" y="8595000"/>
            <a:chExt cx="180000" cy="180000"/>
          </a:xfrm>
        </p:grpSpPr>
        <p:sp>
          <p:nvSpPr>
            <p:cNvPr id="514" name="Rectangle 5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2403000" y="5553000"/>
            <a:ext cx="180000" cy="180000"/>
            <a:chOff x="8620200" y="8595000"/>
            <a:chExt cx="180000" cy="180000"/>
          </a:xfrm>
        </p:grpSpPr>
        <p:sp>
          <p:nvSpPr>
            <p:cNvPr id="517" name="Rectangle 5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1837800" y="5553000"/>
            <a:ext cx="180000" cy="180000"/>
            <a:chOff x="8620200" y="8595000"/>
            <a:chExt cx="180000" cy="180000"/>
          </a:xfrm>
        </p:grpSpPr>
        <p:sp>
          <p:nvSpPr>
            <p:cNvPr id="520" name="Rectangle 5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8620200" y="4950000"/>
            <a:ext cx="180000" cy="180000"/>
            <a:chOff x="8620200" y="8595000"/>
            <a:chExt cx="180000" cy="180000"/>
          </a:xfrm>
        </p:grpSpPr>
        <p:sp>
          <p:nvSpPr>
            <p:cNvPr id="526" name="Rectangle 5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8" name="Group 527"/>
          <p:cNvGrpSpPr/>
          <p:nvPr/>
        </p:nvGrpSpPr>
        <p:grpSpPr>
          <a:xfrm>
            <a:off x="8055000" y="4950000"/>
            <a:ext cx="180000" cy="180000"/>
            <a:chOff x="8620200" y="8595000"/>
            <a:chExt cx="180000" cy="180000"/>
          </a:xfrm>
        </p:grpSpPr>
        <p:sp>
          <p:nvSpPr>
            <p:cNvPr id="529" name="Rectangle 5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7489800" y="4950000"/>
            <a:ext cx="180000" cy="180000"/>
            <a:chOff x="8620200" y="8595000"/>
            <a:chExt cx="180000" cy="180000"/>
          </a:xfrm>
        </p:grpSpPr>
        <p:sp>
          <p:nvSpPr>
            <p:cNvPr id="532" name="Rectangle 5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6924600" y="4950000"/>
            <a:ext cx="180000" cy="180000"/>
            <a:chOff x="8620200" y="8595000"/>
            <a:chExt cx="180000" cy="180000"/>
          </a:xfrm>
        </p:grpSpPr>
        <p:sp>
          <p:nvSpPr>
            <p:cNvPr id="535" name="Rectangle 5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6359400" y="4950000"/>
            <a:ext cx="180000" cy="180000"/>
            <a:chOff x="8620200" y="8595000"/>
            <a:chExt cx="180000" cy="180000"/>
          </a:xfrm>
        </p:grpSpPr>
        <p:sp>
          <p:nvSpPr>
            <p:cNvPr id="538" name="Rectangle 53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5794200" y="4950000"/>
            <a:ext cx="180000" cy="180000"/>
            <a:chOff x="8620200" y="8595000"/>
            <a:chExt cx="180000" cy="180000"/>
          </a:xfrm>
        </p:grpSpPr>
        <p:sp>
          <p:nvSpPr>
            <p:cNvPr id="541" name="Rectangle 54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5229000" y="4950000"/>
            <a:ext cx="180000" cy="180000"/>
            <a:chOff x="8620200" y="8595000"/>
            <a:chExt cx="180000" cy="180000"/>
          </a:xfrm>
        </p:grpSpPr>
        <p:sp>
          <p:nvSpPr>
            <p:cNvPr id="544" name="Rectangle 54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4663800" y="4950000"/>
            <a:ext cx="180000" cy="180000"/>
            <a:chOff x="8620200" y="8595000"/>
            <a:chExt cx="180000" cy="180000"/>
          </a:xfrm>
        </p:grpSpPr>
        <p:sp>
          <p:nvSpPr>
            <p:cNvPr id="547" name="Rectangle 54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4098600" y="4950000"/>
            <a:ext cx="180000" cy="180000"/>
            <a:chOff x="8620200" y="8595000"/>
            <a:chExt cx="180000" cy="180000"/>
          </a:xfrm>
        </p:grpSpPr>
        <p:sp>
          <p:nvSpPr>
            <p:cNvPr id="550" name="Rectangle 54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3533400" y="4950000"/>
            <a:ext cx="180000" cy="180000"/>
            <a:chOff x="8620200" y="8595000"/>
            <a:chExt cx="180000" cy="180000"/>
          </a:xfrm>
        </p:grpSpPr>
        <p:sp>
          <p:nvSpPr>
            <p:cNvPr id="553" name="Rectangle 55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2968200" y="4950000"/>
            <a:ext cx="180000" cy="180000"/>
            <a:chOff x="8620200" y="8595000"/>
            <a:chExt cx="180000" cy="180000"/>
          </a:xfrm>
        </p:grpSpPr>
        <p:sp>
          <p:nvSpPr>
            <p:cNvPr id="556" name="Rectangle 55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2403000" y="4950000"/>
            <a:ext cx="180000" cy="180000"/>
            <a:chOff x="8620200" y="8595000"/>
            <a:chExt cx="180000" cy="180000"/>
          </a:xfrm>
        </p:grpSpPr>
        <p:sp>
          <p:nvSpPr>
            <p:cNvPr id="559" name="Rectangle 55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1837800" y="4950000"/>
            <a:ext cx="180000" cy="180000"/>
            <a:chOff x="8620200" y="8595000"/>
            <a:chExt cx="180000" cy="180000"/>
          </a:xfrm>
        </p:grpSpPr>
        <p:sp>
          <p:nvSpPr>
            <p:cNvPr id="562" name="Rectangle 56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8620200" y="4336200"/>
            <a:ext cx="180000" cy="180000"/>
            <a:chOff x="8620200" y="8595000"/>
            <a:chExt cx="180000" cy="180000"/>
          </a:xfrm>
        </p:grpSpPr>
        <p:sp>
          <p:nvSpPr>
            <p:cNvPr id="568" name="Rectangle 56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8055000" y="4336200"/>
            <a:ext cx="180000" cy="180000"/>
            <a:chOff x="8620200" y="8595000"/>
            <a:chExt cx="180000" cy="180000"/>
          </a:xfrm>
        </p:grpSpPr>
        <p:sp>
          <p:nvSpPr>
            <p:cNvPr id="571" name="Rectangle 57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7489800" y="4336200"/>
            <a:ext cx="180000" cy="180000"/>
            <a:chOff x="8620200" y="8595000"/>
            <a:chExt cx="180000" cy="180000"/>
          </a:xfrm>
        </p:grpSpPr>
        <p:sp>
          <p:nvSpPr>
            <p:cNvPr id="574" name="Rectangle 57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6924600" y="4336200"/>
            <a:ext cx="180000" cy="180000"/>
            <a:chOff x="8620200" y="8595000"/>
            <a:chExt cx="180000" cy="180000"/>
          </a:xfrm>
        </p:grpSpPr>
        <p:sp>
          <p:nvSpPr>
            <p:cNvPr id="577" name="Rectangle 57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8" name="Oval 57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6359400" y="4336200"/>
            <a:ext cx="180000" cy="180000"/>
            <a:chOff x="8620200" y="8595000"/>
            <a:chExt cx="180000" cy="180000"/>
          </a:xfrm>
        </p:grpSpPr>
        <p:sp>
          <p:nvSpPr>
            <p:cNvPr id="580" name="Rectangle 5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794200" y="4336200"/>
            <a:ext cx="180000" cy="180000"/>
            <a:chOff x="8620200" y="8595000"/>
            <a:chExt cx="180000" cy="180000"/>
          </a:xfrm>
        </p:grpSpPr>
        <p:sp>
          <p:nvSpPr>
            <p:cNvPr id="583" name="Rectangle 5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4" name="Oval 5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5229000" y="4336200"/>
            <a:ext cx="180000" cy="180000"/>
            <a:chOff x="8620200" y="8595000"/>
            <a:chExt cx="180000" cy="180000"/>
          </a:xfrm>
        </p:grpSpPr>
        <p:sp>
          <p:nvSpPr>
            <p:cNvPr id="586" name="Rectangle 5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4663800" y="4336200"/>
            <a:ext cx="180000" cy="180000"/>
            <a:chOff x="8620200" y="8595000"/>
            <a:chExt cx="180000" cy="180000"/>
          </a:xfrm>
        </p:grpSpPr>
        <p:sp>
          <p:nvSpPr>
            <p:cNvPr id="589" name="Rectangle 5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0" name="Oval 5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4098600" y="4336200"/>
            <a:ext cx="180000" cy="180000"/>
            <a:chOff x="8620200" y="8595000"/>
            <a:chExt cx="180000" cy="180000"/>
          </a:xfrm>
        </p:grpSpPr>
        <p:sp>
          <p:nvSpPr>
            <p:cNvPr id="592" name="Rectangle 5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533400" y="4336200"/>
            <a:ext cx="180000" cy="180000"/>
            <a:chOff x="8620200" y="8595000"/>
            <a:chExt cx="180000" cy="180000"/>
          </a:xfrm>
        </p:grpSpPr>
        <p:sp>
          <p:nvSpPr>
            <p:cNvPr id="595" name="Rectangle 5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6" name="Oval 5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2968200" y="4336200"/>
            <a:ext cx="180000" cy="180000"/>
            <a:chOff x="8620200" y="8595000"/>
            <a:chExt cx="180000" cy="180000"/>
          </a:xfrm>
        </p:grpSpPr>
        <p:sp>
          <p:nvSpPr>
            <p:cNvPr id="598" name="Rectangle 5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2403000" y="4336200"/>
            <a:ext cx="180000" cy="180000"/>
            <a:chOff x="8620200" y="8595000"/>
            <a:chExt cx="180000" cy="180000"/>
          </a:xfrm>
        </p:grpSpPr>
        <p:sp>
          <p:nvSpPr>
            <p:cNvPr id="601" name="Rectangle 6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2" name="Oval 6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1837800" y="4336200"/>
            <a:ext cx="180000" cy="180000"/>
            <a:chOff x="8620200" y="8595000"/>
            <a:chExt cx="180000" cy="180000"/>
          </a:xfrm>
        </p:grpSpPr>
        <p:sp>
          <p:nvSpPr>
            <p:cNvPr id="604" name="Rectangle 6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620200" y="3727800"/>
            <a:ext cx="180000" cy="180000"/>
            <a:chOff x="8620200" y="8595000"/>
            <a:chExt cx="180000" cy="180000"/>
          </a:xfrm>
        </p:grpSpPr>
        <p:sp>
          <p:nvSpPr>
            <p:cNvPr id="610" name="Rectangle 6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8055000" y="3727800"/>
            <a:ext cx="180000" cy="180000"/>
            <a:chOff x="8620200" y="8595000"/>
            <a:chExt cx="180000" cy="180000"/>
          </a:xfrm>
        </p:grpSpPr>
        <p:sp>
          <p:nvSpPr>
            <p:cNvPr id="613" name="Rectangle 6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7489800" y="3727800"/>
            <a:ext cx="180000" cy="180000"/>
            <a:chOff x="8620200" y="8595000"/>
            <a:chExt cx="180000" cy="180000"/>
          </a:xfrm>
        </p:grpSpPr>
        <p:sp>
          <p:nvSpPr>
            <p:cNvPr id="616" name="Rectangle 6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924600" y="3727800"/>
            <a:ext cx="180000" cy="180000"/>
            <a:chOff x="8620200" y="8595000"/>
            <a:chExt cx="180000" cy="180000"/>
          </a:xfrm>
        </p:grpSpPr>
        <p:sp>
          <p:nvSpPr>
            <p:cNvPr id="619" name="Rectangle 6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6359400" y="3727800"/>
            <a:ext cx="180000" cy="180000"/>
            <a:chOff x="8620200" y="8595000"/>
            <a:chExt cx="180000" cy="180000"/>
          </a:xfrm>
        </p:grpSpPr>
        <p:sp>
          <p:nvSpPr>
            <p:cNvPr id="622" name="Rectangle 6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5794200" y="3727800"/>
            <a:ext cx="180000" cy="180000"/>
            <a:chOff x="8620200" y="8595000"/>
            <a:chExt cx="180000" cy="180000"/>
          </a:xfrm>
        </p:grpSpPr>
        <p:sp>
          <p:nvSpPr>
            <p:cNvPr id="625" name="Rectangle 6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5229000" y="3727800"/>
            <a:ext cx="180000" cy="180000"/>
            <a:chOff x="8620200" y="8595000"/>
            <a:chExt cx="180000" cy="180000"/>
          </a:xfrm>
        </p:grpSpPr>
        <p:sp>
          <p:nvSpPr>
            <p:cNvPr id="628" name="Rectangle 6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4663800" y="3727800"/>
            <a:ext cx="180000" cy="180000"/>
            <a:chOff x="8620200" y="8595000"/>
            <a:chExt cx="180000" cy="180000"/>
          </a:xfrm>
        </p:grpSpPr>
        <p:sp>
          <p:nvSpPr>
            <p:cNvPr id="631" name="Rectangle 6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098600" y="3727800"/>
            <a:ext cx="180000" cy="180000"/>
            <a:chOff x="8620200" y="8595000"/>
            <a:chExt cx="180000" cy="180000"/>
          </a:xfrm>
        </p:grpSpPr>
        <p:sp>
          <p:nvSpPr>
            <p:cNvPr id="634" name="Rectangle 6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3533400" y="3727800"/>
            <a:ext cx="180000" cy="180000"/>
            <a:chOff x="8620200" y="8595000"/>
            <a:chExt cx="180000" cy="180000"/>
          </a:xfrm>
        </p:grpSpPr>
        <p:sp>
          <p:nvSpPr>
            <p:cNvPr id="637" name="Rectangle 6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2968200" y="3727800"/>
            <a:ext cx="180000" cy="180000"/>
            <a:chOff x="8620200" y="8595000"/>
            <a:chExt cx="180000" cy="180000"/>
          </a:xfrm>
        </p:grpSpPr>
        <p:sp>
          <p:nvSpPr>
            <p:cNvPr id="640" name="Rectangle 6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2403000" y="3727800"/>
            <a:ext cx="180000" cy="180000"/>
            <a:chOff x="8620200" y="8595000"/>
            <a:chExt cx="180000" cy="180000"/>
          </a:xfrm>
        </p:grpSpPr>
        <p:sp>
          <p:nvSpPr>
            <p:cNvPr id="643" name="Rectangle 6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1837800" y="3727800"/>
            <a:ext cx="180000" cy="180000"/>
            <a:chOff x="8620200" y="8595000"/>
            <a:chExt cx="180000" cy="180000"/>
          </a:xfrm>
        </p:grpSpPr>
        <p:sp>
          <p:nvSpPr>
            <p:cNvPr id="646" name="Rectangle 6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620200" y="3119400"/>
            <a:ext cx="180000" cy="180000"/>
            <a:chOff x="8620200" y="8595000"/>
            <a:chExt cx="180000" cy="180000"/>
          </a:xfrm>
        </p:grpSpPr>
        <p:sp>
          <p:nvSpPr>
            <p:cNvPr id="652" name="Rectangle 6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8055000" y="3119400"/>
            <a:ext cx="180000" cy="180000"/>
            <a:chOff x="8620200" y="8595000"/>
            <a:chExt cx="180000" cy="180000"/>
          </a:xfrm>
        </p:grpSpPr>
        <p:sp>
          <p:nvSpPr>
            <p:cNvPr id="655" name="Rectangle 65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7489800" y="3119400"/>
            <a:ext cx="180000" cy="180000"/>
            <a:chOff x="8620200" y="8595000"/>
            <a:chExt cx="180000" cy="180000"/>
          </a:xfrm>
        </p:grpSpPr>
        <p:sp>
          <p:nvSpPr>
            <p:cNvPr id="658" name="Rectangle 6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6924600" y="3119400"/>
            <a:ext cx="180000" cy="180000"/>
            <a:chOff x="8620200" y="8595000"/>
            <a:chExt cx="180000" cy="180000"/>
          </a:xfrm>
        </p:grpSpPr>
        <p:sp>
          <p:nvSpPr>
            <p:cNvPr id="661" name="Rectangle 6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2" name="Oval 6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6359400" y="3119400"/>
            <a:ext cx="180000" cy="180000"/>
            <a:chOff x="8620200" y="8595000"/>
            <a:chExt cx="180000" cy="180000"/>
          </a:xfrm>
        </p:grpSpPr>
        <p:sp>
          <p:nvSpPr>
            <p:cNvPr id="664" name="Rectangle 6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5" name="Oval 6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94200" y="3119400"/>
            <a:ext cx="180000" cy="180000"/>
            <a:chOff x="8620200" y="8595000"/>
            <a:chExt cx="180000" cy="180000"/>
          </a:xfrm>
        </p:grpSpPr>
        <p:sp>
          <p:nvSpPr>
            <p:cNvPr id="667" name="Rectangle 6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8" name="Oval 6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5229000" y="3119400"/>
            <a:ext cx="180000" cy="180000"/>
            <a:chOff x="8620200" y="8595000"/>
            <a:chExt cx="180000" cy="180000"/>
          </a:xfrm>
        </p:grpSpPr>
        <p:sp>
          <p:nvSpPr>
            <p:cNvPr id="670" name="Rectangle 6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4663800" y="3119400"/>
            <a:ext cx="180000" cy="180000"/>
            <a:chOff x="8620200" y="8595000"/>
            <a:chExt cx="180000" cy="180000"/>
          </a:xfrm>
        </p:grpSpPr>
        <p:sp>
          <p:nvSpPr>
            <p:cNvPr id="673" name="Rectangle 6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4" name="Oval 6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4098600" y="3119400"/>
            <a:ext cx="180000" cy="180000"/>
            <a:chOff x="8620200" y="8595000"/>
            <a:chExt cx="180000" cy="180000"/>
          </a:xfrm>
        </p:grpSpPr>
        <p:sp>
          <p:nvSpPr>
            <p:cNvPr id="676" name="Rectangle 6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7" name="Oval 6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8" name="Group 677"/>
          <p:cNvGrpSpPr/>
          <p:nvPr/>
        </p:nvGrpSpPr>
        <p:grpSpPr>
          <a:xfrm>
            <a:off x="3533400" y="3119400"/>
            <a:ext cx="180000" cy="180000"/>
            <a:chOff x="8620200" y="8595000"/>
            <a:chExt cx="180000" cy="180000"/>
          </a:xfrm>
        </p:grpSpPr>
        <p:sp>
          <p:nvSpPr>
            <p:cNvPr id="679" name="Rectangle 6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0" name="Oval 6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68200" y="3119400"/>
            <a:ext cx="180000" cy="180000"/>
            <a:chOff x="8620200" y="8595000"/>
            <a:chExt cx="180000" cy="180000"/>
          </a:xfrm>
        </p:grpSpPr>
        <p:sp>
          <p:nvSpPr>
            <p:cNvPr id="682" name="Rectangle 6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2403000" y="3119400"/>
            <a:ext cx="180000" cy="180000"/>
            <a:chOff x="8620200" y="8595000"/>
            <a:chExt cx="180000" cy="180000"/>
          </a:xfrm>
        </p:grpSpPr>
        <p:sp>
          <p:nvSpPr>
            <p:cNvPr id="685" name="Rectangle 6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1837800" y="3119400"/>
            <a:ext cx="180000" cy="180000"/>
            <a:chOff x="8620200" y="8595000"/>
            <a:chExt cx="180000" cy="180000"/>
          </a:xfrm>
        </p:grpSpPr>
        <p:sp>
          <p:nvSpPr>
            <p:cNvPr id="688" name="Rectangle 6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9" name="Oval 6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8620200" y="2511000"/>
            <a:ext cx="180000" cy="180000"/>
            <a:chOff x="8620200" y="8595000"/>
            <a:chExt cx="180000" cy="180000"/>
          </a:xfrm>
        </p:grpSpPr>
        <p:sp>
          <p:nvSpPr>
            <p:cNvPr id="694" name="Rectangle 6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5" name="Oval 6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8055000" y="2511000"/>
            <a:ext cx="180000" cy="180000"/>
            <a:chOff x="8620200" y="8595000"/>
            <a:chExt cx="180000" cy="180000"/>
          </a:xfrm>
        </p:grpSpPr>
        <p:sp>
          <p:nvSpPr>
            <p:cNvPr id="697" name="Rectangle 69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7489800" y="2511000"/>
            <a:ext cx="180000" cy="180000"/>
            <a:chOff x="8620200" y="8595000"/>
            <a:chExt cx="180000" cy="180000"/>
          </a:xfrm>
        </p:grpSpPr>
        <p:sp>
          <p:nvSpPr>
            <p:cNvPr id="700" name="Rectangle 6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6924600" y="2511000"/>
            <a:ext cx="180000" cy="180000"/>
            <a:chOff x="8620200" y="8595000"/>
            <a:chExt cx="180000" cy="180000"/>
          </a:xfrm>
        </p:grpSpPr>
        <p:sp>
          <p:nvSpPr>
            <p:cNvPr id="703" name="Rectangle 7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4" name="Oval 7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5" name="Group 704"/>
          <p:cNvGrpSpPr/>
          <p:nvPr/>
        </p:nvGrpSpPr>
        <p:grpSpPr>
          <a:xfrm>
            <a:off x="6359400" y="2511000"/>
            <a:ext cx="180000" cy="180000"/>
            <a:chOff x="8620200" y="8595000"/>
            <a:chExt cx="180000" cy="180000"/>
          </a:xfrm>
        </p:grpSpPr>
        <p:sp>
          <p:nvSpPr>
            <p:cNvPr id="706" name="Rectangle 7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7" name="Oval 7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5794200" y="2511000"/>
            <a:ext cx="180000" cy="180000"/>
            <a:chOff x="8620200" y="8595000"/>
            <a:chExt cx="180000" cy="180000"/>
          </a:xfrm>
        </p:grpSpPr>
        <p:sp>
          <p:nvSpPr>
            <p:cNvPr id="709" name="Rectangle 7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/>
          <p:cNvGrpSpPr/>
          <p:nvPr/>
        </p:nvGrpSpPr>
        <p:grpSpPr>
          <a:xfrm>
            <a:off x="5229000" y="2511000"/>
            <a:ext cx="180000" cy="180000"/>
            <a:chOff x="8620200" y="8595000"/>
            <a:chExt cx="180000" cy="180000"/>
          </a:xfrm>
        </p:grpSpPr>
        <p:sp>
          <p:nvSpPr>
            <p:cNvPr id="712" name="Rectangle 7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663800" y="2511000"/>
            <a:ext cx="180000" cy="180000"/>
            <a:chOff x="8620200" y="8595000"/>
            <a:chExt cx="180000" cy="180000"/>
          </a:xfrm>
        </p:grpSpPr>
        <p:sp>
          <p:nvSpPr>
            <p:cNvPr id="715" name="Rectangle 7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6" name="Oval 7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098600" y="2511000"/>
            <a:ext cx="180000" cy="180000"/>
            <a:chOff x="8620200" y="8595000"/>
            <a:chExt cx="180000" cy="180000"/>
          </a:xfrm>
        </p:grpSpPr>
        <p:sp>
          <p:nvSpPr>
            <p:cNvPr id="718" name="Rectangle 7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9" name="Oval 7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3533400" y="2511000"/>
            <a:ext cx="180000" cy="180000"/>
            <a:chOff x="8620200" y="8595000"/>
            <a:chExt cx="180000" cy="180000"/>
          </a:xfrm>
        </p:grpSpPr>
        <p:sp>
          <p:nvSpPr>
            <p:cNvPr id="721" name="Rectangle 7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2" name="Oval 7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2968200" y="2511000"/>
            <a:ext cx="180000" cy="180000"/>
            <a:chOff x="8620200" y="8595000"/>
            <a:chExt cx="180000" cy="180000"/>
          </a:xfrm>
        </p:grpSpPr>
        <p:sp>
          <p:nvSpPr>
            <p:cNvPr id="724" name="Rectangle 7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5" name="Oval 7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2403000" y="2511000"/>
            <a:ext cx="180000" cy="180000"/>
            <a:chOff x="8620200" y="8595000"/>
            <a:chExt cx="180000" cy="180000"/>
          </a:xfrm>
        </p:grpSpPr>
        <p:sp>
          <p:nvSpPr>
            <p:cNvPr id="727" name="Rectangle 7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8" name="Oval 7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837800" y="2511000"/>
            <a:ext cx="180000" cy="180000"/>
            <a:chOff x="8620200" y="8595000"/>
            <a:chExt cx="180000" cy="180000"/>
          </a:xfrm>
        </p:grpSpPr>
        <p:sp>
          <p:nvSpPr>
            <p:cNvPr id="730" name="Rectangle 7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1" name="Oval 7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8620200" y="1902600"/>
            <a:ext cx="180000" cy="180000"/>
            <a:chOff x="8620200" y="8595000"/>
            <a:chExt cx="180000" cy="180000"/>
          </a:xfrm>
        </p:grpSpPr>
        <p:sp>
          <p:nvSpPr>
            <p:cNvPr id="736" name="Rectangle 7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8" name="Group 737"/>
          <p:cNvGrpSpPr/>
          <p:nvPr/>
        </p:nvGrpSpPr>
        <p:grpSpPr>
          <a:xfrm>
            <a:off x="8055000" y="1902600"/>
            <a:ext cx="180000" cy="180000"/>
            <a:chOff x="8620200" y="8595000"/>
            <a:chExt cx="180000" cy="180000"/>
          </a:xfrm>
        </p:grpSpPr>
        <p:sp>
          <p:nvSpPr>
            <p:cNvPr id="739" name="Rectangle 73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7489800" y="1902600"/>
            <a:ext cx="180000" cy="180000"/>
            <a:chOff x="8620200" y="8595000"/>
            <a:chExt cx="180000" cy="180000"/>
          </a:xfrm>
        </p:grpSpPr>
        <p:sp>
          <p:nvSpPr>
            <p:cNvPr id="742" name="Rectangle 7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6924600" y="1902600"/>
            <a:ext cx="180000" cy="180000"/>
            <a:chOff x="8620200" y="8595000"/>
            <a:chExt cx="180000" cy="180000"/>
          </a:xfrm>
        </p:grpSpPr>
        <p:sp>
          <p:nvSpPr>
            <p:cNvPr id="745" name="Rectangle 7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6359400" y="1902600"/>
            <a:ext cx="180000" cy="180000"/>
            <a:chOff x="8620200" y="8595000"/>
            <a:chExt cx="180000" cy="180000"/>
          </a:xfrm>
        </p:grpSpPr>
        <p:sp>
          <p:nvSpPr>
            <p:cNvPr id="748" name="Rectangle 7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4200" y="1902600"/>
            <a:ext cx="180000" cy="180000"/>
            <a:chOff x="8620200" y="8595000"/>
            <a:chExt cx="180000" cy="180000"/>
          </a:xfrm>
        </p:grpSpPr>
        <p:sp>
          <p:nvSpPr>
            <p:cNvPr id="751" name="Rectangle 7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229000" y="1902600"/>
            <a:ext cx="180000" cy="180000"/>
            <a:chOff x="8620200" y="8595000"/>
            <a:chExt cx="180000" cy="180000"/>
          </a:xfrm>
        </p:grpSpPr>
        <p:sp>
          <p:nvSpPr>
            <p:cNvPr id="754" name="Rectangle 7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4663800" y="1902600"/>
            <a:ext cx="180000" cy="180000"/>
            <a:chOff x="8620200" y="8595000"/>
            <a:chExt cx="180000" cy="180000"/>
          </a:xfrm>
        </p:grpSpPr>
        <p:sp>
          <p:nvSpPr>
            <p:cNvPr id="757" name="Rectangle 7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4098600" y="1902600"/>
            <a:ext cx="180000" cy="180000"/>
            <a:chOff x="8620200" y="8595000"/>
            <a:chExt cx="180000" cy="180000"/>
          </a:xfrm>
        </p:grpSpPr>
        <p:sp>
          <p:nvSpPr>
            <p:cNvPr id="760" name="Rectangle 7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3533400" y="1902600"/>
            <a:ext cx="180000" cy="180000"/>
            <a:chOff x="8620200" y="8595000"/>
            <a:chExt cx="180000" cy="180000"/>
          </a:xfrm>
        </p:grpSpPr>
        <p:sp>
          <p:nvSpPr>
            <p:cNvPr id="763" name="Rectangle 7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2968200" y="1902600"/>
            <a:ext cx="180000" cy="180000"/>
            <a:chOff x="8620200" y="8595000"/>
            <a:chExt cx="180000" cy="180000"/>
          </a:xfrm>
        </p:grpSpPr>
        <p:sp>
          <p:nvSpPr>
            <p:cNvPr id="766" name="Rectangle 7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8" name="Group 767"/>
          <p:cNvGrpSpPr/>
          <p:nvPr/>
        </p:nvGrpSpPr>
        <p:grpSpPr>
          <a:xfrm>
            <a:off x="2403000" y="1902600"/>
            <a:ext cx="180000" cy="180000"/>
            <a:chOff x="8620200" y="8595000"/>
            <a:chExt cx="180000" cy="180000"/>
          </a:xfrm>
        </p:grpSpPr>
        <p:sp>
          <p:nvSpPr>
            <p:cNvPr id="769" name="Rectangle 7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1837800" y="1902600"/>
            <a:ext cx="180000" cy="180000"/>
            <a:chOff x="8620200" y="8595000"/>
            <a:chExt cx="180000" cy="180000"/>
          </a:xfrm>
        </p:grpSpPr>
        <p:sp>
          <p:nvSpPr>
            <p:cNvPr id="772" name="Rectangle 7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8620200" y="1294200"/>
            <a:ext cx="180000" cy="180000"/>
            <a:chOff x="8620200" y="8595000"/>
            <a:chExt cx="180000" cy="180000"/>
          </a:xfrm>
        </p:grpSpPr>
        <p:sp>
          <p:nvSpPr>
            <p:cNvPr id="778" name="Rectangle 7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8055000" y="1294200"/>
            <a:ext cx="180000" cy="180000"/>
            <a:chOff x="8620200" y="8595000"/>
            <a:chExt cx="180000" cy="180000"/>
          </a:xfrm>
        </p:grpSpPr>
        <p:sp>
          <p:nvSpPr>
            <p:cNvPr id="781" name="Rectangle 78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7489800" y="1294200"/>
            <a:ext cx="180000" cy="180000"/>
            <a:chOff x="8620200" y="8595000"/>
            <a:chExt cx="180000" cy="180000"/>
          </a:xfrm>
        </p:grpSpPr>
        <p:sp>
          <p:nvSpPr>
            <p:cNvPr id="784" name="Rectangle 7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6924600" y="1294200"/>
            <a:ext cx="180000" cy="180000"/>
            <a:chOff x="8620200" y="8595000"/>
            <a:chExt cx="180000" cy="180000"/>
          </a:xfrm>
        </p:grpSpPr>
        <p:sp>
          <p:nvSpPr>
            <p:cNvPr id="787" name="Rectangle 7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6359400" y="1294200"/>
            <a:ext cx="180000" cy="180000"/>
            <a:chOff x="8620200" y="8595000"/>
            <a:chExt cx="180000" cy="180000"/>
          </a:xfrm>
        </p:grpSpPr>
        <p:sp>
          <p:nvSpPr>
            <p:cNvPr id="790" name="Rectangle 7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5794200" y="1294200"/>
            <a:ext cx="180000" cy="180000"/>
            <a:chOff x="8620200" y="8595000"/>
            <a:chExt cx="180000" cy="180000"/>
          </a:xfrm>
        </p:grpSpPr>
        <p:sp>
          <p:nvSpPr>
            <p:cNvPr id="793" name="Rectangle 7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5229000" y="1294200"/>
            <a:ext cx="180000" cy="180000"/>
            <a:chOff x="8620200" y="8595000"/>
            <a:chExt cx="180000" cy="180000"/>
          </a:xfrm>
        </p:grpSpPr>
        <p:sp>
          <p:nvSpPr>
            <p:cNvPr id="796" name="Rectangle 7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4663800" y="1294200"/>
            <a:ext cx="180000" cy="180000"/>
            <a:chOff x="8620200" y="8595000"/>
            <a:chExt cx="180000" cy="180000"/>
          </a:xfrm>
        </p:grpSpPr>
        <p:sp>
          <p:nvSpPr>
            <p:cNvPr id="799" name="Rectangle 7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4098600" y="1294200"/>
            <a:ext cx="180000" cy="180000"/>
            <a:chOff x="8620200" y="8595000"/>
            <a:chExt cx="180000" cy="180000"/>
          </a:xfrm>
        </p:grpSpPr>
        <p:sp>
          <p:nvSpPr>
            <p:cNvPr id="802" name="Rectangle 8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533400" y="1294200"/>
            <a:ext cx="180000" cy="180000"/>
            <a:chOff x="8620200" y="8595000"/>
            <a:chExt cx="180000" cy="180000"/>
          </a:xfrm>
        </p:grpSpPr>
        <p:sp>
          <p:nvSpPr>
            <p:cNvPr id="805" name="Rectangle 8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2968200" y="1294200"/>
            <a:ext cx="180000" cy="180000"/>
            <a:chOff x="8620200" y="8595000"/>
            <a:chExt cx="180000" cy="180000"/>
          </a:xfrm>
        </p:grpSpPr>
        <p:sp>
          <p:nvSpPr>
            <p:cNvPr id="808" name="Rectangle 8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9" name="Oval 8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2403000" y="1294200"/>
            <a:ext cx="180000" cy="180000"/>
            <a:chOff x="8620200" y="8595000"/>
            <a:chExt cx="180000" cy="180000"/>
          </a:xfrm>
        </p:grpSpPr>
        <p:sp>
          <p:nvSpPr>
            <p:cNvPr id="811" name="Rectangle 8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2" name="Oval 8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1837800" y="1294200"/>
            <a:ext cx="180000" cy="180000"/>
            <a:chOff x="8620200" y="8595000"/>
            <a:chExt cx="180000" cy="180000"/>
          </a:xfrm>
        </p:grpSpPr>
        <p:sp>
          <p:nvSpPr>
            <p:cNvPr id="814" name="Rectangle 8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5" name="Oval 8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645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2210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1078352" y="1688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1083600" y="2296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1080000" y="2905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>
            <a:off x="1083600" y="3513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1081176" y="412278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>
            <a:off x="1083600" y="473076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1080000" y="5338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1078352" y="5947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>
            <a:off x="1083600" y="6555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>
            <a:off x="1083600" y="7166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1083600" y="7772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1083600" y="8380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775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340149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3906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471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5034752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5601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>
            <a:off x="61668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6732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>
            <a:off x="7297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7862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427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Oval 844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6" name="Straight Connector 605"/>
          <p:cNvCxnSpPr/>
          <p:nvPr/>
        </p:nvCxnSpPr>
        <p:spPr>
          <a:xfrm>
            <a:off x="1078352" y="10800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083600" y="8989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1083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9000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Rectangle 818"/>
          <p:cNvSpPr/>
          <p:nvPr/>
        </p:nvSpPr>
        <p:spPr>
          <a:xfrm>
            <a:off x="1080000" y="900000"/>
            <a:ext cx="7920000" cy="8280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dirty="0">
              <a:solidFill>
                <a:schemeClr val="tx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33" name="Oval 732"/>
          <p:cNvSpPr/>
          <p:nvPr/>
        </p:nvSpPr>
        <p:spPr>
          <a:xfrm>
            <a:off x="13176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6" name="Oval 775"/>
          <p:cNvSpPr/>
          <p:nvPr/>
        </p:nvSpPr>
        <p:spPr>
          <a:xfrm>
            <a:off x="1317600" y="90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1" name="Group 830"/>
          <p:cNvGrpSpPr/>
          <p:nvPr/>
        </p:nvGrpSpPr>
        <p:grpSpPr>
          <a:xfrm>
            <a:off x="8620200" y="8595000"/>
            <a:ext cx="180000" cy="180000"/>
            <a:chOff x="8620200" y="8595000"/>
            <a:chExt cx="180000" cy="180000"/>
          </a:xfrm>
        </p:grpSpPr>
        <p:sp>
          <p:nvSpPr>
            <p:cNvPr id="833" name="Rectangle 83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4" name="Oval 8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8" name="Oval 847"/>
          <p:cNvSpPr/>
          <p:nvPr/>
        </p:nvSpPr>
        <p:spPr>
          <a:xfrm>
            <a:off x="86652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191</Words>
  <Application>Microsoft Office PowerPoint</Application>
  <PresentationFormat>Custom</PresentationFormat>
  <Paragraphs>191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12</cp:revision>
  <cp:lastPrinted>2014-09-15T07:01:16Z</cp:lastPrinted>
  <dcterms:created xsi:type="dcterms:W3CDTF">2014-09-15T04:58:03Z</dcterms:created>
  <dcterms:modified xsi:type="dcterms:W3CDTF">2014-09-19T02:35:49Z</dcterms:modified>
</cp:coreProperties>
</file>