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2011" y="-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8243-A5C1-4D65-9572-B5A333DA65BD}" type="datetimeFigureOut">
              <a:rPr lang="en-GB" smtClean="0"/>
              <a:t>30/07/2014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755B-DCEF-40B2-AACF-F2723E3529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73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8243-A5C1-4D65-9572-B5A333DA65BD}" type="datetimeFigureOut">
              <a:rPr lang="en-GB" smtClean="0"/>
              <a:t>30/07/2014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755B-DCEF-40B2-AACF-F2723E3529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69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8243-A5C1-4D65-9572-B5A333DA65BD}" type="datetimeFigureOut">
              <a:rPr lang="en-GB" smtClean="0"/>
              <a:t>30/07/2014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755B-DCEF-40B2-AACF-F2723E3529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48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8243-A5C1-4D65-9572-B5A333DA65BD}" type="datetimeFigureOut">
              <a:rPr lang="en-GB" smtClean="0"/>
              <a:t>30/07/2014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755B-DCEF-40B2-AACF-F2723E3529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36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8243-A5C1-4D65-9572-B5A333DA65BD}" type="datetimeFigureOut">
              <a:rPr lang="en-GB" smtClean="0"/>
              <a:t>30/07/2014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755B-DCEF-40B2-AACF-F2723E3529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21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8243-A5C1-4D65-9572-B5A333DA65BD}" type="datetimeFigureOut">
              <a:rPr lang="en-GB" smtClean="0"/>
              <a:t>30/07/2014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755B-DCEF-40B2-AACF-F2723E3529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15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8243-A5C1-4D65-9572-B5A333DA65BD}" type="datetimeFigureOut">
              <a:rPr lang="en-GB" smtClean="0"/>
              <a:t>30/07/2014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755B-DCEF-40B2-AACF-F2723E3529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96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8243-A5C1-4D65-9572-B5A333DA65BD}" type="datetimeFigureOut">
              <a:rPr lang="en-GB" smtClean="0"/>
              <a:t>30/07/2014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755B-DCEF-40B2-AACF-F2723E3529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12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8243-A5C1-4D65-9572-B5A333DA65BD}" type="datetimeFigureOut">
              <a:rPr lang="en-GB" smtClean="0"/>
              <a:t>30/07/2014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755B-DCEF-40B2-AACF-F2723E3529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02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8243-A5C1-4D65-9572-B5A333DA65BD}" type="datetimeFigureOut">
              <a:rPr lang="en-GB" smtClean="0"/>
              <a:t>30/07/2014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755B-DCEF-40B2-AACF-F2723E3529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16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8243-A5C1-4D65-9572-B5A333DA65BD}" type="datetimeFigureOut">
              <a:rPr lang="en-GB" smtClean="0"/>
              <a:t>30/07/2014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755B-DCEF-40B2-AACF-F2723E3529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56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88243-A5C1-4D65-9572-B5A333DA65BD}" type="datetimeFigureOut">
              <a:rPr lang="en-GB" smtClean="0"/>
              <a:t>30/07/2014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2755B-DCEF-40B2-AACF-F2723E3529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32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152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err="1" smtClean="0"/>
              <a:t>ClockTiM</a:t>
            </a:r>
            <a:r>
              <a:rPr lang="en-AU" dirty="0" smtClean="0"/>
              <a:t> Firmware 1.0 Quick Reference</a:t>
            </a:r>
            <a:endParaRPr lang="en-GB" dirty="0"/>
          </a:p>
        </p:txBody>
      </p:sp>
      <p:grpSp>
        <p:nvGrpSpPr>
          <p:cNvPr id="160" name="Group 159"/>
          <p:cNvGrpSpPr/>
          <p:nvPr/>
        </p:nvGrpSpPr>
        <p:grpSpPr>
          <a:xfrm>
            <a:off x="2161659" y="755575"/>
            <a:ext cx="2304256" cy="1382669"/>
            <a:chOff x="1070170" y="1534459"/>
            <a:chExt cx="10972800" cy="6584226"/>
          </a:xfrm>
        </p:grpSpPr>
        <p:sp>
          <p:nvSpPr>
            <p:cNvPr id="5" name="Rectangle 4"/>
            <p:cNvSpPr/>
            <p:nvPr/>
          </p:nvSpPr>
          <p:spPr>
            <a:xfrm>
              <a:off x="1070170" y="1534459"/>
              <a:ext cx="10972800" cy="65842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 sz="4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67449" y="2631436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I</a:t>
              </a:r>
              <a:endParaRPr lang="en-GB" sz="7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16089" y="2631436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T</a:t>
              </a:r>
              <a:endParaRPr lang="en-GB" sz="7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64729" y="2631436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D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13369" y="2631436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I</a:t>
              </a:r>
              <a:endParaRPr lang="en-GB" sz="7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62009" y="2631436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S</a:t>
              </a:r>
              <a:endParaRPr lang="en-GB" sz="7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10649" y="2631436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P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59289" y="2631436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T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07929" y="2631436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E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56569" y="2631436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N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05209" y="2631436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T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53849" y="2631436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W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202489" y="2631436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E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751129" y="2631436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N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299769" y="2631436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T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848409" y="2631436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Y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397049" y="2631436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-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67449" y="318092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F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16089" y="318092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I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64729" y="318092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V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13369" y="318092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E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62009" y="318092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Z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910649" y="318092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H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59289" y="318092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A</a:t>
              </a:r>
              <a:endParaRPr lang="en-GB" sz="7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007929" y="318092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L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556569" y="318092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F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105209" y="318092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Q</a:t>
              </a:r>
              <a:endParaRPr lang="en-GB" sz="7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53849" y="318092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U</a:t>
              </a:r>
              <a:endParaRPr lang="en-GB" sz="7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202489" y="318092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A</a:t>
              </a:r>
              <a:endParaRPr lang="en-GB" sz="7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751129" y="318092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R</a:t>
              </a:r>
              <a:endParaRPr lang="en-GB" sz="7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299769" y="318092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T</a:t>
              </a:r>
              <a:endParaRPr lang="en-GB" sz="7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848409" y="318092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E</a:t>
              </a:r>
              <a:endParaRPr lang="en-GB" sz="7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397049" y="318092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R</a:t>
              </a:r>
              <a:endParaRPr lang="en-GB" sz="7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167449" y="372956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P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716089" y="372956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A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64729" y="372956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S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813369" y="372956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T</a:t>
              </a:r>
              <a:endParaRPr lang="en-GB" sz="7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362009" y="372956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O</a:t>
              </a:r>
              <a:endParaRPr lang="en-GB" sz="7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910649" y="372956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V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459289" y="372956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T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007929" y="372956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W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556569" y="372956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O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105209" y="372956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N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53849" y="372956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E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202489" y="372956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I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751129" y="372956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G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299769" y="372956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H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848409" y="372956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T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397049" y="372956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X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167449" y="427820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T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716089" y="427820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H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264729" y="427820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R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813369" y="427820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E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362009" y="427820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E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910649" y="427820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L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459289" y="427820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E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007929" y="427820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V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556569" y="427820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E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105209" y="427820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N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653849" y="427820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S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202489" y="427820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I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751129" y="427820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X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299769" y="427820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T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848409" y="427820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E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397049" y="427820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N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167449" y="482684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F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716089" y="482684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O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264729" y="482684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U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13369" y="482684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R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362009" y="482684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F</a:t>
              </a:r>
              <a:endParaRPr lang="en-GB" sz="7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910649" y="482684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I</a:t>
              </a:r>
              <a:endParaRPr lang="en-GB" sz="7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459289" y="482684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V</a:t>
              </a:r>
              <a:endParaRPr lang="en-GB" sz="7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007929" y="482684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E</a:t>
              </a:r>
              <a:endParaRPr lang="en-GB" sz="7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556569" y="482684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S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105209" y="482684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E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653849" y="482684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V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8202489" y="482684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E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751129" y="482684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N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299769" y="482684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I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848409" y="482684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N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0397049" y="482684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E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167449" y="537548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T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716089" y="537548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W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264729" y="537548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E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813369" y="537548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L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362009" y="537548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V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910649" y="537548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E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459289" y="537548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P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007929" y="537548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O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556569" y="537548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C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105209" y="537548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L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653849" y="537548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O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202489" y="537548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C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751129" y="537548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K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9299769" y="537548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W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9848409" y="537548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Y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0397049" y="537548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O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167449" y="592412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L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716089" y="592412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I</a:t>
              </a:r>
              <a:endParaRPr lang="en-GB" sz="7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264729" y="592412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N</a:t>
              </a:r>
              <a:endParaRPr lang="en-GB" sz="7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813369" y="592412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A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362009" y="592412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T</a:t>
              </a:r>
              <a:endParaRPr lang="en-GB" sz="7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910649" y="592412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H</a:t>
              </a:r>
              <a:endParaRPr lang="en-GB" sz="7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459289" y="592412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E</a:t>
              </a:r>
              <a:endParaRPr lang="en-GB" sz="7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007929" y="592412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V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556569" y="592412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M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105209" y="592412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I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653849" y="592412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D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8202489" y="592412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N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751129" y="592412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I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9299769" y="592412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G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848409" y="592412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H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397049" y="5924124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T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167449" y="647276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M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716089" y="647276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O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264729" y="647276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R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813369" y="647276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N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362009" y="647276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I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910649" y="647276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N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459289" y="647276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G</a:t>
              </a:r>
              <a:endParaRPr lang="en-GB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007929" y="647276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A</a:t>
              </a:r>
              <a:endParaRPr lang="en-GB" sz="7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556569" y="647276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F</a:t>
              </a:r>
              <a:endParaRPr lang="en-GB" sz="7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7105209" y="647276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T</a:t>
              </a:r>
              <a:endParaRPr lang="en-GB" sz="7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7653849" y="647276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E</a:t>
              </a:r>
              <a:endParaRPr lang="en-GB" sz="7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202489" y="647276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R</a:t>
              </a:r>
              <a:endParaRPr lang="en-GB" sz="7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8751129" y="647276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N</a:t>
              </a:r>
              <a:endParaRPr lang="en-GB" sz="7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9299769" y="647276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O</a:t>
              </a:r>
              <a:endParaRPr lang="en-GB" sz="7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9848409" y="647276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O</a:t>
              </a:r>
              <a:endParaRPr lang="en-GB" sz="7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0397049" y="6472765"/>
              <a:ext cx="548640" cy="5486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r>
                <a:rPr lang="en-AU" sz="7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N</a:t>
              </a:r>
              <a:endParaRPr lang="en-GB" sz="7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134" name="Straight Connector 133"/>
            <p:cNvCxnSpPr/>
            <p:nvPr/>
          </p:nvCxnSpPr>
          <p:spPr>
            <a:xfrm>
              <a:off x="2167449" y="3180076"/>
              <a:ext cx="87782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2167449" y="3719400"/>
              <a:ext cx="87782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2167449" y="4278204"/>
              <a:ext cx="87782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2167449" y="4826844"/>
              <a:ext cx="87782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2167449" y="5375484"/>
              <a:ext cx="87782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2167449" y="5924124"/>
              <a:ext cx="87782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167449" y="6472764"/>
              <a:ext cx="87782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2716089" y="2631436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3264729" y="2631436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3816738" y="2631436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4362009" y="2631436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4910649" y="2631436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5459289" y="2631436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6007929" y="2631436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559938" y="2631436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7105209" y="2631436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7653849" y="2631436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8202489" y="2631436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8751129" y="2631436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9299769" y="2631436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9856858" y="2631436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0397049" y="2631436"/>
              <a:ext cx="0" cy="4389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/>
            <p:cNvSpPr/>
            <p:nvPr/>
          </p:nvSpPr>
          <p:spPr>
            <a:xfrm>
              <a:off x="11410606" y="7480658"/>
              <a:ext cx="167448" cy="1674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 sz="400"/>
            </a:p>
          </p:txBody>
        </p:sp>
        <p:sp>
          <p:nvSpPr>
            <p:cNvPr id="157" name="Oval 156"/>
            <p:cNvSpPr/>
            <p:nvPr/>
          </p:nvSpPr>
          <p:spPr>
            <a:xfrm>
              <a:off x="1535085" y="7480658"/>
              <a:ext cx="167448" cy="1674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 sz="400"/>
            </a:p>
          </p:txBody>
        </p:sp>
        <p:sp>
          <p:nvSpPr>
            <p:cNvPr id="158" name="Oval 157"/>
            <p:cNvSpPr/>
            <p:nvPr/>
          </p:nvSpPr>
          <p:spPr>
            <a:xfrm>
              <a:off x="1535085" y="1999072"/>
              <a:ext cx="167448" cy="1674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 sz="400"/>
            </a:p>
          </p:txBody>
        </p:sp>
        <p:sp>
          <p:nvSpPr>
            <p:cNvPr id="159" name="Oval 158"/>
            <p:cNvSpPr/>
            <p:nvPr/>
          </p:nvSpPr>
          <p:spPr>
            <a:xfrm>
              <a:off x="11410606" y="1999072"/>
              <a:ext cx="167448" cy="1674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rtlCol="0" anchor="ctr"/>
            <a:lstStyle/>
            <a:p>
              <a:pPr algn="ctr"/>
              <a:endParaRPr lang="en-GB" sz="400"/>
            </a:p>
          </p:txBody>
        </p:sp>
      </p:grpSp>
      <p:sp>
        <p:nvSpPr>
          <p:cNvPr id="161" name="Oval 160"/>
          <p:cNvSpPr/>
          <p:nvPr/>
        </p:nvSpPr>
        <p:spPr>
          <a:xfrm>
            <a:off x="2114302" y="1907818"/>
            <a:ext cx="263212" cy="2632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</a:t>
            </a:r>
            <a:endParaRPr lang="en-GB" dirty="0"/>
          </a:p>
        </p:txBody>
      </p:sp>
      <p:sp>
        <p:nvSpPr>
          <p:cNvPr id="162" name="Oval 161"/>
          <p:cNvSpPr/>
          <p:nvPr/>
        </p:nvSpPr>
        <p:spPr>
          <a:xfrm>
            <a:off x="4253009" y="1907818"/>
            <a:ext cx="263212" cy="2632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</a:t>
            </a:r>
            <a:endParaRPr lang="en-GB" dirty="0"/>
          </a:p>
        </p:txBody>
      </p:sp>
      <p:sp>
        <p:nvSpPr>
          <p:cNvPr id="163" name="TextBox 162"/>
          <p:cNvSpPr txBox="1"/>
          <p:nvPr/>
        </p:nvSpPr>
        <p:spPr>
          <a:xfrm>
            <a:off x="2524880" y="2267744"/>
            <a:ext cx="18082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1400" dirty="0" smtClean="0"/>
              <a:t>&lt;Power on&gt;</a:t>
            </a:r>
            <a:endParaRPr lang="en-GB" sz="1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2852936" y="2698632"/>
            <a:ext cx="11521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1400" b="1" dirty="0" smtClean="0"/>
              <a:t>Splash mode</a:t>
            </a:r>
            <a:endParaRPr lang="en-GB" sz="1400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2910543" y="3494041"/>
            <a:ext cx="10369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1400" b="1" dirty="0" smtClean="0"/>
              <a:t>Time mode</a:t>
            </a:r>
            <a:endParaRPr lang="en-GB" sz="1400" b="1" dirty="0"/>
          </a:p>
        </p:txBody>
      </p:sp>
      <p:cxnSp>
        <p:nvCxnSpPr>
          <p:cNvPr id="168" name="Straight Arrow Connector 167"/>
          <p:cNvCxnSpPr>
            <a:stCxn id="164" idx="2"/>
            <a:endCxn id="165" idx="0"/>
          </p:cNvCxnSpPr>
          <p:nvPr/>
        </p:nvCxnSpPr>
        <p:spPr>
          <a:xfrm>
            <a:off x="3429000" y="2914076"/>
            <a:ext cx="0" cy="57996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/>
          <p:cNvCxnSpPr>
            <a:stCxn id="165" idx="2"/>
            <a:endCxn id="195" idx="0"/>
          </p:cNvCxnSpPr>
          <p:nvPr/>
        </p:nvCxnSpPr>
        <p:spPr>
          <a:xfrm rot="5400000">
            <a:off x="2752705" y="3464078"/>
            <a:ext cx="430888" cy="921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1772816" y="4140373"/>
            <a:ext cx="146896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1400" b="1" dirty="0" smtClean="0"/>
              <a:t>Seconds mode</a:t>
            </a:r>
            <a:endParaRPr lang="en-GB" sz="1400" b="1" dirty="0"/>
          </a:p>
        </p:txBody>
      </p:sp>
      <p:sp>
        <p:nvSpPr>
          <p:cNvPr id="197" name="TextBox 196"/>
          <p:cNvSpPr txBox="1"/>
          <p:nvPr/>
        </p:nvSpPr>
        <p:spPr>
          <a:xfrm>
            <a:off x="1988840" y="4571261"/>
            <a:ext cx="103691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1400" b="1" dirty="0" smtClean="0"/>
              <a:t>Temperature </a:t>
            </a:r>
            <a:r>
              <a:rPr lang="en-AU" sz="1400" b="1" dirty="0" smtClean="0"/>
              <a:t>mode</a:t>
            </a:r>
            <a:endParaRPr lang="en-GB" sz="1400" b="1" dirty="0"/>
          </a:p>
        </p:txBody>
      </p:sp>
      <p:sp>
        <p:nvSpPr>
          <p:cNvPr id="202" name="TextBox 201"/>
          <p:cNvSpPr txBox="1"/>
          <p:nvPr/>
        </p:nvSpPr>
        <p:spPr>
          <a:xfrm>
            <a:off x="3841800" y="4140373"/>
            <a:ext cx="9553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1400" dirty="0" smtClean="0"/>
              <a:t>Colour ++</a:t>
            </a:r>
            <a:endParaRPr lang="en-GB" sz="1400" dirty="0"/>
          </a:p>
        </p:txBody>
      </p:sp>
      <p:cxnSp>
        <p:nvCxnSpPr>
          <p:cNvPr id="210" name="Elbow Connector 209"/>
          <p:cNvCxnSpPr>
            <a:stCxn id="165" idx="2"/>
            <a:endCxn id="202" idx="0"/>
          </p:cNvCxnSpPr>
          <p:nvPr/>
        </p:nvCxnSpPr>
        <p:spPr>
          <a:xfrm rot="16200000" flipH="1">
            <a:off x="3658794" y="3479691"/>
            <a:ext cx="430888" cy="89047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/>
          <p:cNvCxnSpPr>
            <a:stCxn id="202" idx="3"/>
            <a:endCxn id="165" idx="3"/>
          </p:cNvCxnSpPr>
          <p:nvPr/>
        </p:nvCxnSpPr>
        <p:spPr>
          <a:xfrm flipH="1" flipV="1">
            <a:off x="3947457" y="3601763"/>
            <a:ext cx="849695" cy="646332"/>
          </a:xfrm>
          <a:prstGeom prst="bentConnector3">
            <a:avLst>
              <a:gd name="adj1" fmla="val -26904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4653136" y="2698632"/>
            <a:ext cx="13837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1400" dirty="0" smtClean="0"/>
              <a:t>Self test mode</a:t>
            </a:r>
            <a:endParaRPr lang="en-GB" sz="1400" dirty="0"/>
          </a:p>
        </p:txBody>
      </p:sp>
      <p:cxnSp>
        <p:nvCxnSpPr>
          <p:cNvPr id="238" name="Straight Arrow Connector 237"/>
          <p:cNvCxnSpPr>
            <a:stCxn id="164" idx="3"/>
            <a:endCxn id="237" idx="1"/>
          </p:cNvCxnSpPr>
          <p:nvPr/>
        </p:nvCxnSpPr>
        <p:spPr>
          <a:xfrm>
            <a:off x="4005064" y="2806354"/>
            <a:ext cx="64807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/>
          <p:cNvSpPr/>
          <p:nvPr/>
        </p:nvSpPr>
        <p:spPr>
          <a:xfrm>
            <a:off x="4253110" y="3858561"/>
            <a:ext cx="132733" cy="132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 smtClean="0"/>
              <a:t>R</a:t>
            </a:r>
            <a:endParaRPr lang="en-GB" sz="900" dirty="0"/>
          </a:p>
        </p:txBody>
      </p:sp>
      <p:cxnSp>
        <p:nvCxnSpPr>
          <p:cNvPr id="242" name="Straight Arrow Connector 241"/>
          <p:cNvCxnSpPr>
            <a:stCxn id="163" idx="2"/>
            <a:endCxn id="164" idx="0"/>
          </p:cNvCxnSpPr>
          <p:nvPr/>
        </p:nvCxnSpPr>
        <p:spPr>
          <a:xfrm>
            <a:off x="3429000" y="2483188"/>
            <a:ext cx="0" cy="21544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Elbow Connector 244"/>
          <p:cNvCxnSpPr>
            <a:stCxn id="237" idx="2"/>
            <a:endCxn id="165" idx="0"/>
          </p:cNvCxnSpPr>
          <p:nvPr/>
        </p:nvCxnSpPr>
        <p:spPr>
          <a:xfrm rot="5400000">
            <a:off x="4097034" y="2246042"/>
            <a:ext cx="579965" cy="191603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47"/>
          <p:cNvSpPr/>
          <p:nvPr/>
        </p:nvSpPr>
        <p:spPr>
          <a:xfrm>
            <a:off x="4395584" y="3131840"/>
            <a:ext cx="132733" cy="12504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 smtClean="0"/>
              <a:t>/</a:t>
            </a:r>
            <a:endParaRPr lang="en-GB" sz="900" dirty="0"/>
          </a:p>
        </p:txBody>
      </p:sp>
      <p:sp>
        <p:nvSpPr>
          <p:cNvPr id="249" name="Oval 248"/>
          <p:cNvSpPr/>
          <p:nvPr/>
        </p:nvSpPr>
        <p:spPr>
          <a:xfrm>
            <a:off x="4528317" y="3131840"/>
            <a:ext cx="132733" cy="12504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 smtClean="0"/>
              <a:t>R</a:t>
            </a:r>
            <a:endParaRPr lang="en-GB" sz="900" dirty="0"/>
          </a:p>
        </p:txBody>
      </p:sp>
      <p:sp>
        <p:nvSpPr>
          <p:cNvPr id="250" name="Oval 249"/>
          <p:cNvSpPr/>
          <p:nvPr/>
        </p:nvSpPr>
        <p:spPr>
          <a:xfrm>
            <a:off x="4262989" y="3131840"/>
            <a:ext cx="132733" cy="12504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 smtClean="0"/>
              <a:t>L</a:t>
            </a:r>
            <a:endParaRPr lang="en-GB" sz="900" dirty="0"/>
          </a:p>
        </p:txBody>
      </p:sp>
      <p:sp>
        <p:nvSpPr>
          <p:cNvPr id="253" name="Oval 252"/>
          <p:cNvSpPr/>
          <p:nvPr/>
        </p:nvSpPr>
        <p:spPr>
          <a:xfrm>
            <a:off x="2440930" y="3858561"/>
            <a:ext cx="132733" cy="132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 smtClean="0"/>
              <a:t>L</a:t>
            </a:r>
            <a:endParaRPr lang="en-GB" sz="900" dirty="0"/>
          </a:p>
        </p:txBody>
      </p:sp>
      <p:cxnSp>
        <p:nvCxnSpPr>
          <p:cNvPr id="254" name="Straight Arrow Connector 253"/>
          <p:cNvCxnSpPr>
            <a:stCxn id="195" idx="2"/>
            <a:endCxn id="197" idx="0"/>
          </p:cNvCxnSpPr>
          <p:nvPr/>
        </p:nvCxnSpPr>
        <p:spPr>
          <a:xfrm>
            <a:off x="2507297" y="4355817"/>
            <a:ext cx="0" cy="21544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257"/>
          <p:cNvCxnSpPr>
            <a:stCxn id="197" idx="1"/>
            <a:endCxn id="165" idx="1"/>
          </p:cNvCxnSpPr>
          <p:nvPr/>
        </p:nvCxnSpPr>
        <p:spPr>
          <a:xfrm rot="10800000" flipH="1">
            <a:off x="1988839" y="3601763"/>
            <a:ext cx="921703" cy="1184942"/>
          </a:xfrm>
          <a:prstGeom prst="bentConnector3">
            <a:avLst>
              <a:gd name="adj1" fmla="val -31732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2340133" y="4397172"/>
            <a:ext cx="132733" cy="132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 smtClean="0"/>
              <a:t>L</a:t>
            </a:r>
            <a:endParaRPr lang="en-GB" sz="900" dirty="0"/>
          </a:p>
        </p:txBody>
      </p:sp>
      <p:sp>
        <p:nvSpPr>
          <p:cNvPr id="269" name="TextBox 268"/>
          <p:cNvSpPr txBox="1"/>
          <p:nvPr/>
        </p:nvSpPr>
        <p:spPr>
          <a:xfrm>
            <a:off x="2712035" y="5002149"/>
            <a:ext cx="14339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1400" b="1" dirty="0" smtClean="0"/>
              <a:t>Set </a:t>
            </a:r>
            <a:r>
              <a:rPr lang="en-AU" sz="1400" b="1" dirty="0" smtClean="0"/>
              <a:t>time mode</a:t>
            </a:r>
            <a:endParaRPr lang="en-GB" sz="1400" b="1" dirty="0"/>
          </a:p>
        </p:txBody>
      </p:sp>
      <p:sp>
        <p:nvSpPr>
          <p:cNvPr id="270" name="TextBox 269"/>
          <p:cNvSpPr txBox="1"/>
          <p:nvPr/>
        </p:nvSpPr>
        <p:spPr>
          <a:xfrm>
            <a:off x="2910543" y="7812940"/>
            <a:ext cx="10369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1400" dirty="0" err="1" smtClean="0"/>
              <a:t>Deg</a:t>
            </a:r>
            <a:r>
              <a:rPr lang="en-AU" sz="1400" dirty="0" smtClean="0"/>
              <a:t> C/F?</a:t>
            </a:r>
            <a:endParaRPr lang="en-GB" sz="1400" dirty="0"/>
          </a:p>
        </p:txBody>
      </p:sp>
      <p:cxnSp>
        <p:nvCxnSpPr>
          <p:cNvPr id="275" name="Straight Arrow Connector 274"/>
          <p:cNvCxnSpPr>
            <a:stCxn id="165" idx="2"/>
            <a:endCxn id="269" idx="0"/>
          </p:cNvCxnSpPr>
          <p:nvPr/>
        </p:nvCxnSpPr>
        <p:spPr>
          <a:xfrm>
            <a:off x="3429000" y="3709485"/>
            <a:ext cx="0" cy="129266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Oval 277"/>
          <p:cNvSpPr/>
          <p:nvPr/>
        </p:nvSpPr>
        <p:spPr>
          <a:xfrm>
            <a:off x="3363228" y="4755423"/>
            <a:ext cx="132733" cy="132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 smtClean="0"/>
              <a:t>&amp;</a:t>
            </a:r>
            <a:endParaRPr lang="en-GB" sz="900" dirty="0"/>
          </a:p>
        </p:txBody>
      </p:sp>
      <p:sp>
        <p:nvSpPr>
          <p:cNvPr id="279" name="Oval 278"/>
          <p:cNvSpPr/>
          <p:nvPr/>
        </p:nvSpPr>
        <p:spPr>
          <a:xfrm>
            <a:off x="3495961" y="4755423"/>
            <a:ext cx="132733" cy="132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 smtClean="0"/>
              <a:t>R</a:t>
            </a:r>
            <a:endParaRPr lang="en-GB" sz="900" dirty="0"/>
          </a:p>
        </p:txBody>
      </p:sp>
      <p:sp>
        <p:nvSpPr>
          <p:cNvPr id="280" name="Oval 279"/>
          <p:cNvSpPr/>
          <p:nvPr/>
        </p:nvSpPr>
        <p:spPr>
          <a:xfrm>
            <a:off x="3230633" y="4755423"/>
            <a:ext cx="132733" cy="132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 smtClean="0"/>
              <a:t>L</a:t>
            </a:r>
            <a:endParaRPr lang="en-GB" sz="900" dirty="0"/>
          </a:p>
        </p:txBody>
      </p:sp>
      <p:sp>
        <p:nvSpPr>
          <p:cNvPr id="303" name="Oval 302"/>
          <p:cNvSpPr/>
          <p:nvPr/>
        </p:nvSpPr>
        <p:spPr>
          <a:xfrm>
            <a:off x="3362634" y="5796136"/>
            <a:ext cx="132733" cy="132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 smtClean="0"/>
              <a:t>L</a:t>
            </a:r>
            <a:endParaRPr lang="en-GB" sz="900" dirty="0"/>
          </a:p>
        </p:txBody>
      </p:sp>
      <p:sp>
        <p:nvSpPr>
          <p:cNvPr id="349" name="TextBox 348"/>
          <p:cNvSpPr txBox="1"/>
          <p:nvPr/>
        </p:nvSpPr>
        <p:spPr>
          <a:xfrm>
            <a:off x="3060588" y="6011301"/>
            <a:ext cx="27220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1000" i="1" dirty="0" smtClean="0"/>
              <a:t>If </a:t>
            </a:r>
            <a:r>
              <a:rPr lang="en-AU" sz="1000" i="1" dirty="0" smtClean="0"/>
              <a:t>N</a:t>
            </a:r>
            <a:endParaRPr lang="en-GB" sz="1000" i="1" dirty="0"/>
          </a:p>
        </p:txBody>
      </p:sp>
      <p:cxnSp>
        <p:nvCxnSpPr>
          <p:cNvPr id="391" name="Elbow Connector 390"/>
          <p:cNvCxnSpPr>
            <a:stCxn id="270" idx="1"/>
            <a:endCxn id="165" idx="1"/>
          </p:cNvCxnSpPr>
          <p:nvPr/>
        </p:nvCxnSpPr>
        <p:spPr>
          <a:xfrm rot="10800000">
            <a:off x="2910543" y="3601764"/>
            <a:ext cx="12700" cy="4318899"/>
          </a:xfrm>
          <a:prstGeom prst="bentConnector3">
            <a:avLst>
              <a:gd name="adj1" fmla="val 966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Oval 397"/>
          <p:cNvSpPr/>
          <p:nvPr/>
        </p:nvSpPr>
        <p:spPr>
          <a:xfrm>
            <a:off x="2857202" y="7854295"/>
            <a:ext cx="132733" cy="132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 smtClean="0"/>
              <a:t>L</a:t>
            </a:r>
            <a:endParaRPr lang="en-GB" sz="900" dirty="0"/>
          </a:p>
        </p:txBody>
      </p:sp>
      <p:sp>
        <p:nvSpPr>
          <p:cNvPr id="399" name="TextBox 398"/>
          <p:cNvSpPr txBox="1"/>
          <p:nvPr/>
        </p:nvSpPr>
        <p:spPr>
          <a:xfrm>
            <a:off x="4145965" y="7841909"/>
            <a:ext cx="76470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1000" dirty="0" smtClean="0"/>
              <a:t>Toggle C/F</a:t>
            </a:r>
            <a:endParaRPr lang="en-GB" sz="1000" dirty="0"/>
          </a:p>
        </p:txBody>
      </p:sp>
      <p:cxnSp>
        <p:nvCxnSpPr>
          <p:cNvPr id="400" name="Straight Arrow Connector 399"/>
          <p:cNvCxnSpPr>
            <a:stCxn id="270" idx="3"/>
            <a:endCxn id="399" idx="1"/>
          </p:cNvCxnSpPr>
          <p:nvPr/>
        </p:nvCxnSpPr>
        <p:spPr>
          <a:xfrm flipV="1">
            <a:off x="3947457" y="7918853"/>
            <a:ext cx="198508" cy="18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Oval 400"/>
          <p:cNvSpPr/>
          <p:nvPr/>
        </p:nvSpPr>
        <p:spPr>
          <a:xfrm>
            <a:off x="3805896" y="7854294"/>
            <a:ext cx="132733" cy="132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 smtClean="0"/>
              <a:t>R</a:t>
            </a:r>
            <a:endParaRPr lang="en-GB" sz="900" dirty="0"/>
          </a:p>
        </p:txBody>
      </p:sp>
      <p:cxnSp>
        <p:nvCxnSpPr>
          <p:cNvPr id="405" name="Straight Arrow Connector 404"/>
          <p:cNvCxnSpPr>
            <a:stCxn id="406" idx="6"/>
            <a:endCxn id="263" idx="1"/>
          </p:cNvCxnSpPr>
          <p:nvPr/>
        </p:nvCxnSpPr>
        <p:spPr>
          <a:xfrm flipV="1">
            <a:off x="4151616" y="5600924"/>
            <a:ext cx="310334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Oval 405"/>
          <p:cNvSpPr/>
          <p:nvPr/>
        </p:nvSpPr>
        <p:spPr>
          <a:xfrm>
            <a:off x="4018883" y="5534558"/>
            <a:ext cx="132733" cy="132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 smtClean="0"/>
              <a:t>R</a:t>
            </a:r>
            <a:endParaRPr lang="en-GB" sz="900" dirty="0"/>
          </a:p>
        </p:txBody>
      </p:sp>
      <p:sp>
        <p:nvSpPr>
          <p:cNvPr id="236" name="Oval 235"/>
          <p:cNvSpPr/>
          <p:nvPr/>
        </p:nvSpPr>
        <p:spPr>
          <a:xfrm>
            <a:off x="4240619" y="2739987"/>
            <a:ext cx="132733" cy="132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 smtClean="0"/>
              <a:t>L</a:t>
            </a:r>
            <a:endParaRPr lang="en-GB" sz="900" dirty="0"/>
          </a:p>
        </p:txBody>
      </p:sp>
      <p:sp>
        <p:nvSpPr>
          <p:cNvPr id="240" name="TextBox 239"/>
          <p:cNvSpPr txBox="1"/>
          <p:nvPr/>
        </p:nvSpPr>
        <p:spPr>
          <a:xfrm>
            <a:off x="2161660" y="3021797"/>
            <a:ext cx="124644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1000" dirty="0" err="1" smtClean="0"/>
              <a:t>Wyolum</a:t>
            </a:r>
            <a:r>
              <a:rPr lang="en-AU" sz="1000" dirty="0" smtClean="0"/>
              <a:t> logo displayed for 3 seconds</a:t>
            </a:r>
            <a:endParaRPr lang="en-GB" sz="1000" dirty="0"/>
          </a:p>
        </p:txBody>
      </p:sp>
      <p:sp>
        <p:nvSpPr>
          <p:cNvPr id="243" name="TextBox 242"/>
          <p:cNvSpPr txBox="1"/>
          <p:nvPr/>
        </p:nvSpPr>
        <p:spPr>
          <a:xfrm>
            <a:off x="4661051" y="6614065"/>
            <a:ext cx="2080318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1000" dirty="0" smtClean="0"/>
              <a:t>Display two large matrix digits with the first digit highlighted. R- advances by 10 minutes per press, e.g. 10, 20, 30.  </a:t>
            </a:r>
            <a:r>
              <a:rPr lang="en-AU" sz="1000" dirty="0" smtClean="0"/>
              <a:t>L – select.  R – advance minute digit by 1, e.g. 30, 31, 32, 33, etc. L – select.</a:t>
            </a:r>
            <a:endParaRPr lang="en-GB" sz="1000" dirty="0"/>
          </a:p>
        </p:txBody>
      </p:sp>
      <p:sp>
        <p:nvSpPr>
          <p:cNvPr id="262" name="Oval 261"/>
          <p:cNvSpPr/>
          <p:nvPr/>
        </p:nvSpPr>
        <p:spPr>
          <a:xfrm>
            <a:off x="1808272" y="4715528"/>
            <a:ext cx="132733" cy="132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 smtClean="0"/>
              <a:t>L</a:t>
            </a:r>
            <a:endParaRPr lang="en-GB" sz="900" dirty="0"/>
          </a:p>
        </p:txBody>
      </p:sp>
      <p:sp>
        <p:nvSpPr>
          <p:cNvPr id="260" name="TextBox 259"/>
          <p:cNvSpPr txBox="1"/>
          <p:nvPr/>
        </p:nvSpPr>
        <p:spPr>
          <a:xfrm>
            <a:off x="2712035" y="5508104"/>
            <a:ext cx="14339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1400" dirty="0" smtClean="0"/>
              <a:t>GPS? Y/N</a:t>
            </a:r>
            <a:endParaRPr lang="en-GB" sz="1400" dirty="0"/>
          </a:p>
        </p:txBody>
      </p:sp>
      <p:sp>
        <p:nvSpPr>
          <p:cNvPr id="263" name="TextBox 262"/>
          <p:cNvSpPr txBox="1"/>
          <p:nvPr/>
        </p:nvSpPr>
        <p:spPr>
          <a:xfrm>
            <a:off x="4461950" y="5523980"/>
            <a:ext cx="72928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1000" dirty="0" smtClean="0"/>
              <a:t>Toggle Y / N</a:t>
            </a:r>
            <a:endParaRPr lang="en-GB" sz="1000" dirty="0"/>
          </a:p>
        </p:txBody>
      </p:sp>
      <p:cxnSp>
        <p:nvCxnSpPr>
          <p:cNvPr id="271" name="Elbow Connector 270"/>
          <p:cNvCxnSpPr>
            <a:stCxn id="263" idx="3"/>
            <a:endCxn id="260" idx="0"/>
          </p:cNvCxnSpPr>
          <p:nvPr/>
        </p:nvCxnSpPr>
        <p:spPr>
          <a:xfrm flipH="1" flipV="1">
            <a:off x="3429000" y="5508104"/>
            <a:ext cx="1762238" cy="92820"/>
          </a:xfrm>
          <a:prstGeom prst="bentConnector4">
            <a:avLst>
              <a:gd name="adj1" fmla="val -12972"/>
              <a:gd name="adj2" fmla="val 22587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69" idx="2"/>
            <a:endCxn id="260" idx="0"/>
          </p:cNvCxnSpPr>
          <p:nvPr/>
        </p:nvCxnSpPr>
        <p:spPr>
          <a:xfrm>
            <a:off x="3429000" y="5217593"/>
            <a:ext cx="0" cy="2905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/>
          <p:cNvSpPr txBox="1"/>
          <p:nvPr/>
        </p:nvSpPr>
        <p:spPr>
          <a:xfrm>
            <a:off x="2603504" y="5785558"/>
            <a:ext cx="72928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1000" dirty="0" smtClean="0"/>
              <a:t>Enter choice</a:t>
            </a:r>
            <a:endParaRPr lang="en-GB" sz="1000" dirty="0"/>
          </a:p>
        </p:txBody>
      </p:sp>
      <p:sp>
        <p:nvSpPr>
          <p:cNvPr id="286" name="TextBox 285"/>
          <p:cNvSpPr txBox="1"/>
          <p:nvPr/>
        </p:nvSpPr>
        <p:spPr>
          <a:xfrm>
            <a:off x="2712035" y="6247622"/>
            <a:ext cx="14339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1400" dirty="0" smtClean="0"/>
              <a:t>Set hour mode</a:t>
            </a:r>
            <a:endParaRPr lang="en-GB" sz="1400" dirty="0"/>
          </a:p>
        </p:txBody>
      </p:sp>
      <p:sp>
        <p:nvSpPr>
          <p:cNvPr id="287" name="TextBox 286"/>
          <p:cNvSpPr txBox="1"/>
          <p:nvPr/>
        </p:nvSpPr>
        <p:spPr>
          <a:xfrm>
            <a:off x="2712035" y="6660232"/>
            <a:ext cx="143393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1400" dirty="0" smtClean="0"/>
              <a:t>Set minute mode (10’s then 1’s)</a:t>
            </a:r>
            <a:endParaRPr lang="en-GB" sz="1400" dirty="0"/>
          </a:p>
        </p:txBody>
      </p:sp>
      <p:sp>
        <p:nvSpPr>
          <p:cNvPr id="288" name="TextBox 287"/>
          <p:cNvSpPr txBox="1"/>
          <p:nvPr/>
        </p:nvSpPr>
        <p:spPr>
          <a:xfrm>
            <a:off x="2604991" y="7380892"/>
            <a:ext cx="16480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1400" dirty="0" smtClean="0"/>
              <a:t>Set degree mode C/F</a:t>
            </a:r>
            <a:endParaRPr lang="en-GB" sz="1400" dirty="0"/>
          </a:p>
        </p:txBody>
      </p:sp>
      <p:cxnSp>
        <p:nvCxnSpPr>
          <p:cNvPr id="289" name="Straight Arrow Connector 288"/>
          <p:cNvCxnSpPr>
            <a:stCxn id="303" idx="4"/>
            <a:endCxn id="286" idx="0"/>
          </p:cNvCxnSpPr>
          <p:nvPr/>
        </p:nvCxnSpPr>
        <p:spPr>
          <a:xfrm flipH="1">
            <a:off x="3429000" y="5928869"/>
            <a:ext cx="1" cy="31875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/>
          <p:cNvSpPr txBox="1"/>
          <p:nvPr/>
        </p:nvSpPr>
        <p:spPr>
          <a:xfrm>
            <a:off x="4189746" y="5928868"/>
            <a:ext cx="168752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1000" i="1" dirty="0" smtClean="0"/>
              <a:t>If </a:t>
            </a:r>
            <a:r>
              <a:rPr lang="en-AU" sz="1000" i="1" dirty="0" smtClean="0"/>
              <a:t>Y – Time and date set by GPS</a:t>
            </a:r>
            <a:endParaRPr lang="en-GB" sz="1000" i="1" dirty="0"/>
          </a:p>
        </p:txBody>
      </p:sp>
      <p:cxnSp>
        <p:nvCxnSpPr>
          <p:cNvPr id="295" name="Elbow Connector 294"/>
          <p:cNvCxnSpPr>
            <a:stCxn id="303" idx="4"/>
            <a:endCxn id="288" idx="3"/>
          </p:cNvCxnSpPr>
          <p:nvPr/>
        </p:nvCxnSpPr>
        <p:spPr>
          <a:xfrm rot="16200000" flipH="1">
            <a:off x="3061133" y="6296737"/>
            <a:ext cx="1559745" cy="824008"/>
          </a:xfrm>
          <a:prstGeom prst="bentConnector4">
            <a:avLst>
              <a:gd name="adj1" fmla="val 11372"/>
              <a:gd name="adj2" fmla="val 127742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286" idx="2"/>
            <a:endCxn id="287" idx="0"/>
          </p:cNvCxnSpPr>
          <p:nvPr/>
        </p:nvCxnSpPr>
        <p:spPr>
          <a:xfrm>
            <a:off x="3429000" y="6463066"/>
            <a:ext cx="0" cy="19716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>
            <a:stCxn id="287" idx="2"/>
            <a:endCxn id="288" idx="0"/>
          </p:cNvCxnSpPr>
          <p:nvPr/>
        </p:nvCxnSpPr>
        <p:spPr>
          <a:xfrm>
            <a:off x="3429000" y="7091119"/>
            <a:ext cx="0" cy="28977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>
            <a:stCxn id="288" idx="2"/>
            <a:endCxn id="270" idx="0"/>
          </p:cNvCxnSpPr>
          <p:nvPr/>
        </p:nvCxnSpPr>
        <p:spPr>
          <a:xfrm>
            <a:off x="3429000" y="7596336"/>
            <a:ext cx="0" cy="21660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/>
          <p:cNvSpPr txBox="1"/>
          <p:nvPr/>
        </p:nvSpPr>
        <p:spPr>
          <a:xfrm>
            <a:off x="4661051" y="6201455"/>
            <a:ext cx="208031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1000" dirty="0" smtClean="0"/>
              <a:t>R – display next hour using words, e.g. ONE, TWO, THREE, FOUR… L – select</a:t>
            </a:r>
            <a:endParaRPr lang="en-GB" sz="1000" dirty="0"/>
          </a:p>
        </p:txBody>
      </p:sp>
      <p:cxnSp>
        <p:nvCxnSpPr>
          <p:cNvPr id="319" name="Elbow Connector 318"/>
          <p:cNvCxnSpPr>
            <a:stCxn id="399" idx="3"/>
            <a:endCxn id="270" idx="0"/>
          </p:cNvCxnSpPr>
          <p:nvPr/>
        </p:nvCxnSpPr>
        <p:spPr>
          <a:xfrm flipH="1" flipV="1">
            <a:off x="3429000" y="7812940"/>
            <a:ext cx="1481669" cy="105913"/>
          </a:xfrm>
          <a:prstGeom prst="bentConnector4">
            <a:avLst>
              <a:gd name="adj1" fmla="val -15429"/>
              <a:gd name="adj2" fmla="val 243893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/>
          <p:cNvSpPr txBox="1"/>
          <p:nvPr/>
        </p:nvSpPr>
        <p:spPr>
          <a:xfrm>
            <a:off x="260648" y="8748464"/>
            <a:ext cx="218028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1400" dirty="0" smtClean="0"/>
              <a:t>Last updated 30/7/14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75323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295</Words>
  <Application>Microsoft Office PowerPoint</Application>
  <PresentationFormat>On-screen Show (4:3)</PresentationFormat>
  <Paragraphs>168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12</cp:revision>
  <dcterms:created xsi:type="dcterms:W3CDTF">2014-07-14T07:16:42Z</dcterms:created>
  <dcterms:modified xsi:type="dcterms:W3CDTF">2014-07-30T03:28:48Z</dcterms:modified>
</cp:coreProperties>
</file>