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801600" cy="9601200" type="A3"/>
  <p:notesSz cx="7099300" cy="10234613"/>
  <p:defaultTextStyle>
    <a:defPPr>
      <a:defRPr lang="en-US"/>
    </a:defPPr>
    <a:lvl1pPr marL="0" algn="l" defTabSz="12217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864" algn="l" defTabSz="12217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729" algn="l" defTabSz="12217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593" algn="l" defTabSz="12217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457" algn="l" defTabSz="12217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322" algn="l" defTabSz="12217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185" algn="l" defTabSz="12217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050" algn="l" defTabSz="12217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6914" algn="l" defTabSz="12217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59" autoAdjust="0"/>
    <p:restoredTop sz="94660"/>
  </p:normalViewPr>
  <p:slideViewPr>
    <p:cSldViewPr>
      <p:cViewPr>
        <p:scale>
          <a:sx n="75" d="100"/>
          <a:sy n="75" d="100"/>
        </p:scale>
        <p:origin x="-1118" y="-43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601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6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35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5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501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1" y="384501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2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6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8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72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5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4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3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1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0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691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1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1" y="2240285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5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59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864" indent="0">
              <a:buNone/>
              <a:defRPr sz="2700" b="1"/>
            </a:lvl2pPr>
            <a:lvl3pPr marL="1221729" indent="0">
              <a:buNone/>
              <a:defRPr sz="2400" b="1"/>
            </a:lvl3pPr>
            <a:lvl4pPr marL="1832593" indent="0">
              <a:buNone/>
              <a:defRPr sz="2100" b="1"/>
            </a:lvl4pPr>
            <a:lvl5pPr marL="2443457" indent="0">
              <a:buNone/>
              <a:defRPr sz="2100" b="1"/>
            </a:lvl5pPr>
            <a:lvl6pPr marL="3054322" indent="0">
              <a:buNone/>
              <a:defRPr sz="2100" b="1"/>
            </a:lvl6pPr>
            <a:lvl7pPr marL="3665185" indent="0">
              <a:buNone/>
              <a:defRPr sz="2100" b="1"/>
            </a:lvl7pPr>
            <a:lvl8pPr marL="4276050" indent="0">
              <a:buNone/>
              <a:defRPr sz="2100" b="1"/>
            </a:lvl8pPr>
            <a:lvl9pPr marL="488691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8" y="2149159"/>
            <a:ext cx="5658487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864" indent="0">
              <a:buNone/>
              <a:defRPr sz="2700" b="1"/>
            </a:lvl2pPr>
            <a:lvl3pPr marL="1221729" indent="0">
              <a:buNone/>
              <a:defRPr sz="2400" b="1"/>
            </a:lvl3pPr>
            <a:lvl4pPr marL="1832593" indent="0">
              <a:buNone/>
              <a:defRPr sz="2100" b="1"/>
            </a:lvl4pPr>
            <a:lvl5pPr marL="2443457" indent="0">
              <a:buNone/>
              <a:defRPr sz="2100" b="1"/>
            </a:lvl5pPr>
            <a:lvl6pPr marL="3054322" indent="0">
              <a:buNone/>
              <a:defRPr sz="2100" b="1"/>
            </a:lvl6pPr>
            <a:lvl7pPr marL="3665185" indent="0">
              <a:buNone/>
              <a:defRPr sz="2100" b="1"/>
            </a:lvl7pPr>
            <a:lvl8pPr marL="4276050" indent="0">
              <a:buNone/>
              <a:defRPr sz="2100" b="1"/>
            </a:lvl8pPr>
            <a:lvl9pPr marL="488691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8" y="3044826"/>
            <a:ext cx="5658487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16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4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4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3" y="382276"/>
            <a:ext cx="7156448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6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864" indent="0">
              <a:buNone/>
              <a:defRPr sz="1600"/>
            </a:lvl2pPr>
            <a:lvl3pPr marL="1221729" indent="0">
              <a:buNone/>
              <a:defRPr sz="1300"/>
            </a:lvl3pPr>
            <a:lvl4pPr marL="1832593" indent="0">
              <a:buNone/>
              <a:defRPr sz="1200"/>
            </a:lvl4pPr>
            <a:lvl5pPr marL="2443457" indent="0">
              <a:buNone/>
              <a:defRPr sz="1200"/>
            </a:lvl5pPr>
            <a:lvl6pPr marL="3054322" indent="0">
              <a:buNone/>
              <a:defRPr sz="1200"/>
            </a:lvl6pPr>
            <a:lvl7pPr marL="3665185" indent="0">
              <a:buNone/>
              <a:defRPr sz="1200"/>
            </a:lvl7pPr>
            <a:lvl8pPr marL="4276050" indent="0">
              <a:buNone/>
              <a:defRPr sz="1200"/>
            </a:lvl8pPr>
            <a:lvl9pPr marL="488691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8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6720841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864" indent="0">
              <a:buNone/>
              <a:defRPr sz="3700"/>
            </a:lvl2pPr>
            <a:lvl3pPr marL="1221729" indent="0">
              <a:buNone/>
              <a:defRPr sz="3200"/>
            </a:lvl3pPr>
            <a:lvl4pPr marL="1832593" indent="0">
              <a:buNone/>
              <a:defRPr sz="2700"/>
            </a:lvl4pPr>
            <a:lvl5pPr marL="2443457" indent="0">
              <a:buNone/>
              <a:defRPr sz="2700"/>
            </a:lvl5pPr>
            <a:lvl6pPr marL="3054322" indent="0">
              <a:buNone/>
              <a:defRPr sz="2700"/>
            </a:lvl6pPr>
            <a:lvl7pPr marL="3665185" indent="0">
              <a:buNone/>
              <a:defRPr sz="2700"/>
            </a:lvl7pPr>
            <a:lvl8pPr marL="4276050" indent="0">
              <a:buNone/>
              <a:defRPr sz="2700"/>
            </a:lvl8pPr>
            <a:lvl9pPr marL="4886914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7514274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864" indent="0">
              <a:buNone/>
              <a:defRPr sz="1600"/>
            </a:lvl2pPr>
            <a:lvl3pPr marL="1221729" indent="0">
              <a:buNone/>
              <a:defRPr sz="1300"/>
            </a:lvl3pPr>
            <a:lvl4pPr marL="1832593" indent="0">
              <a:buNone/>
              <a:defRPr sz="1200"/>
            </a:lvl4pPr>
            <a:lvl5pPr marL="2443457" indent="0">
              <a:buNone/>
              <a:defRPr sz="1200"/>
            </a:lvl5pPr>
            <a:lvl6pPr marL="3054322" indent="0">
              <a:buNone/>
              <a:defRPr sz="1200"/>
            </a:lvl6pPr>
            <a:lvl7pPr marL="3665185" indent="0">
              <a:buNone/>
              <a:defRPr sz="1200"/>
            </a:lvl7pPr>
            <a:lvl8pPr marL="4276050" indent="0">
              <a:buNone/>
              <a:defRPr sz="1200"/>
            </a:lvl8pPr>
            <a:lvl9pPr marL="488691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41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600200"/>
          </a:xfrm>
          <a:prstGeom prst="rect">
            <a:avLst/>
          </a:prstGeom>
        </p:spPr>
        <p:txBody>
          <a:bodyPr vert="horz" lIns="122172" tIns="61087" rIns="122172" bIns="610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5"/>
            <a:ext cx="11521440" cy="6336348"/>
          </a:xfrm>
          <a:prstGeom prst="rect">
            <a:avLst/>
          </a:prstGeom>
        </p:spPr>
        <p:txBody>
          <a:bodyPr vert="horz" lIns="122172" tIns="61087" rIns="122172" bIns="610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1" y="8898897"/>
            <a:ext cx="2987040" cy="511175"/>
          </a:xfrm>
          <a:prstGeom prst="rect">
            <a:avLst/>
          </a:prstGeom>
        </p:spPr>
        <p:txBody>
          <a:bodyPr vert="horz" lIns="122172" tIns="61087" rIns="122172" bIns="6108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69A1-2C24-4BE5-9DAF-44481F035A6A}" type="datetimeFigureOut">
              <a:rPr lang="en-GB" smtClean="0"/>
              <a:t>03/08/2014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7"/>
            <a:ext cx="4053840" cy="511175"/>
          </a:xfrm>
          <a:prstGeom prst="rect">
            <a:avLst/>
          </a:prstGeom>
        </p:spPr>
        <p:txBody>
          <a:bodyPr vert="horz" lIns="122172" tIns="61087" rIns="122172" bIns="6108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7"/>
            <a:ext cx="2987040" cy="511175"/>
          </a:xfrm>
          <a:prstGeom prst="rect">
            <a:avLst/>
          </a:prstGeom>
        </p:spPr>
        <p:txBody>
          <a:bodyPr vert="horz" lIns="122172" tIns="61087" rIns="122172" bIns="6108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36A1-9D61-4D67-A6EA-77947A4FB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0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7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148" indent="-458148" algn="l" defTabSz="12217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655" indent="-381791" algn="l" defTabSz="12217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161" indent="-305432" algn="l" defTabSz="12217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025" indent="-305432" algn="l" defTabSz="12217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8890" indent="-305432" algn="l" defTabSz="1221729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9754" indent="-305432" algn="l" defTabSz="12217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0618" indent="-305432" algn="l" defTabSz="12217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1483" indent="-305432" algn="l" defTabSz="12217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2347" indent="-305432" algn="l" defTabSz="12217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7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864" algn="l" defTabSz="12217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729" algn="l" defTabSz="12217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593" algn="l" defTabSz="12217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457" algn="l" defTabSz="12217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322" algn="l" defTabSz="12217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85" algn="l" defTabSz="12217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050" algn="l" defTabSz="12217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6914" algn="l" defTabSz="12217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Rectangle 1890"/>
          <p:cNvSpPr/>
          <p:nvPr/>
        </p:nvSpPr>
        <p:spPr>
          <a:xfrm>
            <a:off x="521997" y="985820"/>
            <a:ext cx="12021873" cy="76815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 dirty="0"/>
          </a:p>
        </p:txBody>
      </p:sp>
      <p:sp>
        <p:nvSpPr>
          <p:cNvPr id="1848" name="Rectangle 1847"/>
          <p:cNvSpPr/>
          <p:nvPr/>
        </p:nvSpPr>
        <p:spPr>
          <a:xfrm>
            <a:off x="1070170" y="1534459"/>
            <a:ext cx="10972800" cy="65842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cxnSp>
        <p:nvCxnSpPr>
          <p:cNvPr id="1894" name="Straight Arrow Connector 1893"/>
          <p:cNvCxnSpPr/>
          <p:nvPr/>
        </p:nvCxnSpPr>
        <p:spPr>
          <a:xfrm>
            <a:off x="12308523" y="985820"/>
            <a:ext cx="0" cy="76402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2" name="Rectangle 1891"/>
          <p:cNvSpPr/>
          <p:nvPr/>
        </p:nvSpPr>
        <p:spPr>
          <a:xfrm rot="5400000">
            <a:off x="11828954" y="4849067"/>
            <a:ext cx="959140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21.34 cm</a:t>
            </a:r>
          </a:p>
        </p:txBody>
      </p:sp>
      <p:cxnSp>
        <p:nvCxnSpPr>
          <p:cNvPr id="1895" name="Straight Arrow Connector 1894"/>
          <p:cNvCxnSpPr/>
          <p:nvPr/>
        </p:nvCxnSpPr>
        <p:spPr>
          <a:xfrm>
            <a:off x="521997" y="8498321"/>
            <a:ext cx="120218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6" name="Rectangle 1895"/>
          <p:cNvSpPr/>
          <p:nvPr/>
        </p:nvSpPr>
        <p:spPr>
          <a:xfrm>
            <a:off x="6355773" y="8287491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33.39 cm</a:t>
            </a:r>
          </a:p>
        </p:txBody>
      </p:sp>
      <p:cxnSp>
        <p:nvCxnSpPr>
          <p:cNvPr id="1900" name="Straight Arrow Connector 1899"/>
          <p:cNvCxnSpPr/>
          <p:nvPr/>
        </p:nvCxnSpPr>
        <p:spPr>
          <a:xfrm>
            <a:off x="1070170" y="7985300"/>
            <a:ext cx="1092506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Rectangle 1900"/>
          <p:cNvSpPr/>
          <p:nvPr/>
        </p:nvSpPr>
        <p:spPr>
          <a:xfrm>
            <a:off x="6355773" y="7774468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30.48 cm</a:t>
            </a:r>
          </a:p>
        </p:txBody>
      </p:sp>
      <p:cxnSp>
        <p:nvCxnSpPr>
          <p:cNvPr id="1904" name="Straight Arrow Connector 1903"/>
          <p:cNvCxnSpPr/>
          <p:nvPr/>
        </p:nvCxnSpPr>
        <p:spPr>
          <a:xfrm>
            <a:off x="11685711" y="1534459"/>
            <a:ext cx="0" cy="6578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5" name="Rectangle 1904"/>
          <p:cNvSpPr/>
          <p:nvPr/>
        </p:nvSpPr>
        <p:spPr>
          <a:xfrm rot="5400000">
            <a:off x="11206143" y="4890966"/>
            <a:ext cx="959140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18.29 cm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67449" y="2631436"/>
            <a:ext cx="8778240" cy="4389969"/>
            <a:chOff x="2167449" y="2631436"/>
            <a:chExt cx="8778240" cy="4389969"/>
          </a:xfrm>
        </p:grpSpPr>
        <p:grpSp>
          <p:nvGrpSpPr>
            <p:cNvPr id="1386" name="Group 1385"/>
            <p:cNvGrpSpPr/>
            <p:nvPr/>
          </p:nvGrpSpPr>
          <p:grpSpPr>
            <a:xfrm>
              <a:off x="2167449" y="2631436"/>
              <a:ext cx="548640" cy="548640"/>
              <a:chOff x="683568" y="1052736"/>
              <a:chExt cx="548640" cy="548640"/>
            </a:xfrm>
          </p:grpSpPr>
          <p:sp>
            <p:nvSpPr>
              <p:cNvPr id="1387" name="Rectangle 138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8" name="Rectangle 138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89" name="Group 1388"/>
            <p:cNvGrpSpPr/>
            <p:nvPr/>
          </p:nvGrpSpPr>
          <p:grpSpPr>
            <a:xfrm>
              <a:off x="2716089" y="2631436"/>
              <a:ext cx="548640" cy="548640"/>
              <a:chOff x="683568" y="1052736"/>
              <a:chExt cx="548640" cy="548640"/>
            </a:xfrm>
          </p:grpSpPr>
          <p:sp>
            <p:nvSpPr>
              <p:cNvPr id="1390" name="Rectangle 138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2" name="Group 1391"/>
            <p:cNvGrpSpPr/>
            <p:nvPr/>
          </p:nvGrpSpPr>
          <p:grpSpPr>
            <a:xfrm>
              <a:off x="3264729" y="2631436"/>
              <a:ext cx="548640" cy="548640"/>
              <a:chOff x="683568" y="1052736"/>
              <a:chExt cx="548640" cy="548640"/>
            </a:xfrm>
          </p:grpSpPr>
          <p:sp>
            <p:nvSpPr>
              <p:cNvPr id="1393" name="Rectangle 139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4" name="Rectangle 139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3813369" y="2631436"/>
              <a:ext cx="548640" cy="548640"/>
              <a:chOff x="683568" y="1052736"/>
              <a:chExt cx="548640" cy="548640"/>
            </a:xfrm>
          </p:grpSpPr>
          <p:sp>
            <p:nvSpPr>
              <p:cNvPr id="1396" name="Rectangle 139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4362009" y="2631436"/>
              <a:ext cx="548640" cy="548640"/>
              <a:chOff x="683568" y="1052736"/>
              <a:chExt cx="548640" cy="548640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0" name="Rectangle 139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4910649" y="2631436"/>
              <a:ext cx="548640" cy="548640"/>
              <a:chOff x="683568" y="1052736"/>
              <a:chExt cx="548640" cy="548640"/>
            </a:xfrm>
          </p:grpSpPr>
          <p:sp>
            <p:nvSpPr>
              <p:cNvPr id="1402" name="Rectangle 140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5459289" y="2631436"/>
              <a:ext cx="548640" cy="548640"/>
              <a:chOff x="683568" y="1052736"/>
              <a:chExt cx="548640" cy="548640"/>
            </a:xfrm>
          </p:grpSpPr>
          <p:sp>
            <p:nvSpPr>
              <p:cNvPr id="1405" name="Rectangle 140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6" name="Rectangle 140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6007929" y="2631436"/>
              <a:ext cx="548640" cy="548640"/>
              <a:chOff x="683568" y="1052736"/>
              <a:chExt cx="548640" cy="548640"/>
            </a:xfrm>
          </p:grpSpPr>
          <p:sp>
            <p:nvSpPr>
              <p:cNvPr id="1408" name="Rectangle 140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9" name="Rectangle 140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0" name="Group 1409"/>
            <p:cNvGrpSpPr/>
            <p:nvPr/>
          </p:nvGrpSpPr>
          <p:grpSpPr>
            <a:xfrm>
              <a:off x="6556569" y="2631436"/>
              <a:ext cx="548640" cy="548640"/>
              <a:chOff x="683568" y="1052736"/>
              <a:chExt cx="548640" cy="548640"/>
            </a:xfrm>
          </p:grpSpPr>
          <p:sp>
            <p:nvSpPr>
              <p:cNvPr id="1411" name="Rectangle 141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3" name="Group 1412"/>
            <p:cNvGrpSpPr/>
            <p:nvPr/>
          </p:nvGrpSpPr>
          <p:grpSpPr>
            <a:xfrm>
              <a:off x="7105209" y="2631436"/>
              <a:ext cx="548640" cy="548640"/>
              <a:chOff x="683568" y="1052736"/>
              <a:chExt cx="548640" cy="548640"/>
            </a:xfrm>
          </p:grpSpPr>
          <p:sp>
            <p:nvSpPr>
              <p:cNvPr id="1414" name="Rectangle 141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6" name="Group 1415"/>
            <p:cNvGrpSpPr/>
            <p:nvPr/>
          </p:nvGrpSpPr>
          <p:grpSpPr>
            <a:xfrm>
              <a:off x="7653849" y="2631436"/>
              <a:ext cx="548640" cy="548640"/>
              <a:chOff x="683568" y="1052736"/>
              <a:chExt cx="548640" cy="548640"/>
            </a:xfrm>
          </p:grpSpPr>
          <p:sp>
            <p:nvSpPr>
              <p:cNvPr id="1417" name="Rectangle 141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9" name="Group 1418"/>
            <p:cNvGrpSpPr/>
            <p:nvPr/>
          </p:nvGrpSpPr>
          <p:grpSpPr>
            <a:xfrm>
              <a:off x="8202489" y="2631436"/>
              <a:ext cx="548640" cy="548640"/>
              <a:chOff x="683568" y="1052736"/>
              <a:chExt cx="548640" cy="548640"/>
            </a:xfrm>
          </p:grpSpPr>
          <p:sp>
            <p:nvSpPr>
              <p:cNvPr id="1420" name="Rectangle 141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1" name="Rectangle 142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22" name="Group 1421"/>
            <p:cNvGrpSpPr/>
            <p:nvPr/>
          </p:nvGrpSpPr>
          <p:grpSpPr>
            <a:xfrm>
              <a:off x="8751129" y="2631436"/>
              <a:ext cx="548640" cy="548640"/>
              <a:chOff x="683568" y="1052736"/>
              <a:chExt cx="548640" cy="548640"/>
            </a:xfrm>
          </p:grpSpPr>
          <p:sp>
            <p:nvSpPr>
              <p:cNvPr id="1423" name="Rectangle 142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25" name="Group 1424"/>
            <p:cNvGrpSpPr/>
            <p:nvPr/>
          </p:nvGrpSpPr>
          <p:grpSpPr>
            <a:xfrm>
              <a:off x="9299769" y="2631436"/>
              <a:ext cx="548640" cy="548640"/>
              <a:chOff x="683568" y="1052736"/>
              <a:chExt cx="548640" cy="548640"/>
            </a:xfrm>
          </p:grpSpPr>
          <p:sp>
            <p:nvSpPr>
              <p:cNvPr id="1426" name="Rectangle 142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28" name="Group 1427"/>
            <p:cNvGrpSpPr/>
            <p:nvPr/>
          </p:nvGrpSpPr>
          <p:grpSpPr>
            <a:xfrm>
              <a:off x="9848409" y="2631436"/>
              <a:ext cx="548640" cy="548640"/>
              <a:chOff x="683568" y="1052736"/>
              <a:chExt cx="548640" cy="548640"/>
            </a:xfrm>
          </p:grpSpPr>
          <p:sp>
            <p:nvSpPr>
              <p:cNvPr id="1429" name="Rectangle 142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1" name="Group 1430"/>
            <p:cNvGrpSpPr/>
            <p:nvPr/>
          </p:nvGrpSpPr>
          <p:grpSpPr>
            <a:xfrm>
              <a:off x="10397049" y="2631436"/>
              <a:ext cx="548640" cy="548640"/>
              <a:chOff x="683568" y="1052736"/>
              <a:chExt cx="548640" cy="548640"/>
            </a:xfrm>
          </p:grpSpPr>
          <p:sp>
            <p:nvSpPr>
              <p:cNvPr id="1432" name="Rectangle 143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7" name="Group 1436"/>
            <p:cNvGrpSpPr/>
            <p:nvPr/>
          </p:nvGrpSpPr>
          <p:grpSpPr>
            <a:xfrm>
              <a:off x="2167449" y="3180924"/>
              <a:ext cx="548640" cy="548640"/>
              <a:chOff x="683568" y="1052736"/>
              <a:chExt cx="548640" cy="548640"/>
            </a:xfrm>
          </p:grpSpPr>
          <p:sp>
            <p:nvSpPr>
              <p:cNvPr id="1438" name="Rectangle 143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0" name="Group 1439"/>
            <p:cNvGrpSpPr/>
            <p:nvPr/>
          </p:nvGrpSpPr>
          <p:grpSpPr>
            <a:xfrm>
              <a:off x="2716089" y="3180924"/>
              <a:ext cx="548640" cy="548640"/>
              <a:chOff x="683568" y="1052736"/>
              <a:chExt cx="548640" cy="548640"/>
            </a:xfrm>
          </p:grpSpPr>
          <p:sp>
            <p:nvSpPr>
              <p:cNvPr id="1441" name="Rectangle 144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3" name="Group 1442"/>
            <p:cNvGrpSpPr/>
            <p:nvPr/>
          </p:nvGrpSpPr>
          <p:grpSpPr>
            <a:xfrm>
              <a:off x="3264729" y="3180924"/>
              <a:ext cx="548640" cy="548640"/>
              <a:chOff x="683568" y="1052736"/>
              <a:chExt cx="548640" cy="548640"/>
            </a:xfrm>
          </p:grpSpPr>
          <p:sp>
            <p:nvSpPr>
              <p:cNvPr id="1444" name="Rectangle 144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6" name="Group 1445"/>
            <p:cNvGrpSpPr/>
            <p:nvPr/>
          </p:nvGrpSpPr>
          <p:grpSpPr>
            <a:xfrm>
              <a:off x="3813369" y="3180924"/>
              <a:ext cx="548640" cy="548640"/>
              <a:chOff x="683568" y="1052736"/>
              <a:chExt cx="548640" cy="548640"/>
            </a:xfrm>
          </p:grpSpPr>
          <p:sp>
            <p:nvSpPr>
              <p:cNvPr id="1447" name="Rectangle 144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9" name="Group 1448"/>
            <p:cNvGrpSpPr/>
            <p:nvPr/>
          </p:nvGrpSpPr>
          <p:grpSpPr>
            <a:xfrm>
              <a:off x="4362009" y="3180924"/>
              <a:ext cx="548640" cy="548640"/>
              <a:chOff x="683568" y="1052736"/>
              <a:chExt cx="548640" cy="548640"/>
            </a:xfrm>
          </p:grpSpPr>
          <p:sp>
            <p:nvSpPr>
              <p:cNvPr id="1450" name="Rectangle 144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2" name="Group 1451"/>
            <p:cNvGrpSpPr/>
            <p:nvPr/>
          </p:nvGrpSpPr>
          <p:grpSpPr>
            <a:xfrm>
              <a:off x="4910649" y="3180924"/>
              <a:ext cx="548640" cy="548640"/>
              <a:chOff x="683568" y="1052736"/>
              <a:chExt cx="548640" cy="548640"/>
            </a:xfrm>
          </p:grpSpPr>
          <p:sp>
            <p:nvSpPr>
              <p:cNvPr id="1453" name="Rectangle 145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5" name="Group 1454"/>
            <p:cNvGrpSpPr/>
            <p:nvPr/>
          </p:nvGrpSpPr>
          <p:grpSpPr>
            <a:xfrm>
              <a:off x="5459289" y="3180924"/>
              <a:ext cx="548640" cy="548640"/>
              <a:chOff x="683568" y="1052736"/>
              <a:chExt cx="548640" cy="548640"/>
            </a:xfrm>
          </p:grpSpPr>
          <p:sp>
            <p:nvSpPr>
              <p:cNvPr id="1456" name="Rectangle 145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8" name="Group 1457"/>
            <p:cNvGrpSpPr/>
            <p:nvPr/>
          </p:nvGrpSpPr>
          <p:grpSpPr>
            <a:xfrm>
              <a:off x="6007929" y="3180924"/>
              <a:ext cx="548640" cy="548640"/>
              <a:chOff x="683568" y="1052736"/>
              <a:chExt cx="548640" cy="548640"/>
            </a:xfrm>
          </p:grpSpPr>
          <p:sp>
            <p:nvSpPr>
              <p:cNvPr id="1459" name="Rectangle 145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61" name="Group 1460"/>
            <p:cNvGrpSpPr/>
            <p:nvPr/>
          </p:nvGrpSpPr>
          <p:grpSpPr>
            <a:xfrm>
              <a:off x="6556569" y="3180924"/>
              <a:ext cx="548640" cy="548640"/>
              <a:chOff x="683568" y="1052736"/>
              <a:chExt cx="548640" cy="548640"/>
            </a:xfrm>
          </p:grpSpPr>
          <p:sp>
            <p:nvSpPr>
              <p:cNvPr id="1462" name="Rectangle 146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64" name="Group 1463"/>
            <p:cNvGrpSpPr/>
            <p:nvPr/>
          </p:nvGrpSpPr>
          <p:grpSpPr>
            <a:xfrm>
              <a:off x="7105209" y="3180924"/>
              <a:ext cx="548640" cy="548640"/>
              <a:chOff x="683568" y="1052736"/>
              <a:chExt cx="548640" cy="548640"/>
            </a:xfrm>
          </p:grpSpPr>
          <p:sp>
            <p:nvSpPr>
              <p:cNvPr id="1465" name="Rectangle 146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67" name="Group 1466"/>
            <p:cNvGrpSpPr/>
            <p:nvPr/>
          </p:nvGrpSpPr>
          <p:grpSpPr>
            <a:xfrm>
              <a:off x="7653849" y="3180924"/>
              <a:ext cx="548640" cy="548640"/>
              <a:chOff x="683568" y="1052736"/>
              <a:chExt cx="548640" cy="548640"/>
            </a:xfrm>
          </p:grpSpPr>
          <p:sp>
            <p:nvSpPr>
              <p:cNvPr id="1468" name="Rectangle 146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0" name="Group 1469"/>
            <p:cNvGrpSpPr/>
            <p:nvPr/>
          </p:nvGrpSpPr>
          <p:grpSpPr>
            <a:xfrm>
              <a:off x="8202489" y="3180924"/>
              <a:ext cx="548640" cy="548640"/>
              <a:chOff x="683568" y="1052736"/>
              <a:chExt cx="548640" cy="548640"/>
            </a:xfrm>
          </p:grpSpPr>
          <p:sp>
            <p:nvSpPr>
              <p:cNvPr id="1471" name="Rectangle 147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3" name="Group 1472"/>
            <p:cNvGrpSpPr/>
            <p:nvPr/>
          </p:nvGrpSpPr>
          <p:grpSpPr>
            <a:xfrm>
              <a:off x="8751129" y="3180924"/>
              <a:ext cx="548640" cy="548640"/>
              <a:chOff x="683568" y="1052736"/>
              <a:chExt cx="548640" cy="548640"/>
            </a:xfrm>
          </p:grpSpPr>
          <p:sp>
            <p:nvSpPr>
              <p:cNvPr id="1474" name="Rectangle 147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6" name="Group 1475"/>
            <p:cNvGrpSpPr/>
            <p:nvPr/>
          </p:nvGrpSpPr>
          <p:grpSpPr>
            <a:xfrm>
              <a:off x="9299769" y="3180924"/>
              <a:ext cx="548640" cy="548640"/>
              <a:chOff x="683568" y="1052736"/>
              <a:chExt cx="548640" cy="548640"/>
            </a:xfrm>
          </p:grpSpPr>
          <p:sp>
            <p:nvSpPr>
              <p:cNvPr id="1477" name="Rectangle 147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9" name="Group 1478"/>
            <p:cNvGrpSpPr/>
            <p:nvPr/>
          </p:nvGrpSpPr>
          <p:grpSpPr>
            <a:xfrm>
              <a:off x="9848409" y="3180924"/>
              <a:ext cx="548640" cy="548640"/>
              <a:chOff x="683568" y="1052736"/>
              <a:chExt cx="548640" cy="548640"/>
            </a:xfrm>
          </p:grpSpPr>
          <p:sp>
            <p:nvSpPr>
              <p:cNvPr id="1480" name="Rectangle 147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82" name="Group 1481"/>
            <p:cNvGrpSpPr/>
            <p:nvPr/>
          </p:nvGrpSpPr>
          <p:grpSpPr>
            <a:xfrm>
              <a:off x="10397049" y="3180924"/>
              <a:ext cx="548640" cy="548640"/>
              <a:chOff x="683568" y="1052736"/>
              <a:chExt cx="548640" cy="548640"/>
            </a:xfrm>
          </p:grpSpPr>
          <p:sp>
            <p:nvSpPr>
              <p:cNvPr id="1483" name="Rectangle 148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88" name="Group 1487"/>
            <p:cNvGrpSpPr/>
            <p:nvPr/>
          </p:nvGrpSpPr>
          <p:grpSpPr>
            <a:xfrm>
              <a:off x="2167449" y="3729565"/>
              <a:ext cx="548640" cy="548640"/>
              <a:chOff x="683568" y="1052736"/>
              <a:chExt cx="548640" cy="548640"/>
            </a:xfrm>
          </p:grpSpPr>
          <p:sp>
            <p:nvSpPr>
              <p:cNvPr id="1489" name="Rectangle 148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91" name="Group 1490"/>
            <p:cNvGrpSpPr/>
            <p:nvPr/>
          </p:nvGrpSpPr>
          <p:grpSpPr>
            <a:xfrm>
              <a:off x="2716089" y="3729565"/>
              <a:ext cx="548640" cy="548640"/>
              <a:chOff x="683568" y="1052736"/>
              <a:chExt cx="548640" cy="548640"/>
            </a:xfrm>
          </p:grpSpPr>
          <p:sp>
            <p:nvSpPr>
              <p:cNvPr id="1492" name="Rectangle 149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94" name="Group 1493"/>
            <p:cNvGrpSpPr/>
            <p:nvPr/>
          </p:nvGrpSpPr>
          <p:grpSpPr>
            <a:xfrm>
              <a:off x="3264729" y="3729565"/>
              <a:ext cx="548640" cy="548640"/>
              <a:chOff x="683568" y="1052736"/>
              <a:chExt cx="548640" cy="548640"/>
            </a:xfrm>
          </p:grpSpPr>
          <p:sp>
            <p:nvSpPr>
              <p:cNvPr id="1495" name="Rectangle 149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97" name="Group 1496"/>
            <p:cNvGrpSpPr/>
            <p:nvPr/>
          </p:nvGrpSpPr>
          <p:grpSpPr>
            <a:xfrm>
              <a:off x="3813369" y="3729565"/>
              <a:ext cx="548640" cy="548640"/>
              <a:chOff x="683568" y="1052736"/>
              <a:chExt cx="548640" cy="548640"/>
            </a:xfrm>
          </p:grpSpPr>
          <p:sp>
            <p:nvSpPr>
              <p:cNvPr id="1498" name="Rectangle 149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00" name="Group 1499"/>
            <p:cNvGrpSpPr/>
            <p:nvPr/>
          </p:nvGrpSpPr>
          <p:grpSpPr>
            <a:xfrm>
              <a:off x="4362009" y="3729565"/>
              <a:ext cx="548640" cy="548640"/>
              <a:chOff x="683568" y="1052736"/>
              <a:chExt cx="548640" cy="548640"/>
            </a:xfrm>
          </p:grpSpPr>
          <p:sp>
            <p:nvSpPr>
              <p:cNvPr id="1501" name="Rectangle 150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03" name="Group 1502"/>
            <p:cNvGrpSpPr/>
            <p:nvPr/>
          </p:nvGrpSpPr>
          <p:grpSpPr>
            <a:xfrm>
              <a:off x="4910649" y="3729565"/>
              <a:ext cx="548640" cy="548640"/>
              <a:chOff x="683568" y="1052736"/>
              <a:chExt cx="548640" cy="548640"/>
            </a:xfrm>
          </p:grpSpPr>
          <p:sp>
            <p:nvSpPr>
              <p:cNvPr id="1504" name="Rectangle 150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06" name="Group 1505"/>
            <p:cNvGrpSpPr/>
            <p:nvPr/>
          </p:nvGrpSpPr>
          <p:grpSpPr>
            <a:xfrm>
              <a:off x="5459289" y="3729565"/>
              <a:ext cx="548640" cy="548640"/>
              <a:chOff x="683568" y="1052736"/>
              <a:chExt cx="548640" cy="548640"/>
            </a:xfrm>
          </p:grpSpPr>
          <p:sp>
            <p:nvSpPr>
              <p:cNvPr id="1507" name="Rectangle 150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09" name="Group 1508"/>
            <p:cNvGrpSpPr/>
            <p:nvPr/>
          </p:nvGrpSpPr>
          <p:grpSpPr>
            <a:xfrm>
              <a:off x="6007929" y="3729565"/>
              <a:ext cx="548640" cy="548640"/>
              <a:chOff x="683568" y="1052736"/>
              <a:chExt cx="548640" cy="548640"/>
            </a:xfrm>
          </p:grpSpPr>
          <p:sp>
            <p:nvSpPr>
              <p:cNvPr id="1510" name="Rectangle 150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2" name="Group 1511"/>
            <p:cNvGrpSpPr/>
            <p:nvPr/>
          </p:nvGrpSpPr>
          <p:grpSpPr>
            <a:xfrm>
              <a:off x="6556569" y="3729565"/>
              <a:ext cx="548640" cy="548640"/>
              <a:chOff x="683568" y="1052736"/>
              <a:chExt cx="548640" cy="548640"/>
            </a:xfrm>
          </p:grpSpPr>
          <p:sp>
            <p:nvSpPr>
              <p:cNvPr id="1513" name="Rectangle 151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5" name="Group 1514"/>
            <p:cNvGrpSpPr/>
            <p:nvPr/>
          </p:nvGrpSpPr>
          <p:grpSpPr>
            <a:xfrm>
              <a:off x="7105209" y="3729565"/>
              <a:ext cx="548640" cy="548640"/>
              <a:chOff x="683568" y="1052736"/>
              <a:chExt cx="548640" cy="548640"/>
            </a:xfrm>
          </p:grpSpPr>
          <p:sp>
            <p:nvSpPr>
              <p:cNvPr id="1516" name="Rectangle 151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8" name="Group 1517"/>
            <p:cNvGrpSpPr/>
            <p:nvPr/>
          </p:nvGrpSpPr>
          <p:grpSpPr>
            <a:xfrm>
              <a:off x="7653849" y="3729565"/>
              <a:ext cx="548640" cy="548640"/>
              <a:chOff x="683568" y="1052736"/>
              <a:chExt cx="548640" cy="548640"/>
            </a:xfrm>
          </p:grpSpPr>
          <p:sp>
            <p:nvSpPr>
              <p:cNvPr id="1519" name="Rectangle 151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8202489" y="3729565"/>
              <a:ext cx="548640" cy="548640"/>
              <a:chOff x="683568" y="1052736"/>
              <a:chExt cx="548640" cy="548640"/>
            </a:xfrm>
          </p:grpSpPr>
          <p:sp>
            <p:nvSpPr>
              <p:cNvPr id="1522" name="Rectangle 152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751129" y="3729565"/>
              <a:ext cx="548640" cy="548640"/>
              <a:chOff x="683568" y="1052736"/>
              <a:chExt cx="548640" cy="548640"/>
            </a:xfrm>
          </p:grpSpPr>
          <p:sp>
            <p:nvSpPr>
              <p:cNvPr id="1525" name="Rectangle 152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299769" y="3729565"/>
              <a:ext cx="548640" cy="548640"/>
              <a:chOff x="683568" y="1052736"/>
              <a:chExt cx="548640" cy="548640"/>
            </a:xfrm>
          </p:grpSpPr>
          <p:sp>
            <p:nvSpPr>
              <p:cNvPr id="1528" name="Rectangle 152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30" name="Group 1529"/>
            <p:cNvGrpSpPr/>
            <p:nvPr/>
          </p:nvGrpSpPr>
          <p:grpSpPr>
            <a:xfrm>
              <a:off x="9848409" y="3729565"/>
              <a:ext cx="548640" cy="548640"/>
              <a:chOff x="683568" y="1052736"/>
              <a:chExt cx="548640" cy="548640"/>
            </a:xfrm>
          </p:grpSpPr>
          <p:sp>
            <p:nvSpPr>
              <p:cNvPr id="1531" name="Rectangle 153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33" name="Group 1532"/>
            <p:cNvGrpSpPr/>
            <p:nvPr/>
          </p:nvGrpSpPr>
          <p:grpSpPr>
            <a:xfrm>
              <a:off x="10397049" y="3729565"/>
              <a:ext cx="548640" cy="548640"/>
              <a:chOff x="683568" y="1052736"/>
              <a:chExt cx="548640" cy="548640"/>
            </a:xfrm>
          </p:grpSpPr>
          <p:sp>
            <p:nvSpPr>
              <p:cNvPr id="1534" name="Rectangle 153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39" name="Group 1538"/>
            <p:cNvGrpSpPr/>
            <p:nvPr/>
          </p:nvGrpSpPr>
          <p:grpSpPr>
            <a:xfrm>
              <a:off x="2167449" y="4278204"/>
              <a:ext cx="548640" cy="548640"/>
              <a:chOff x="683568" y="1052736"/>
              <a:chExt cx="548640" cy="548640"/>
            </a:xfrm>
          </p:grpSpPr>
          <p:sp>
            <p:nvSpPr>
              <p:cNvPr id="1540" name="Rectangle 153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42" name="Group 1541"/>
            <p:cNvGrpSpPr/>
            <p:nvPr/>
          </p:nvGrpSpPr>
          <p:grpSpPr>
            <a:xfrm>
              <a:off x="2716089" y="4278204"/>
              <a:ext cx="548640" cy="548640"/>
              <a:chOff x="683568" y="1052736"/>
              <a:chExt cx="548640" cy="548640"/>
            </a:xfrm>
          </p:grpSpPr>
          <p:sp>
            <p:nvSpPr>
              <p:cNvPr id="1543" name="Rectangle 154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45" name="Group 1544"/>
            <p:cNvGrpSpPr/>
            <p:nvPr/>
          </p:nvGrpSpPr>
          <p:grpSpPr>
            <a:xfrm>
              <a:off x="3264729" y="4278204"/>
              <a:ext cx="548640" cy="548640"/>
              <a:chOff x="683568" y="1052736"/>
              <a:chExt cx="548640" cy="548640"/>
            </a:xfrm>
          </p:grpSpPr>
          <p:sp>
            <p:nvSpPr>
              <p:cNvPr id="1546" name="Rectangle 154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48" name="Group 1547"/>
            <p:cNvGrpSpPr/>
            <p:nvPr/>
          </p:nvGrpSpPr>
          <p:grpSpPr>
            <a:xfrm>
              <a:off x="3813369" y="4278204"/>
              <a:ext cx="548640" cy="548640"/>
              <a:chOff x="683568" y="1052736"/>
              <a:chExt cx="548640" cy="548640"/>
            </a:xfrm>
          </p:grpSpPr>
          <p:sp>
            <p:nvSpPr>
              <p:cNvPr id="1549" name="Rectangle 154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51" name="Group 1550"/>
            <p:cNvGrpSpPr/>
            <p:nvPr/>
          </p:nvGrpSpPr>
          <p:grpSpPr>
            <a:xfrm>
              <a:off x="4362009" y="4278204"/>
              <a:ext cx="548640" cy="548640"/>
              <a:chOff x="683568" y="1052736"/>
              <a:chExt cx="548640" cy="548640"/>
            </a:xfrm>
          </p:grpSpPr>
          <p:sp>
            <p:nvSpPr>
              <p:cNvPr id="1552" name="Rectangle 155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54" name="Group 1553"/>
            <p:cNvGrpSpPr/>
            <p:nvPr/>
          </p:nvGrpSpPr>
          <p:grpSpPr>
            <a:xfrm>
              <a:off x="4910649" y="4278204"/>
              <a:ext cx="548640" cy="548640"/>
              <a:chOff x="683568" y="1052736"/>
              <a:chExt cx="548640" cy="548640"/>
            </a:xfrm>
          </p:grpSpPr>
          <p:sp>
            <p:nvSpPr>
              <p:cNvPr id="1555" name="Rectangle 155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57" name="Group 1556"/>
            <p:cNvGrpSpPr/>
            <p:nvPr/>
          </p:nvGrpSpPr>
          <p:grpSpPr>
            <a:xfrm>
              <a:off x="5459289" y="4278204"/>
              <a:ext cx="548640" cy="548640"/>
              <a:chOff x="683568" y="1052736"/>
              <a:chExt cx="548640" cy="548640"/>
            </a:xfrm>
          </p:grpSpPr>
          <p:sp>
            <p:nvSpPr>
              <p:cNvPr id="1558" name="Rectangle 155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60" name="Group 1559"/>
            <p:cNvGrpSpPr/>
            <p:nvPr/>
          </p:nvGrpSpPr>
          <p:grpSpPr>
            <a:xfrm>
              <a:off x="6007929" y="4278204"/>
              <a:ext cx="548640" cy="548640"/>
              <a:chOff x="683568" y="1052736"/>
              <a:chExt cx="548640" cy="548640"/>
            </a:xfrm>
          </p:grpSpPr>
          <p:sp>
            <p:nvSpPr>
              <p:cNvPr id="1561" name="Rectangle 156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63" name="Group 1562"/>
            <p:cNvGrpSpPr/>
            <p:nvPr/>
          </p:nvGrpSpPr>
          <p:grpSpPr>
            <a:xfrm>
              <a:off x="6556569" y="4278204"/>
              <a:ext cx="548640" cy="548640"/>
              <a:chOff x="683568" y="1052736"/>
              <a:chExt cx="548640" cy="548640"/>
            </a:xfrm>
          </p:grpSpPr>
          <p:sp>
            <p:nvSpPr>
              <p:cNvPr id="1564" name="Rectangle 156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66" name="Group 1565"/>
            <p:cNvGrpSpPr/>
            <p:nvPr/>
          </p:nvGrpSpPr>
          <p:grpSpPr>
            <a:xfrm>
              <a:off x="7105209" y="4278204"/>
              <a:ext cx="548640" cy="548640"/>
              <a:chOff x="683568" y="1052736"/>
              <a:chExt cx="548640" cy="548640"/>
            </a:xfrm>
          </p:grpSpPr>
          <p:sp>
            <p:nvSpPr>
              <p:cNvPr id="1567" name="Rectangle 156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69" name="Group 1568"/>
            <p:cNvGrpSpPr/>
            <p:nvPr/>
          </p:nvGrpSpPr>
          <p:grpSpPr>
            <a:xfrm>
              <a:off x="7653849" y="4278204"/>
              <a:ext cx="548640" cy="548640"/>
              <a:chOff x="683568" y="1052736"/>
              <a:chExt cx="548640" cy="548640"/>
            </a:xfrm>
          </p:grpSpPr>
          <p:sp>
            <p:nvSpPr>
              <p:cNvPr id="1570" name="Rectangle 156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2" name="Group 1571"/>
            <p:cNvGrpSpPr/>
            <p:nvPr/>
          </p:nvGrpSpPr>
          <p:grpSpPr>
            <a:xfrm>
              <a:off x="8202489" y="4278204"/>
              <a:ext cx="548640" cy="548640"/>
              <a:chOff x="683568" y="1052736"/>
              <a:chExt cx="548640" cy="548640"/>
            </a:xfrm>
          </p:grpSpPr>
          <p:sp>
            <p:nvSpPr>
              <p:cNvPr id="1573" name="Rectangle 157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5" name="Group 1574"/>
            <p:cNvGrpSpPr/>
            <p:nvPr/>
          </p:nvGrpSpPr>
          <p:grpSpPr>
            <a:xfrm>
              <a:off x="8751129" y="4278204"/>
              <a:ext cx="548640" cy="548640"/>
              <a:chOff x="683568" y="1052736"/>
              <a:chExt cx="548640" cy="548640"/>
            </a:xfrm>
          </p:grpSpPr>
          <p:sp>
            <p:nvSpPr>
              <p:cNvPr id="1576" name="Rectangle 157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8" name="Group 1577"/>
            <p:cNvGrpSpPr/>
            <p:nvPr/>
          </p:nvGrpSpPr>
          <p:grpSpPr>
            <a:xfrm>
              <a:off x="9299769" y="4278204"/>
              <a:ext cx="548640" cy="548640"/>
              <a:chOff x="683568" y="1052736"/>
              <a:chExt cx="548640" cy="548640"/>
            </a:xfrm>
          </p:grpSpPr>
          <p:sp>
            <p:nvSpPr>
              <p:cNvPr id="1579" name="Rectangle 157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1" name="Group 1580"/>
            <p:cNvGrpSpPr/>
            <p:nvPr/>
          </p:nvGrpSpPr>
          <p:grpSpPr>
            <a:xfrm>
              <a:off x="9848409" y="4278204"/>
              <a:ext cx="548640" cy="548640"/>
              <a:chOff x="683568" y="1052736"/>
              <a:chExt cx="548640" cy="548640"/>
            </a:xfrm>
          </p:grpSpPr>
          <p:sp>
            <p:nvSpPr>
              <p:cNvPr id="1582" name="Rectangle 158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4" name="Group 1583"/>
            <p:cNvGrpSpPr/>
            <p:nvPr/>
          </p:nvGrpSpPr>
          <p:grpSpPr>
            <a:xfrm>
              <a:off x="10397049" y="4278204"/>
              <a:ext cx="548640" cy="548640"/>
              <a:chOff x="683568" y="1052736"/>
              <a:chExt cx="548640" cy="548640"/>
            </a:xfrm>
          </p:grpSpPr>
          <p:sp>
            <p:nvSpPr>
              <p:cNvPr id="1585" name="Rectangle 158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90" name="Group 1589"/>
            <p:cNvGrpSpPr/>
            <p:nvPr/>
          </p:nvGrpSpPr>
          <p:grpSpPr>
            <a:xfrm>
              <a:off x="2167449" y="4826845"/>
              <a:ext cx="548640" cy="548640"/>
              <a:chOff x="683568" y="1052736"/>
              <a:chExt cx="548640" cy="548640"/>
            </a:xfrm>
          </p:grpSpPr>
          <p:sp>
            <p:nvSpPr>
              <p:cNvPr id="1591" name="Rectangle 159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93" name="Group 1592"/>
            <p:cNvGrpSpPr/>
            <p:nvPr/>
          </p:nvGrpSpPr>
          <p:grpSpPr>
            <a:xfrm>
              <a:off x="2716089" y="4826845"/>
              <a:ext cx="548640" cy="548640"/>
              <a:chOff x="683568" y="1052736"/>
              <a:chExt cx="548640" cy="548640"/>
            </a:xfrm>
          </p:grpSpPr>
          <p:sp>
            <p:nvSpPr>
              <p:cNvPr id="1594" name="Rectangle 159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96" name="Group 1595"/>
            <p:cNvGrpSpPr/>
            <p:nvPr/>
          </p:nvGrpSpPr>
          <p:grpSpPr>
            <a:xfrm>
              <a:off x="3264729" y="4826845"/>
              <a:ext cx="548640" cy="548640"/>
              <a:chOff x="683568" y="1052736"/>
              <a:chExt cx="548640" cy="548640"/>
            </a:xfrm>
          </p:grpSpPr>
          <p:sp>
            <p:nvSpPr>
              <p:cNvPr id="1597" name="Rectangle 159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99" name="Group 1598"/>
            <p:cNvGrpSpPr/>
            <p:nvPr/>
          </p:nvGrpSpPr>
          <p:grpSpPr>
            <a:xfrm>
              <a:off x="3813369" y="4826845"/>
              <a:ext cx="548640" cy="548640"/>
              <a:chOff x="683568" y="1052736"/>
              <a:chExt cx="548640" cy="548640"/>
            </a:xfrm>
          </p:grpSpPr>
          <p:sp>
            <p:nvSpPr>
              <p:cNvPr id="1600" name="Rectangle 159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2" name="Group 1601"/>
            <p:cNvGrpSpPr/>
            <p:nvPr/>
          </p:nvGrpSpPr>
          <p:grpSpPr>
            <a:xfrm>
              <a:off x="4362009" y="4826845"/>
              <a:ext cx="548640" cy="548640"/>
              <a:chOff x="683568" y="1052736"/>
              <a:chExt cx="548640" cy="548640"/>
            </a:xfrm>
          </p:grpSpPr>
          <p:sp>
            <p:nvSpPr>
              <p:cNvPr id="1603" name="Rectangle 160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5" name="Group 1604"/>
            <p:cNvGrpSpPr/>
            <p:nvPr/>
          </p:nvGrpSpPr>
          <p:grpSpPr>
            <a:xfrm>
              <a:off x="4910649" y="4826845"/>
              <a:ext cx="548640" cy="548640"/>
              <a:chOff x="683568" y="1052736"/>
              <a:chExt cx="548640" cy="548640"/>
            </a:xfrm>
          </p:grpSpPr>
          <p:sp>
            <p:nvSpPr>
              <p:cNvPr id="1606" name="Rectangle 160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5459289" y="4826845"/>
              <a:ext cx="548640" cy="548640"/>
              <a:chOff x="683568" y="1052736"/>
              <a:chExt cx="548640" cy="548640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11" name="Group 1610"/>
            <p:cNvGrpSpPr/>
            <p:nvPr/>
          </p:nvGrpSpPr>
          <p:grpSpPr>
            <a:xfrm>
              <a:off x="6007929" y="4826845"/>
              <a:ext cx="548640" cy="548640"/>
              <a:chOff x="683568" y="1052736"/>
              <a:chExt cx="548640" cy="548640"/>
            </a:xfrm>
          </p:grpSpPr>
          <p:sp>
            <p:nvSpPr>
              <p:cNvPr id="1612" name="Rectangle 161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14" name="Group 1613"/>
            <p:cNvGrpSpPr/>
            <p:nvPr/>
          </p:nvGrpSpPr>
          <p:grpSpPr>
            <a:xfrm>
              <a:off x="6556569" y="4826845"/>
              <a:ext cx="548640" cy="548640"/>
              <a:chOff x="683568" y="1052736"/>
              <a:chExt cx="548640" cy="548640"/>
            </a:xfrm>
          </p:grpSpPr>
          <p:sp>
            <p:nvSpPr>
              <p:cNvPr id="1615" name="Rectangle 161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17" name="Group 1616"/>
            <p:cNvGrpSpPr/>
            <p:nvPr/>
          </p:nvGrpSpPr>
          <p:grpSpPr>
            <a:xfrm>
              <a:off x="7105209" y="4826845"/>
              <a:ext cx="548640" cy="548640"/>
              <a:chOff x="683568" y="1052736"/>
              <a:chExt cx="548640" cy="548640"/>
            </a:xfrm>
          </p:grpSpPr>
          <p:sp>
            <p:nvSpPr>
              <p:cNvPr id="1618" name="Rectangle 161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0" name="Group 1619"/>
            <p:cNvGrpSpPr/>
            <p:nvPr/>
          </p:nvGrpSpPr>
          <p:grpSpPr>
            <a:xfrm>
              <a:off x="7653849" y="4826845"/>
              <a:ext cx="548640" cy="548640"/>
              <a:chOff x="683568" y="1052736"/>
              <a:chExt cx="548640" cy="548640"/>
            </a:xfrm>
          </p:grpSpPr>
          <p:sp>
            <p:nvSpPr>
              <p:cNvPr id="1621" name="Rectangle 162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8202489" y="4826845"/>
              <a:ext cx="548640" cy="548640"/>
              <a:chOff x="683568" y="1052736"/>
              <a:chExt cx="548640" cy="548640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6" name="Group 1625"/>
            <p:cNvGrpSpPr/>
            <p:nvPr/>
          </p:nvGrpSpPr>
          <p:grpSpPr>
            <a:xfrm>
              <a:off x="8751129" y="4826845"/>
              <a:ext cx="548640" cy="548640"/>
              <a:chOff x="683568" y="1052736"/>
              <a:chExt cx="548640" cy="548640"/>
            </a:xfrm>
          </p:grpSpPr>
          <p:sp>
            <p:nvSpPr>
              <p:cNvPr id="1627" name="Rectangle 162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9" name="Group 1628"/>
            <p:cNvGrpSpPr/>
            <p:nvPr/>
          </p:nvGrpSpPr>
          <p:grpSpPr>
            <a:xfrm>
              <a:off x="9299769" y="4826845"/>
              <a:ext cx="548640" cy="548640"/>
              <a:chOff x="683568" y="1052736"/>
              <a:chExt cx="548640" cy="548640"/>
            </a:xfrm>
          </p:grpSpPr>
          <p:sp>
            <p:nvSpPr>
              <p:cNvPr id="1630" name="Rectangle 162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32" name="Group 1631"/>
            <p:cNvGrpSpPr/>
            <p:nvPr/>
          </p:nvGrpSpPr>
          <p:grpSpPr>
            <a:xfrm>
              <a:off x="9848409" y="4826845"/>
              <a:ext cx="548640" cy="548640"/>
              <a:chOff x="683568" y="1052736"/>
              <a:chExt cx="548640" cy="548640"/>
            </a:xfrm>
          </p:grpSpPr>
          <p:sp>
            <p:nvSpPr>
              <p:cNvPr id="1633" name="Rectangle 163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35" name="Group 1634"/>
            <p:cNvGrpSpPr/>
            <p:nvPr/>
          </p:nvGrpSpPr>
          <p:grpSpPr>
            <a:xfrm>
              <a:off x="10397049" y="4826845"/>
              <a:ext cx="548640" cy="548640"/>
              <a:chOff x="683568" y="1052736"/>
              <a:chExt cx="548640" cy="548640"/>
            </a:xfrm>
          </p:grpSpPr>
          <p:sp>
            <p:nvSpPr>
              <p:cNvPr id="1636" name="Rectangle 163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1" name="Group 1640"/>
            <p:cNvGrpSpPr/>
            <p:nvPr/>
          </p:nvGrpSpPr>
          <p:grpSpPr>
            <a:xfrm>
              <a:off x="2167449" y="5375484"/>
              <a:ext cx="548640" cy="548640"/>
              <a:chOff x="683568" y="1052736"/>
              <a:chExt cx="548640" cy="548640"/>
            </a:xfrm>
          </p:grpSpPr>
          <p:sp>
            <p:nvSpPr>
              <p:cNvPr id="1642" name="Rectangle 164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4" name="Group 1643"/>
            <p:cNvGrpSpPr/>
            <p:nvPr/>
          </p:nvGrpSpPr>
          <p:grpSpPr>
            <a:xfrm>
              <a:off x="2716089" y="5375484"/>
              <a:ext cx="548640" cy="548640"/>
              <a:chOff x="683568" y="1052736"/>
              <a:chExt cx="548640" cy="548640"/>
            </a:xfrm>
          </p:grpSpPr>
          <p:sp>
            <p:nvSpPr>
              <p:cNvPr id="1645" name="Rectangle 164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7" name="Group 1646"/>
            <p:cNvGrpSpPr/>
            <p:nvPr/>
          </p:nvGrpSpPr>
          <p:grpSpPr>
            <a:xfrm>
              <a:off x="3264729" y="5375484"/>
              <a:ext cx="548640" cy="548640"/>
              <a:chOff x="683568" y="1052736"/>
              <a:chExt cx="548640" cy="548640"/>
            </a:xfrm>
          </p:grpSpPr>
          <p:sp>
            <p:nvSpPr>
              <p:cNvPr id="1648" name="Rectangle 164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0" name="Group 1649"/>
            <p:cNvGrpSpPr/>
            <p:nvPr/>
          </p:nvGrpSpPr>
          <p:grpSpPr>
            <a:xfrm>
              <a:off x="3813369" y="5375484"/>
              <a:ext cx="548640" cy="548640"/>
              <a:chOff x="683568" y="1052736"/>
              <a:chExt cx="548640" cy="548640"/>
            </a:xfrm>
          </p:grpSpPr>
          <p:sp>
            <p:nvSpPr>
              <p:cNvPr id="1651" name="Rectangle 165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3" name="Group 1652"/>
            <p:cNvGrpSpPr/>
            <p:nvPr/>
          </p:nvGrpSpPr>
          <p:grpSpPr>
            <a:xfrm>
              <a:off x="4362009" y="5375484"/>
              <a:ext cx="548640" cy="548640"/>
              <a:chOff x="683568" y="1052736"/>
              <a:chExt cx="548640" cy="548640"/>
            </a:xfrm>
          </p:grpSpPr>
          <p:sp>
            <p:nvSpPr>
              <p:cNvPr id="1654" name="Rectangle 165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6" name="Group 1655"/>
            <p:cNvGrpSpPr/>
            <p:nvPr/>
          </p:nvGrpSpPr>
          <p:grpSpPr>
            <a:xfrm>
              <a:off x="4910649" y="5375484"/>
              <a:ext cx="548640" cy="548640"/>
              <a:chOff x="683568" y="1052736"/>
              <a:chExt cx="548640" cy="548640"/>
            </a:xfrm>
          </p:grpSpPr>
          <p:sp>
            <p:nvSpPr>
              <p:cNvPr id="1657" name="Rectangle 165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8" name="Rectangle 165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9" name="Group 1658"/>
            <p:cNvGrpSpPr/>
            <p:nvPr/>
          </p:nvGrpSpPr>
          <p:grpSpPr>
            <a:xfrm>
              <a:off x="5459289" y="5375484"/>
              <a:ext cx="548640" cy="548640"/>
              <a:chOff x="683568" y="1052736"/>
              <a:chExt cx="548640" cy="548640"/>
            </a:xfrm>
          </p:grpSpPr>
          <p:sp>
            <p:nvSpPr>
              <p:cNvPr id="1660" name="Rectangle 165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2" name="Group 1661"/>
            <p:cNvGrpSpPr/>
            <p:nvPr/>
          </p:nvGrpSpPr>
          <p:grpSpPr>
            <a:xfrm>
              <a:off x="6007929" y="5375484"/>
              <a:ext cx="548640" cy="548640"/>
              <a:chOff x="683568" y="1052736"/>
              <a:chExt cx="548640" cy="548640"/>
            </a:xfrm>
          </p:grpSpPr>
          <p:sp>
            <p:nvSpPr>
              <p:cNvPr id="1663" name="Rectangle 166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4" name="Rectangle 166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5" name="Group 1664"/>
            <p:cNvGrpSpPr/>
            <p:nvPr/>
          </p:nvGrpSpPr>
          <p:grpSpPr>
            <a:xfrm>
              <a:off x="6556569" y="5375484"/>
              <a:ext cx="548640" cy="548640"/>
              <a:chOff x="683568" y="1052736"/>
              <a:chExt cx="548640" cy="548640"/>
            </a:xfrm>
          </p:grpSpPr>
          <p:sp>
            <p:nvSpPr>
              <p:cNvPr id="1666" name="Rectangle 166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8" name="Group 1667"/>
            <p:cNvGrpSpPr/>
            <p:nvPr/>
          </p:nvGrpSpPr>
          <p:grpSpPr>
            <a:xfrm>
              <a:off x="7105209" y="5375484"/>
              <a:ext cx="548640" cy="548640"/>
              <a:chOff x="683568" y="1052736"/>
              <a:chExt cx="548640" cy="548640"/>
            </a:xfrm>
          </p:grpSpPr>
          <p:sp>
            <p:nvSpPr>
              <p:cNvPr id="1669" name="Rectangle 166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0" name="Rectangle 166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71" name="Group 1670"/>
            <p:cNvGrpSpPr/>
            <p:nvPr/>
          </p:nvGrpSpPr>
          <p:grpSpPr>
            <a:xfrm>
              <a:off x="7653849" y="5375484"/>
              <a:ext cx="548640" cy="548640"/>
              <a:chOff x="683568" y="1052736"/>
              <a:chExt cx="548640" cy="548640"/>
            </a:xfrm>
          </p:grpSpPr>
          <p:sp>
            <p:nvSpPr>
              <p:cNvPr id="1672" name="Rectangle 167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74" name="Group 1673"/>
            <p:cNvGrpSpPr/>
            <p:nvPr/>
          </p:nvGrpSpPr>
          <p:grpSpPr>
            <a:xfrm>
              <a:off x="8202489" y="5375484"/>
              <a:ext cx="548640" cy="548640"/>
              <a:chOff x="683568" y="1052736"/>
              <a:chExt cx="548640" cy="548640"/>
            </a:xfrm>
          </p:grpSpPr>
          <p:sp>
            <p:nvSpPr>
              <p:cNvPr id="1675" name="Rectangle 167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77" name="Group 1676"/>
            <p:cNvGrpSpPr/>
            <p:nvPr/>
          </p:nvGrpSpPr>
          <p:grpSpPr>
            <a:xfrm>
              <a:off x="8751129" y="5375484"/>
              <a:ext cx="548640" cy="548640"/>
              <a:chOff x="683568" y="1052736"/>
              <a:chExt cx="548640" cy="548640"/>
            </a:xfrm>
          </p:grpSpPr>
          <p:sp>
            <p:nvSpPr>
              <p:cNvPr id="1678" name="Rectangle 167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0" name="Group 1679"/>
            <p:cNvGrpSpPr/>
            <p:nvPr/>
          </p:nvGrpSpPr>
          <p:grpSpPr>
            <a:xfrm>
              <a:off x="9299769" y="5375484"/>
              <a:ext cx="548640" cy="548640"/>
              <a:chOff x="683568" y="1052736"/>
              <a:chExt cx="548640" cy="548640"/>
            </a:xfrm>
          </p:grpSpPr>
          <p:sp>
            <p:nvSpPr>
              <p:cNvPr id="1681" name="Rectangle 168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2" name="Rectangle 168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3" name="Group 1682"/>
            <p:cNvGrpSpPr/>
            <p:nvPr/>
          </p:nvGrpSpPr>
          <p:grpSpPr>
            <a:xfrm>
              <a:off x="9848409" y="5375484"/>
              <a:ext cx="548640" cy="548640"/>
              <a:chOff x="683568" y="1052736"/>
              <a:chExt cx="548640" cy="548640"/>
            </a:xfrm>
          </p:grpSpPr>
          <p:sp>
            <p:nvSpPr>
              <p:cNvPr id="1684" name="Rectangle 168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5" name="Rectangle 168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6" name="Group 1685"/>
            <p:cNvGrpSpPr/>
            <p:nvPr/>
          </p:nvGrpSpPr>
          <p:grpSpPr>
            <a:xfrm>
              <a:off x="10397049" y="5375484"/>
              <a:ext cx="548640" cy="548640"/>
              <a:chOff x="683568" y="1052736"/>
              <a:chExt cx="548640" cy="548640"/>
            </a:xfrm>
          </p:grpSpPr>
          <p:sp>
            <p:nvSpPr>
              <p:cNvPr id="1687" name="Rectangle 168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8" name="Rectangle 168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92" name="Group 1691"/>
            <p:cNvGrpSpPr/>
            <p:nvPr/>
          </p:nvGrpSpPr>
          <p:grpSpPr>
            <a:xfrm>
              <a:off x="2167449" y="5924124"/>
              <a:ext cx="548640" cy="548640"/>
              <a:chOff x="683568" y="1052736"/>
              <a:chExt cx="548640" cy="548640"/>
            </a:xfrm>
          </p:grpSpPr>
          <p:sp>
            <p:nvSpPr>
              <p:cNvPr id="1693" name="Rectangle 169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4" name="Rectangle 169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95" name="Group 1694"/>
            <p:cNvGrpSpPr/>
            <p:nvPr/>
          </p:nvGrpSpPr>
          <p:grpSpPr>
            <a:xfrm>
              <a:off x="2716089" y="5924124"/>
              <a:ext cx="548640" cy="548640"/>
              <a:chOff x="683568" y="1052736"/>
              <a:chExt cx="548640" cy="548640"/>
            </a:xfrm>
          </p:grpSpPr>
          <p:sp>
            <p:nvSpPr>
              <p:cNvPr id="1696" name="Rectangle 169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7" name="Rectangle 169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98" name="Group 1697"/>
            <p:cNvGrpSpPr/>
            <p:nvPr/>
          </p:nvGrpSpPr>
          <p:grpSpPr>
            <a:xfrm>
              <a:off x="3264729" y="5924124"/>
              <a:ext cx="548640" cy="548640"/>
              <a:chOff x="683568" y="1052736"/>
              <a:chExt cx="548640" cy="548640"/>
            </a:xfrm>
          </p:grpSpPr>
          <p:sp>
            <p:nvSpPr>
              <p:cNvPr id="1699" name="Rectangle 169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01" name="Group 1700"/>
            <p:cNvGrpSpPr/>
            <p:nvPr/>
          </p:nvGrpSpPr>
          <p:grpSpPr>
            <a:xfrm>
              <a:off x="3813369" y="5924124"/>
              <a:ext cx="548640" cy="548640"/>
              <a:chOff x="683568" y="1052736"/>
              <a:chExt cx="548640" cy="548640"/>
            </a:xfrm>
          </p:grpSpPr>
          <p:sp>
            <p:nvSpPr>
              <p:cNvPr id="1702" name="Rectangle 170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3" name="Rectangle 170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04" name="Group 1703"/>
            <p:cNvGrpSpPr/>
            <p:nvPr/>
          </p:nvGrpSpPr>
          <p:grpSpPr>
            <a:xfrm>
              <a:off x="4362009" y="5924124"/>
              <a:ext cx="548640" cy="548640"/>
              <a:chOff x="683568" y="1052736"/>
              <a:chExt cx="548640" cy="548640"/>
            </a:xfrm>
          </p:grpSpPr>
          <p:sp>
            <p:nvSpPr>
              <p:cNvPr id="1705" name="Rectangle 170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6" name="Rectangle 170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07" name="Group 1706"/>
            <p:cNvGrpSpPr/>
            <p:nvPr/>
          </p:nvGrpSpPr>
          <p:grpSpPr>
            <a:xfrm>
              <a:off x="4910649" y="5924124"/>
              <a:ext cx="548640" cy="548640"/>
              <a:chOff x="683568" y="1052736"/>
              <a:chExt cx="548640" cy="548640"/>
            </a:xfrm>
          </p:grpSpPr>
          <p:sp>
            <p:nvSpPr>
              <p:cNvPr id="1708" name="Rectangle 170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9" name="Rectangle 170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0" name="Group 1709"/>
            <p:cNvGrpSpPr/>
            <p:nvPr/>
          </p:nvGrpSpPr>
          <p:grpSpPr>
            <a:xfrm>
              <a:off x="5459289" y="5924124"/>
              <a:ext cx="548640" cy="548640"/>
              <a:chOff x="683568" y="1052736"/>
              <a:chExt cx="548640" cy="548640"/>
            </a:xfrm>
          </p:grpSpPr>
          <p:sp>
            <p:nvSpPr>
              <p:cNvPr id="1711" name="Rectangle 171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3" name="Group 1712"/>
            <p:cNvGrpSpPr/>
            <p:nvPr/>
          </p:nvGrpSpPr>
          <p:grpSpPr>
            <a:xfrm>
              <a:off x="6007929" y="5924124"/>
              <a:ext cx="548640" cy="548640"/>
              <a:chOff x="683568" y="1052736"/>
              <a:chExt cx="548640" cy="548640"/>
            </a:xfrm>
          </p:grpSpPr>
          <p:sp>
            <p:nvSpPr>
              <p:cNvPr id="1714" name="Rectangle 171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5" name="Rectangle 171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6" name="Group 1715"/>
            <p:cNvGrpSpPr/>
            <p:nvPr/>
          </p:nvGrpSpPr>
          <p:grpSpPr>
            <a:xfrm>
              <a:off x="6556569" y="5924124"/>
              <a:ext cx="548640" cy="548640"/>
              <a:chOff x="683568" y="1052736"/>
              <a:chExt cx="548640" cy="548640"/>
            </a:xfrm>
          </p:grpSpPr>
          <p:sp>
            <p:nvSpPr>
              <p:cNvPr id="1717" name="Rectangle 171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8" name="Rectangle 171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9" name="Group 1718"/>
            <p:cNvGrpSpPr/>
            <p:nvPr/>
          </p:nvGrpSpPr>
          <p:grpSpPr>
            <a:xfrm>
              <a:off x="7105209" y="5924124"/>
              <a:ext cx="548640" cy="548640"/>
              <a:chOff x="683568" y="1052736"/>
              <a:chExt cx="548640" cy="548640"/>
            </a:xfrm>
          </p:grpSpPr>
          <p:sp>
            <p:nvSpPr>
              <p:cNvPr id="1720" name="Rectangle 171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22" name="Group 1721"/>
            <p:cNvGrpSpPr/>
            <p:nvPr/>
          </p:nvGrpSpPr>
          <p:grpSpPr>
            <a:xfrm>
              <a:off x="7653849" y="5924124"/>
              <a:ext cx="548640" cy="548640"/>
              <a:chOff x="683568" y="1052736"/>
              <a:chExt cx="548640" cy="548640"/>
            </a:xfrm>
          </p:grpSpPr>
          <p:sp>
            <p:nvSpPr>
              <p:cNvPr id="1723" name="Rectangle 172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4" name="Rectangle 172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25" name="Group 1724"/>
            <p:cNvGrpSpPr/>
            <p:nvPr/>
          </p:nvGrpSpPr>
          <p:grpSpPr>
            <a:xfrm>
              <a:off x="8202489" y="5924124"/>
              <a:ext cx="548640" cy="548640"/>
              <a:chOff x="683568" y="1052736"/>
              <a:chExt cx="548640" cy="548640"/>
            </a:xfrm>
          </p:grpSpPr>
          <p:sp>
            <p:nvSpPr>
              <p:cNvPr id="1726" name="Rectangle 172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28" name="Group 1727"/>
            <p:cNvGrpSpPr/>
            <p:nvPr/>
          </p:nvGrpSpPr>
          <p:grpSpPr>
            <a:xfrm>
              <a:off x="8751129" y="5924124"/>
              <a:ext cx="548640" cy="548640"/>
              <a:chOff x="683568" y="1052736"/>
              <a:chExt cx="548640" cy="548640"/>
            </a:xfrm>
          </p:grpSpPr>
          <p:sp>
            <p:nvSpPr>
              <p:cNvPr id="1729" name="Rectangle 172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0" name="Rectangle 172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1" name="Group 1730"/>
            <p:cNvGrpSpPr/>
            <p:nvPr/>
          </p:nvGrpSpPr>
          <p:grpSpPr>
            <a:xfrm>
              <a:off x="9299769" y="5924124"/>
              <a:ext cx="548640" cy="548640"/>
              <a:chOff x="683568" y="1052736"/>
              <a:chExt cx="548640" cy="548640"/>
            </a:xfrm>
          </p:grpSpPr>
          <p:sp>
            <p:nvSpPr>
              <p:cNvPr id="1732" name="Rectangle 173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4" name="Group 1733"/>
            <p:cNvGrpSpPr/>
            <p:nvPr/>
          </p:nvGrpSpPr>
          <p:grpSpPr>
            <a:xfrm>
              <a:off x="9848409" y="5924124"/>
              <a:ext cx="548640" cy="548640"/>
              <a:chOff x="683568" y="1052736"/>
              <a:chExt cx="548640" cy="548640"/>
            </a:xfrm>
          </p:grpSpPr>
          <p:sp>
            <p:nvSpPr>
              <p:cNvPr id="1735" name="Rectangle 173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6" name="Rectangle 173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7" name="Group 1736"/>
            <p:cNvGrpSpPr/>
            <p:nvPr/>
          </p:nvGrpSpPr>
          <p:grpSpPr>
            <a:xfrm>
              <a:off x="10397049" y="5924124"/>
              <a:ext cx="548640" cy="548640"/>
              <a:chOff x="683568" y="1052736"/>
              <a:chExt cx="548640" cy="548640"/>
            </a:xfrm>
          </p:grpSpPr>
          <p:sp>
            <p:nvSpPr>
              <p:cNvPr id="1738" name="Rectangle 173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43" name="Group 1742"/>
            <p:cNvGrpSpPr/>
            <p:nvPr/>
          </p:nvGrpSpPr>
          <p:grpSpPr>
            <a:xfrm>
              <a:off x="2167449" y="6472765"/>
              <a:ext cx="548640" cy="548640"/>
              <a:chOff x="683568" y="1052736"/>
              <a:chExt cx="548640" cy="548640"/>
            </a:xfrm>
          </p:grpSpPr>
          <p:sp>
            <p:nvSpPr>
              <p:cNvPr id="1744" name="Rectangle 174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5" name="Rectangle 174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46" name="Group 1745"/>
            <p:cNvGrpSpPr/>
            <p:nvPr/>
          </p:nvGrpSpPr>
          <p:grpSpPr>
            <a:xfrm>
              <a:off x="2716089" y="6472765"/>
              <a:ext cx="548640" cy="548640"/>
              <a:chOff x="683568" y="1052736"/>
              <a:chExt cx="548640" cy="548640"/>
            </a:xfrm>
          </p:grpSpPr>
          <p:sp>
            <p:nvSpPr>
              <p:cNvPr id="1747" name="Rectangle 174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8" name="Rectangle 174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49" name="Group 1748"/>
            <p:cNvGrpSpPr/>
            <p:nvPr/>
          </p:nvGrpSpPr>
          <p:grpSpPr>
            <a:xfrm>
              <a:off x="3264729" y="6472765"/>
              <a:ext cx="548640" cy="548640"/>
              <a:chOff x="683568" y="1052736"/>
              <a:chExt cx="548640" cy="548640"/>
            </a:xfrm>
          </p:grpSpPr>
          <p:sp>
            <p:nvSpPr>
              <p:cNvPr id="1750" name="Rectangle 174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1" name="Rectangle 175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2" name="Group 1751"/>
            <p:cNvGrpSpPr/>
            <p:nvPr/>
          </p:nvGrpSpPr>
          <p:grpSpPr>
            <a:xfrm>
              <a:off x="3813369" y="6472765"/>
              <a:ext cx="548640" cy="548640"/>
              <a:chOff x="683568" y="1052736"/>
              <a:chExt cx="548640" cy="548640"/>
            </a:xfrm>
          </p:grpSpPr>
          <p:sp>
            <p:nvSpPr>
              <p:cNvPr id="1753" name="Rectangle 175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5" name="Group 1754"/>
            <p:cNvGrpSpPr/>
            <p:nvPr/>
          </p:nvGrpSpPr>
          <p:grpSpPr>
            <a:xfrm>
              <a:off x="4362009" y="6472765"/>
              <a:ext cx="548640" cy="548640"/>
              <a:chOff x="683568" y="1052736"/>
              <a:chExt cx="548640" cy="548640"/>
            </a:xfrm>
          </p:grpSpPr>
          <p:sp>
            <p:nvSpPr>
              <p:cNvPr id="1756" name="Rectangle 175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7" name="Rectangle 175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8" name="Group 1757"/>
            <p:cNvGrpSpPr/>
            <p:nvPr/>
          </p:nvGrpSpPr>
          <p:grpSpPr>
            <a:xfrm>
              <a:off x="4910649" y="6472765"/>
              <a:ext cx="548640" cy="548640"/>
              <a:chOff x="683568" y="1052736"/>
              <a:chExt cx="548640" cy="548640"/>
            </a:xfrm>
          </p:grpSpPr>
          <p:sp>
            <p:nvSpPr>
              <p:cNvPr id="1759" name="Rectangle 175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61" name="Group 1760"/>
            <p:cNvGrpSpPr/>
            <p:nvPr/>
          </p:nvGrpSpPr>
          <p:grpSpPr>
            <a:xfrm>
              <a:off x="5459289" y="6472765"/>
              <a:ext cx="548640" cy="548640"/>
              <a:chOff x="683568" y="1052736"/>
              <a:chExt cx="548640" cy="548640"/>
            </a:xfrm>
          </p:grpSpPr>
          <p:sp>
            <p:nvSpPr>
              <p:cNvPr id="1762" name="Rectangle 176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3" name="Rectangle 176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64" name="Group 1763"/>
            <p:cNvGrpSpPr/>
            <p:nvPr/>
          </p:nvGrpSpPr>
          <p:grpSpPr>
            <a:xfrm>
              <a:off x="6007929" y="6472765"/>
              <a:ext cx="548640" cy="548640"/>
              <a:chOff x="683568" y="1052736"/>
              <a:chExt cx="548640" cy="548640"/>
            </a:xfrm>
          </p:grpSpPr>
          <p:sp>
            <p:nvSpPr>
              <p:cNvPr id="1765" name="Rectangle 176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67" name="Group 1766"/>
            <p:cNvGrpSpPr/>
            <p:nvPr/>
          </p:nvGrpSpPr>
          <p:grpSpPr>
            <a:xfrm>
              <a:off x="6556569" y="6472765"/>
              <a:ext cx="548640" cy="548640"/>
              <a:chOff x="683568" y="1052736"/>
              <a:chExt cx="548640" cy="548640"/>
            </a:xfrm>
          </p:grpSpPr>
          <p:sp>
            <p:nvSpPr>
              <p:cNvPr id="1768" name="Rectangle 176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0" name="Group 1769"/>
            <p:cNvGrpSpPr/>
            <p:nvPr/>
          </p:nvGrpSpPr>
          <p:grpSpPr>
            <a:xfrm>
              <a:off x="7105209" y="6472765"/>
              <a:ext cx="548640" cy="548640"/>
              <a:chOff x="683568" y="1052736"/>
              <a:chExt cx="548640" cy="548640"/>
            </a:xfrm>
          </p:grpSpPr>
          <p:sp>
            <p:nvSpPr>
              <p:cNvPr id="1771" name="Rectangle 177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3" name="Group 1772"/>
            <p:cNvGrpSpPr/>
            <p:nvPr/>
          </p:nvGrpSpPr>
          <p:grpSpPr>
            <a:xfrm>
              <a:off x="7653849" y="6472765"/>
              <a:ext cx="548640" cy="548640"/>
              <a:chOff x="683568" y="1052736"/>
              <a:chExt cx="548640" cy="548640"/>
            </a:xfrm>
          </p:grpSpPr>
          <p:sp>
            <p:nvSpPr>
              <p:cNvPr id="1774" name="Rectangle 177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6" name="Group 1775"/>
            <p:cNvGrpSpPr/>
            <p:nvPr/>
          </p:nvGrpSpPr>
          <p:grpSpPr>
            <a:xfrm>
              <a:off x="8202489" y="6472765"/>
              <a:ext cx="548640" cy="548640"/>
              <a:chOff x="683568" y="1052736"/>
              <a:chExt cx="548640" cy="548640"/>
            </a:xfrm>
          </p:grpSpPr>
          <p:sp>
            <p:nvSpPr>
              <p:cNvPr id="1777" name="Rectangle 177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9" name="Group 1778"/>
            <p:cNvGrpSpPr/>
            <p:nvPr/>
          </p:nvGrpSpPr>
          <p:grpSpPr>
            <a:xfrm>
              <a:off x="8751129" y="6472765"/>
              <a:ext cx="548640" cy="548640"/>
              <a:chOff x="683568" y="1052736"/>
              <a:chExt cx="548640" cy="548640"/>
            </a:xfrm>
          </p:grpSpPr>
          <p:sp>
            <p:nvSpPr>
              <p:cNvPr id="1780" name="Rectangle 177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1" name="Rectangle 178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82" name="Group 1781"/>
            <p:cNvGrpSpPr/>
            <p:nvPr/>
          </p:nvGrpSpPr>
          <p:grpSpPr>
            <a:xfrm>
              <a:off x="9299769" y="6472765"/>
              <a:ext cx="548640" cy="548640"/>
              <a:chOff x="683568" y="1052736"/>
              <a:chExt cx="548640" cy="548640"/>
            </a:xfrm>
          </p:grpSpPr>
          <p:sp>
            <p:nvSpPr>
              <p:cNvPr id="1783" name="Rectangle 178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85" name="Group 1784"/>
            <p:cNvGrpSpPr/>
            <p:nvPr/>
          </p:nvGrpSpPr>
          <p:grpSpPr>
            <a:xfrm>
              <a:off x="9848409" y="6472765"/>
              <a:ext cx="548640" cy="548640"/>
              <a:chOff x="683568" y="1052736"/>
              <a:chExt cx="548640" cy="548640"/>
            </a:xfrm>
          </p:grpSpPr>
          <p:sp>
            <p:nvSpPr>
              <p:cNvPr id="1786" name="Rectangle 178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7" name="Rectangle 178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88" name="Group 1787"/>
            <p:cNvGrpSpPr/>
            <p:nvPr/>
          </p:nvGrpSpPr>
          <p:grpSpPr>
            <a:xfrm>
              <a:off x="10397049" y="6472765"/>
              <a:ext cx="548640" cy="548640"/>
              <a:chOff x="683568" y="1052736"/>
              <a:chExt cx="548640" cy="548640"/>
            </a:xfrm>
          </p:grpSpPr>
          <p:sp>
            <p:nvSpPr>
              <p:cNvPr id="1789" name="Rectangle 178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26" name="Oval 1925"/>
            <p:cNvSpPr/>
            <p:nvPr/>
          </p:nvSpPr>
          <p:spPr>
            <a:xfrm>
              <a:off x="3181005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27" name="Oval 1926"/>
            <p:cNvSpPr/>
            <p:nvPr/>
          </p:nvSpPr>
          <p:spPr>
            <a:xfrm>
              <a:off x="5375566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28" name="Oval 1927"/>
            <p:cNvSpPr/>
            <p:nvPr/>
          </p:nvSpPr>
          <p:spPr>
            <a:xfrm>
              <a:off x="7570125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29" name="Oval 1928"/>
            <p:cNvSpPr/>
            <p:nvPr/>
          </p:nvSpPr>
          <p:spPr>
            <a:xfrm>
              <a:off x="9764686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0" name="Oval 1929"/>
            <p:cNvSpPr/>
            <p:nvPr/>
          </p:nvSpPr>
          <p:spPr>
            <a:xfrm>
              <a:off x="3181005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1" name="Oval 1930"/>
            <p:cNvSpPr/>
            <p:nvPr/>
          </p:nvSpPr>
          <p:spPr>
            <a:xfrm>
              <a:off x="5375566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2" name="Oval 1931"/>
            <p:cNvSpPr/>
            <p:nvPr/>
          </p:nvSpPr>
          <p:spPr>
            <a:xfrm>
              <a:off x="7570125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3" name="Oval 1932"/>
            <p:cNvSpPr/>
            <p:nvPr/>
          </p:nvSpPr>
          <p:spPr>
            <a:xfrm>
              <a:off x="9764686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4" name="Oval 1933"/>
            <p:cNvSpPr/>
            <p:nvPr/>
          </p:nvSpPr>
          <p:spPr>
            <a:xfrm>
              <a:off x="3181005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5" name="Oval 1934"/>
            <p:cNvSpPr/>
            <p:nvPr/>
          </p:nvSpPr>
          <p:spPr>
            <a:xfrm>
              <a:off x="5375566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6" name="Oval 1935"/>
            <p:cNvSpPr/>
            <p:nvPr/>
          </p:nvSpPr>
          <p:spPr>
            <a:xfrm>
              <a:off x="7570125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7" name="Oval 1936"/>
            <p:cNvSpPr/>
            <p:nvPr/>
          </p:nvSpPr>
          <p:spPr>
            <a:xfrm>
              <a:off x="9764686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8" name="Oval 1937"/>
            <p:cNvSpPr/>
            <p:nvPr/>
          </p:nvSpPr>
          <p:spPr>
            <a:xfrm>
              <a:off x="3181005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9" name="Oval 1938"/>
            <p:cNvSpPr/>
            <p:nvPr/>
          </p:nvSpPr>
          <p:spPr>
            <a:xfrm>
              <a:off x="5375566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40" name="Oval 1939"/>
            <p:cNvSpPr/>
            <p:nvPr/>
          </p:nvSpPr>
          <p:spPr>
            <a:xfrm>
              <a:off x="7570125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41" name="Oval 1940"/>
            <p:cNvSpPr/>
            <p:nvPr/>
          </p:nvSpPr>
          <p:spPr>
            <a:xfrm>
              <a:off x="9764686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67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Rectangle 1890"/>
          <p:cNvSpPr/>
          <p:nvPr/>
        </p:nvSpPr>
        <p:spPr>
          <a:xfrm>
            <a:off x="551520" y="280337"/>
            <a:ext cx="11700000" cy="84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 dirty="0"/>
          </a:p>
        </p:txBody>
      </p:sp>
      <p:sp>
        <p:nvSpPr>
          <p:cNvPr id="1848" name="Rectangle 1847"/>
          <p:cNvSpPr/>
          <p:nvPr/>
        </p:nvSpPr>
        <p:spPr>
          <a:xfrm>
            <a:off x="1001520" y="730337"/>
            <a:ext cx="10800000" cy="75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2013120" y="2317937"/>
            <a:ext cx="8778240" cy="4389969"/>
            <a:chOff x="1463040" y="2060114"/>
            <a:chExt cx="8778240" cy="4389969"/>
          </a:xfrm>
        </p:grpSpPr>
        <p:sp>
          <p:nvSpPr>
            <p:cNvPr id="1387" name="Rectangle 1386"/>
            <p:cNvSpPr/>
            <p:nvPr/>
          </p:nvSpPr>
          <p:spPr>
            <a:xfrm>
              <a:off x="146304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0" name="Rectangle 1389"/>
            <p:cNvSpPr/>
            <p:nvPr/>
          </p:nvSpPr>
          <p:spPr>
            <a:xfrm>
              <a:off x="201168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3" name="Rectangle 1392"/>
            <p:cNvSpPr/>
            <p:nvPr/>
          </p:nvSpPr>
          <p:spPr>
            <a:xfrm>
              <a:off x="256032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6" name="Rectangle 1395"/>
            <p:cNvSpPr/>
            <p:nvPr/>
          </p:nvSpPr>
          <p:spPr>
            <a:xfrm>
              <a:off x="310896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365760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2" name="Rectangle 1401"/>
            <p:cNvSpPr/>
            <p:nvPr/>
          </p:nvSpPr>
          <p:spPr>
            <a:xfrm>
              <a:off x="420624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5" name="Rectangle 1404"/>
            <p:cNvSpPr/>
            <p:nvPr/>
          </p:nvSpPr>
          <p:spPr>
            <a:xfrm>
              <a:off x="475488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8" name="Rectangle 1407"/>
            <p:cNvSpPr/>
            <p:nvPr/>
          </p:nvSpPr>
          <p:spPr>
            <a:xfrm>
              <a:off x="530352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1" name="Rectangle 1410"/>
            <p:cNvSpPr/>
            <p:nvPr/>
          </p:nvSpPr>
          <p:spPr>
            <a:xfrm>
              <a:off x="585216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4" name="Rectangle 1413"/>
            <p:cNvSpPr/>
            <p:nvPr/>
          </p:nvSpPr>
          <p:spPr>
            <a:xfrm>
              <a:off x="640080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7" name="Rectangle 1416"/>
            <p:cNvSpPr/>
            <p:nvPr/>
          </p:nvSpPr>
          <p:spPr>
            <a:xfrm>
              <a:off x="694944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0" name="Rectangle 1419"/>
            <p:cNvSpPr/>
            <p:nvPr/>
          </p:nvSpPr>
          <p:spPr>
            <a:xfrm>
              <a:off x="749808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3" name="Rectangle 1422"/>
            <p:cNvSpPr/>
            <p:nvPr/>
          </p:nvSpPr>
          <p:spPr>
            <a:xfrm>
              <a:off x="804672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6" name="Rectangle 1425"/>
            <p:cNvSpPr/>
            <p:nvPr/>
          </p:nvSpPr>
          <p:spPr>
            <a:xfrm>
              <a:off x="859536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9" name="Rectangle 1428"/>
            <p:cNvSpPr/>
            <p:nvPr/>
          </p:nvSpPr>
          <p:spPr>
            <a:xfrm>
              <a:off x="914400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2" name="Rectangle 1431"/>
            <p:cNvSpPr/>
            <p:nvPr/>
          </p:nvSpPr>
          <p:spPr>
            <a:xfrm>
              <a:off x="969264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8" name="Rectangle 1437"/>
            <p:cNvSpPr/>
            <p:nvPr/>
          </p:nvSpPr>
          <p:spPr>
            <a:xfrm>
              <a:off x="146304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1" name="Rectangle 1440"/>
            <p:cNvSpPr/>
            <p:nvPr/>
          </p:nvSpPr>
          <p:spPr>
            <a:xfrm>
              <a:off x="201168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4" name="Rectangle 1443"/>
            <p:cNvSpPr/>
            <p:nvPr/>
          </p:nvSpPr>
          <p:spPr>
            <a:xfrm>
              <a:off x="256032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7" name="Rectangle 1446"/>
            <p:cNvSpPr/>
            <p:nvPr/>
          </p:nvSpPr>
          <p:spPr>
            <a:xfrm>
              <a:off x="310896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365760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3" name="Rectangle 1452"/>
            <p:cNvSpPr/>
            <p:nvPr/>
          </p:nvSpPr>
          <p:spPr>
            <a:xfrm>
              <a:off x="420624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6" name="Rectangle 1455"/>
            <p:cNvSpPr/>
            <p:nvPr/>
          </p:nvSpPr>
          <p:spPr>
            <a:xfrm>
              <a:off x="475488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9" name="Rectangle 1458"/>
            <p:cNvSpPr/>
            <p:nvPr/>
          </p:nvSpPr>
          <p:spPr>
            <a:xfrm>
              <a:off x="530352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2" name="Rectangle 1461"/>
            <p:cNvSpPr/>
            <p:nvPr/>
          </p:nvSpPr>
          <p:spPr>
            <a:xfrm>
              <a:off x="585216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5" name="Rectangle 1464"/>
            <p:cNvSpPr/>
            <p:nvPr/>
          </p:nvSpPr>
          <p:spPr>
            <a:xfrm>
              <a:off x="640080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8" name="Rectangle 1467"/>
            <p:cNvSpPr/>
            <p:nvPr/>
          </p:nvSpPr>
          <p:spPr>
            <a:xfrm>
              <a:off x="694944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1" name="Rectangle 1470"/>
            <p:cNvSpPr/>
            <p:nvPr/>
          </p:nvSpPr>
          <p:spPr>
            <a:xfrm>
              <a:off x="749808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4" name="Rectangle 1473"/>
            <p:cNvSpPr/>
            <p:nvPr/>
          </p:nvSpPr>
          <p:spPr>
            <a:xfrm>
              <a:off x="804672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7" name="Rectangle 1476"/>
            <p:cNvSpPr/>
            <p:nvPr/>
          </p:nvSpPr>
          <p:spPr>
            <a:xfrm>
              <a:off x="859536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0" name="Rectangle 1479"/>
            <p:cNvSpPr/>
            <p:nvPr/>
          </p:nvSpPr>
          <p:spPr>
            <a:xfrm>
              <a:off x="914400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3" name="Rectangle 1482"/>
            <p:cNvSpPr/>
            <p:nvPr/>
          </p:nvSpPr>
          <p:spPr>
            <a:xfrm>
              <a:off x="969264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9" name="Rectangle 1488"/>
            <p:cNvSpPr/>
            <p:nvPr/>
          </p:nvSpPr>
          <p:spPr>
            <a:xfrm>
              <a:off x="146304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2" name="Rectangle 1491"/>
            <p:cNvSpPr/>
            <p:nvPr/>
          </p:nvSpPr>
          <p:spPr>
            <a:xfrm>
              <a:off x="201168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5" name="Rectangle 1494"/>
            <p:cNvSpPr/>
            <p:nvPr/>
          </p:nvSpPr>
          <p:spPr>
            <a:xfrm>
              <a:off x="256032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8" name="Rectangle 1497"/>
            <p:cNvSpPr/>
            <p:nvPr/>
          </p:nvSpPr>
          <p:spPr>
            <a:xfrm>
              <a:off x="310896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1" name="Rectangle 1500"/>
            <p:cNvSpPr/>
            <p:nvPr/>
          </p:nvSpPr>
          <p:spPr>
            <a:xfrm>
              <a:off x="365760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4" name="Rectangle 1503"/>
            <p:cNvSpPr/>
            <p:nvPr/>
          </p:nvSpPr>
          <p:spPr>
            <a:xfrm>
              <a:off x="420624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7" name="Rectangle 1506"/>
            <p:cNvSpPr/>
            <p:nvPr/>
          </p:nvSpPr>
          <p:spPr>
            <a:xfrm>
              <a:off x="475488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0" name="Rectangle 1509"/>
            <p:cNvSpPr/>
            <p:nvPr/>
          </p:nvSpPr>
          <p:spPr>
            <a:xfrm>
              <a:off x="530352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3" name="Rectangle 1512"/>
            <p:cNvSpPr/>
            <p:nvPr/>
          </p:nvSpPr>
          <p:spPr>
            <a:xfrm>
              <a:off x="585216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6" name="Rectangle 1515"/>
            <p:cNvSpPr/>
            <p:nvPr/>
          </p:nvSpPr>
          <p:spPr>
            <a:xfrm>
              <a:off x="640080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9" name="Rectangle 1518"/>
            <p:cNvSpPr/>
            <p:nvPr/>
          </p:nvSpPr>
          <p:spPr>
            <a:xfrm>
              <a:off x="694944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2" name="Rectangle 1521"/>
            <p:cNvSpPr/>
            <p:nvPr/>
          </p:nvSpPr>
          <p:spPr>
            <a:xfrm>
              <a:off x="749808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5" name="Rectangle 1524"/>
            <p:cNvSpPr/>
            <p:nvPr/>
          </p:nvSpPr>
          <p:spPr>
            <a:xfrm>
              <a:off x="804672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8" name="Rectangle 1527"/>
            <p:cNvSpPr/>
            <p:nvPr/>
          </p:nvSpPr>
          <p:spPr>
            <a:xfrm>
              <a:off x="859536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1" name="Rectangle 1530"/>
            <p:cNvSpPr/>
            <p:nvPr/>
          </p:nvSpPr>
          <p:spPr>
            <a:xfrm>
              <a:off x="914400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4" name="Rectangle 1533"/>
            <p:cNvSpPr/>
            <p:nvPr/>
          </p:nvSpPr>
          <p:spPr>
            <a:xfrm>
              <a:off x="969264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0" name="Rectangle 1539"/>
            <p:cNvSpPr/>
            <p:nvPr/>
          </p:nvSpPr>
          <p:spPr>
            <a:xfrm>
              <a:off x="146304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3" name="Rectangle 1542"/>
            <p:cNvSpPr/>
            <p:nvPr/>
          </p:nvSpPr>
          <p:spPr>
            <a:xfrm>
              <a:off x="201168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256032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310896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2" name="Rectangle 1551"/>
            <p:cNvSpPr/>
            <p:nvPr/>
          </p:nvSpPr>
          <p:spPr>
            <a:xfrm>
              <a:off x="365760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5" name="Rectangle 1554"/>
            <p:cNvSpPr/>
            <p:nvPr/>
          </p:nvSpPr>
          <p:spPr>
            <a:xfrm>
              <a:off x="420624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8" name="Rectangle 1557"/>
            <p:cNvSpPr/>
            <p:nvPr/>
          </p:nvSpPr>
          <p:spPr>
            <a:xfrm>
              <a:off x="475488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1" name="Rectangle 1560"/>
            <p:cNvSpPr/>
            <p:nvPr/>
          </p:nvSpPr>
          <p:spPr>
            <a:xfrm>
              <a:off x="530352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4" name="Rectangle 1563"/>
            <p:cNvSpPr/>
            <p:nvPr/>
          </p:nvSpPr>
          <p:spPr>
            <a:xfrm>
              <a:off x="585216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7" name="Rectangle 1566"/>
            <p:cNvSpPr/>
            <p:nvPr/>
          </p:nvSpPr>
          <p:spPr>
            <a:xfrm>
              <a:off x="640080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0" name="Rectangle 1569"/>
            <p:cNvSpPr/>
            <p:nvPr/>
          </p:nvSpPr>
          <p:spPr>
            <a:xfrm>
              <a:off x="694944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3" name="Rectangle 1572"/>
            <p:cNvSpPr/>
            <p:nvPr/>
          </p:nvSpPr>
          <p:spPr>
            <a:xfrm>
              <a:off x="749808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6" name="Rectangle 1575"/>
            <p:cNvSpPr/>
            <p:nvPr/>
          </p:nvSpPr>
          <p:spPr>
            <a:xfrm>
              <a:off x="804672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9" name="Rectangle 1578"/>
            <p:cNvSpPr/>
            <p:nvPr/>
          </p:nvSpPr>
          <p:spPr>
            <a:xfrm>
              <a:off x="859536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2" name="Rectangle 1581"/>
            <p:cNvSpPr/>
            <p:nvPr/>
          </p:nvSpPr>
          <p:spPr>
            <a:xfrm>
              <a:off x="914400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5" name="Rectangle 1584"/>
            <p:cNvSpPr/>
            <p:nvPr/>
          </p:nvSpPr>
          <p:spPr>
            <a:xfrm>
              <a:off x="969264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1" name="Rectangle 1590"/>
            <p:cNvSpPr/>
            <p:nvPr/>
          </p:nvSpPr>
          <p:spPr>
            <a:xfrm>
              <a:off x="146304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4" name="Rectangle 1593"/>
            <p:cNvSpPr/>
            <p:nvPr/>
          </p:nvSpPr>
          <p:spPr>
            <a:xfrm>
              <a:off x="201168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7" name="Rectangle 1596"/>
            <p:cNvSpPr/>
            <p:nvPr/>
          </p:nvSpPr>
          <p:spPr>
            <a:xfrm>
              <a:off x="256032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0" name="Rectangle 1599"/>
            <p:cNvSpPr/>
            <p:nvPr/>
          </p:nvSpPr>
          <p:spPr>
            <a:xfrm>
              <a:off x="310896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3" name="Rectangle 1602"/>
            <p:cNvSpPr/>
            <p:nvPr/>
          </p:nvSpPr>
          <p:spPr>
            <a:xfrm>
              <a:off x="365760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6" name="Rectangle 1605"/>
            <p:cNvSpPr/>
            <p:nvPr/>
          </p:nvSpPr>
          <p:spPr>
            <a:xfrm>
              <a:off x="420624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9" name="Rectangle 1608"/>
            <p:cNvSpPr/>
            <p:nvPr/>
          </p:nvSpPr>
          <p:spPr>
            <a:xfrm>
              <a:off x="475488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2" name="Rectangle 1611"/>
            <p:cNvSpPr/>
            <p:nvPr/>
          </p:nvSpPr>
          <p:spPr>
            <a:xfrm>
              <a:off x="530352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5" name="Rectangle 1614"/>
            <p:cNvSpPr/>
            <p:nvPr/>
          </p:nvSpPr>
          <p:spPr>
            <a:xfrm>
              <a:off x="585216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8" name="Rectangle 1617"/>
            <p:cNvSpPr/>
            <p:nvPr/>
          </p:nvSpPr>
          <p:spPr>
            <a:xfrm>
              <a:off x="640080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1" name="Rectangle 1620"/>
            <p:cNvSpPr/>
            <p:nvPr/>
          </p:nvSpPr>
          <p:spPr>
            <a:xfrm>
              <a:off x="694944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4" name="Rectangle 1623"/>
            <p:cNvSpPr/>
            <p:nvPr/>
          </p:nvSpPr>
          <p:spPr>
            <a:xfrm>
              <a:off x="749808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7" name="Rectangle 1626"/>
            <p:cNvSpPr/>
            <p:nvPr/>
          </p:nvSpPr>
          <p:spPr>
            <a:xfrm>
              <a:off x="804672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0" name="Rectangle 1629"/>
            <p:cNvSpPr/>
            <p:nvPr/>
          </p:nvSpPr>
          <p:spPr>
            <a:xfrm>
              <a:off x="859536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3" name="Rectangle 1632"/>
            <p:cNvSpPr/>
            <p:nvPr/>
          </p:nvSpPr>
          <p:spPr>
            <a:xfrm>
              <a:off x="914400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6" name="Rectangle 1635"/>
            <p:cNvSpPr/>
            <p:nvPr/>
          </p:nvSpPr>
          <p:spPr>
            <a:xfrm>
              <a:off x="969264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2" name="Rectangle 1641"/>
            <p:cNvSpPr/>
            <p:nvPr/>
          </p:nvSpPr>
          <p:spPr>
            <a:xfrm>
              <a:off x="146304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5" name="Rectangle 1644"/>
            <p:cNvSpPr/>
            <p:nvPr/>
          </p:nvSpPr>
          <p:spPr>
            <a:xfrm>
              <a:off x="201168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8" name="Rectangle 1647"/>
            <p:cNvSpPr/>
            <p:nvPr/>
          </p:nvSpPr>
          <p:spPr>
            <a:xfrm>
              <a:off x="256032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1" name="Rectangle 1650"/>
            <p:cNvSpPr/>
            <p:nvPr/>
          </p:nvSpPr>
          <p:spPr>
            <a:xfrm>
              <a:off x="310896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4" name="Rectangle 1653"/>
            <p:cNvSpPr/>
            <p:nvPr/>
          </p:nvSpPr>
          <p:spPr>
            <a:xfrm>
              <a:off x="365760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7" name="Rectangle 1656"/>
            <p:cNvSpPr/>
            <p:nvPr/>
          </p:nvSpPr>
          <p:spPr>
            <a:xfrm>
              <a:off x="420624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0" name="Rectangle 1659"/>
            <p:cNvSpPr/>
            <p:nvPr/>
          </p:nvSpPr>
          <p:spPr>
            <a:xfrm>
              <a:off x="475488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3" name="Rectangle 1662"/>
            <p:cNvSpPr/>
            <p:nvPr/>
          </p:nvSpPr>
          <p:spPr>
            <a:xfrm>
              <a:off x="530352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6" name="Rectangle 1665"/>
            <p:cNvSpPr/>
            <p:nvPr/>
          </p:nvSpPr>
          <p:spPr>
            <a:xfrm>
              <a:off x="585216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9" name="Rectangle 1668"/>
            <p:cNvSpPr/>
            <p:nvPr/>
          </p:nvSpPr>
          <p:spPr>
            <a:xfrm>
              <a:off x="640080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2" name="Rectangle 1671"/>
            <p:cNvSpPr/>
            <p:nvPr/>
          </p:nvSpPr>
          <p:spPr>
            <a:xfrm>
              <a:off x="694944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5" name="Rectangle 1674"/>
            <p:cNvSpPr/>
            <p:nvPr/>
          </p:nvSpPr>
          <p:spPr>
            <a:xfrm>
              <a:off x="749808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8" name="Rectangle 1677"/>
            <p:cNvSpPr/>
            <p:nvPr/>
          </p:nvSpPr>
          <p:spPr>
            <a:xfrm>
              <a:off x="804672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1" name="Rectangle 1680"/>
            <p:cNvSpPr/>
            <p:nvPr/>
          </p:nvSpPr>
          <p:spPr>
            <a:xfrm>
              <a:off x="859536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4" name="Rectangle 1683"/>
            <p:cNvSpPr/>
            <p:nvPr/>
          </p:nvSpPr>
          <p:spPr>
            <a:xfrm>
              <a:off x="914400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7" name="Rectangle 1686"/>
            <p:cNvSpPr/>
            <p:nvPr/>
          </p:nvSpPr>
          <p:spPr>
            <a:xfrm>
              <a:off x="969264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3" name="Rectangle 1692"/>
            <p:cNvSpPr/>
            <p:nvPr/>
          </p:nvSpPr>
          <p:spPr>
            <a:xfrm>
              <a:off x="146304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6" name="Rectangle 1695"/>
            <p:cNvSpPr/>
            <p:nvPr/>
          </p:nvSpPr>
          <p:spPr>
            <a:xfrm>
              <a:off x="201168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9" name="Rectangle 1698"/>
            <p:cNvSpPr/>
            <p:nvPr/>
          </p:nvSpPr>
          <p:spPr>
            <a:xfrm>
              <a:off x="256032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2" name="Rectangle 1701"/>
            <p:cNvSpPr/>
            <p:nvPr/>
          </p:nvSpPr>
          <p:spPr>
            <a:xfrm>
              <a:off x="310896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5" name="Rectangle 1704"/>
            <p:cNvSpPr/>
            <p:nvPr/>
          </p:nvSpPr>
          <p:spPr>
            <a:xfrm>
              <a:off x="365760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8" name="Rectangle 1707"/>
            <p:cNvSpPr/>
            <p:nvPr/>
          </p:nvSpPr>
          <p:spPr>
            <a:xfrm>
              <a:off x="420624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1" name="Rectangle 1710"/>
            <p:cNvSpPr/>
            <p:nvPr/>
          </p:nvSpPr>
          <p:spPr>
            <a:xfrm>
              <a:off x="475488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4" name="Rectangle 1713"/>
            <p:cNvSpPr/>
            <p:nvPr/>
          </p:nvSpPr>
          <p:spPr>
            <a:xfrm>
              <a:off x="530352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7" name="Rectangle 1716"/>
            <p:cNvSpPr/>
            <p:nvPr/>
          </p:nvSpPr>
          <p:spPr>
            <a:xfrm>
              <a:off x="585216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0" name="Rectangle 1719"/>
            <p:cNvSpPr/>
            <p:nvPr/>
          </p:nvSpPr>
          <p:spPr>
            <a:xfrm>
              <a:off x="640080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3" name="Rectangle 1722"/>
            <p:cNvSpPr/>
            <p:nvPr/>
          </p:nvSpPr>
          <p:spPr>
            <a:xfrm>
              <a:off x="694944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6" name="Rectangle 1725"/>
            <p:cNvSpPr/>
            <p:nvPr/>
          </p:nvSpPr>
          <p:spPr>
            <a:xfrm>
              <a:off x="749808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9" name="Rectangle 1728"/>
            <p:cNvSpPr/>
            <p:nvPr/>
          </p:nvSpPr>
          <p:spPr>
            <a:xfrm>
              <a:off x="804672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2" name="Rectangle 1731"/>
            <p:cNvSpPr/>
            <p:nvPr/>
          </p:nvSpPr>
          <p:spPr>
            <a:xfrm>
              <a:off x="859536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5" name="Rectangle 1734"/>
            <p:cNvSpPr/>
            <p:nvPr/>
          </p:nvSpPr>
          <p:spPr>
            <a:xfrm>
              <a:off x="914400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8" name="Rectangle 1737"/>
            <p:cNvSpPr/>
            <p:nvPr/>
          </p:nvSpPr>
          <p:spPr>
            <a:xfrm>
              <a:off x="969264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4" name="Rectangle 1743"/>
            <p:cNvSpPr/>
            <p:nvPr/>
          </p:nvSpPr>
          <p:spPr>
            <a:xfrm>
              <a:off x="146304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7" name="Rectangle 1746"/>
            <p:cNvSpPr/>
            <p:nvPr/>
          </p:nvSpPr>
          <p:spPr>
            <a:xfrm>
              <a:off x="201168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0" name="Rectangle 1749"/>
            <p:cNvSpPr/>
            <p:nvPr/>
          </p:nvSpPr>
          <p:spPr>
            <a:xfrm>
              <a:off x="256032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3" name="Rectangle 1752"/>
            <p:cNvSpPr/>
            <p:nvPr/>
          </p:nvSpPr>
          <p:spPr>
            <a:xfrm>
              <a:off x="310896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6" name="Rectangle 1755"/>
            <p:cNvSpPr/>
            <p:nvPr/>
          </p:nvSpPr>
          <p:spPr>
            <a:xfrm>
              <a:off x="365760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9" name="Rectangle 1758"/>
            <p:cNvSpPr/>
            <p:nvPr/>
          </p:nvSpPr>
          <p:spPr>
            <a:xfrm>
              <a:off x="420624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2" name="Rectangle 1761"/>
            <p:cNvSpPr/>
            <p:nvPr/>
          </p:nvSpPr>
          <p:spPr>
            <a:xfrm>
              <a:off x="475488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5" name="Rectangle 1764"/>
            <p:cNvSpPr/>
            <p:nvPr/>
          </p:nvSpPr>
          <p:spPr>
            <a:xfrm>
              <a:off x="530352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8" name="Rectangle 1767"/>
            <p:cNvSpPr/>
            <p:nvPr/>
          </p:nvSpPr>
          <p:spPr>
            <a:xfrm>
              <a:off x="585216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1" name="Rectangle 1770"/>
            <p:cNvSpPr/>
            <p:nvPr/>
          </p:nvSpPr>
          <p:spPr>
            <a:xfrm>
              <a:off x="640080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4" name="Rectangle 1773"/>
            <p:cNvSpPr/>
            <p:nvPr/>
          </p:nvSpPr>
          <p:spPr>
            <a:xfrm>
              <a:off x="694944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7" name="Rectangle 1776"/>
            <p:cNvSpPr/>
            <p:nvPr/>
          </p:nvSpPr>
          <p:spPr>
            <a:xfrm>
              <a:off x="749808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0" name="Rectangle 1779"/>
            <p:cNvSpPr/>
            <p:nvPr/>
          </p:nvSpPr>
          <p:spPr>
            <a:xfrm>
              <a:off x="804672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3" name="Rectangle 1782"/>
            <p:cNvSpPr/>
            <p:nvPr/>
          </p:nvSpPr>
          <p:spPr>
            <a:xfrm>
              <a:off x="859536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6" name="Rectangle 1785"/>
            <p:cNvSpPr/>
            <p:nvPr/>
          </p:nvSpPr>
          <p:spPr>
            <a:xfrm>
              <a:off x="914400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9" name="Rectangle 1788"/>
            <p:cNvSpPr/>
            <p:nvPr/>
          </p:nvSpPr>
          <p:spPr>
            <a:xfrm>
              <a:off x="969264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1600200" y="2197274"/>
              <a:ext cx="8503920" cy="4115649"/>
              <a:chOff x="1598760" y="1598760"/>
              <a:chExt cx="8503920" cy="4115649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159876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214740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69604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24468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79332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434196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489060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543924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598788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653652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708516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63380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818244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873108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927972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982836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159876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214740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269604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24468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79332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434196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489060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543924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598788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653652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708516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63380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818244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873108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927972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982836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159876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214740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269604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24468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79332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434196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489060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543924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598788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653652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08516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763380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818244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873108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927972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982836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159876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214740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269604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324468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379332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34196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89060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543924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598788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653652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08516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763380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818244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873108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927972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982836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159876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214740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269604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324468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379332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434196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489060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543924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98788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653652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708516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63380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818244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873108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927972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982836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59876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214740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269604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324468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79332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434196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489060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543924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598788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653652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08516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63380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818244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73108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927972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82836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159876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214740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269604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324468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379332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434196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489060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543924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598788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53652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708516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63380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818244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873108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927972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982836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59876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14740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69604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24468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79332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434196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489060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543924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598788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53652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708516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63380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18244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873108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27972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82836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7" name="Rectangle 406"/>
            <p:cNvSpPr/>
            <p:nvPr/>
          </p:nvSpPr>
          <p:spPr>
            <a:xfrm>
              <a:off x="146304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01168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56032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D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10896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5760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420624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75488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530352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85216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640080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94944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49808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804672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59536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914400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Y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969264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-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46304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201168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56032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10896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65760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Z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420624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75488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530352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585216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640080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694944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U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749808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804672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859536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914400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969264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46304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1168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56032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10896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65760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420624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475488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30352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585216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640080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694944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49808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804672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G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859536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914400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969264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X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46304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01168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256032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10896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5760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20624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75488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530352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85216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640080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694944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749808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804672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X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859536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914400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969264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46304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1168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56032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U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10896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365760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20624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475488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30352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85216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640080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694944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49808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804672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859536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914400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969264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146304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201168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56032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310896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65760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420624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75488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30352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O’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85216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640080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4944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749808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804672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K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859536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914400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Y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969264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46304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201168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6032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310896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65760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420624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475488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30352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85216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M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640080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694944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D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749808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804672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859536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G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914400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969264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46304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M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1168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56032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10896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365760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420624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75488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G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30352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85216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640080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694944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49808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804672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859536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914400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969264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535" name="Straight Connector 534"/>
            <p:cNvCxnSpPr/>
            <p:nvPr/>
          </p:nvCxnSpPr>
          <p:spPr>
            <a:xfrm>
              <a:off x="1463040" y="2608754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1463040" y="3148078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1463040" y="370688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1463040" y="425552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1463040" y="480416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>
              <a:off x="1463040" y="535280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1463040" y="590144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>
              <a:off x="201168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256032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3112329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>
              <a:off x="365760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420624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475488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530352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5855529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640080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>
              <a:off x="694944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749808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804672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859536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9152449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969264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1001520" y="730337"/>
            <a:ext cx="10800000" cy="75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2013120" y="2317937"/>
            <a:ext cx="8778240" cy="4389969"/>
            <a:chOff x="1463040" y="2060114"/>
            <a:chExt cx="8778240" cy="4389969"/>
          </a:xfrm>
        </p:grpSpPr>
        <p:sp>
          <p:nvSpPr>
            <p:cNvPr id="1387" name="Rectangle 1386"/>
            <p:cNvSpPr/>
            <p:nvPr/>
          </p:nvSpPr>
          <p:spPr>
            <a:xfrm>
              <a:off x="146304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90" name="Rectangle 1389"/>
            <p:cNvSpPr/>
            <p:nvPr/>
          </p:nvSpPr>
          <p:spPr>
            <a:xfrm>
              <a:off x="201168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93" name="Rectangle 1392"/>
            <p:cNvSpPr/>
            <p:nvPr/>
          </p:nvSpPr>
          <p:spPr>
            <a:xfrm>
              <a:off x="256032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96" name="Rectangle 1395"/>
            <p:cNvSpPr/>
            <p:nvPr/>
          </p:nvSpPr>
          <p:spPr>
            <a:xfrm>
              <a:off x="310896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365760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02" name="Rectangle 1401"/>
            <p:cNvSpPr/>
            <p:nvPr/>
          </p:nvSpPr>
          <p:spPr>
            <a:xfrm>
              <a:off x="420624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05" name="Rectangle 1404"/>
            <p:cNvSpPr/>
            <p:nvPr/>
          </p:nvSpPr>
          <p:spPr>
            <a:xfrm>
              <a:off x="475488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08" name="Rectangle 1407"/>
            <p:cNvSpPr/>
            <p:nvPr/>
          </p:nvSpPr>
          <p:spPr>
            <a:xfrm>
              <a:off x="530352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11" name="Rectangle 1410"/>
            <p:cNvSpPr/>
            <p:nvPr/>
          </p:nvSpPr>
          <p:spPr>
            <a:xfrm>
              <a:off x="585216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14" name="Rectangle 1413"/>
            <p:cNvSpPr/>
            <p:nvPr/>
          </p:nvSpPr>
          <p:spPr>
            <a:xfrm>
              <a:off x="640080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17" name="Rectangle 1416"/>
            <p:cNvSpPr/>
            <p:nvPr/>
          </p:nvSpPr>
          <p:spPr>
            <a:xfrm>
              <a:off x="694944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20" name="Rectangle 1419"/>
            <p:cNvSpPr/>
            <p:nvPr/>
          </p:nvSpPr>
          <p:spPr>
            <a:xfrm>
              <a:off x="749808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23" name="Rectangle 1422"/>
            <p:cNvSpPr/>
            <p:nvPr/>
          </p:nvSpPr>
          <p:spPr>
            <a:xfrm>
              <a:off x="804672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26" name="Rectangle 1425"/>
            <p:cNvSpPr/>
            <p:nvPr/>
          </p:nvSpPr>
          <p:spPr>
            <a:xfrm>
              <a:off x="859536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29" name="Rectangle 1428"/>
            <p:cNvSpPr/>
            <p:nvPr/>
          </p:nvSpPr>
          <p:spPr>
            <a:xfrm>
              <a:off x="914400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32" name="Rectangle 1431"/>
            <p:cNvSpPr/>
            <p:nvPr/>
          </p:nvSpPr>
          <p:spPr>
            <a:xfrm>
              <a:off x="9692640" y="2060114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38" name="Rectangle 1437"/>
            <p:cNvSpPr/>
            <p:nvPr/>
          </p:nvSpPr>
          <p:spPr>
            <a:xfrm>
              <a:off x="146304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41" name="Rectangle 1440"/>
            <p:cNvSpPr/>
            <p:nvPr/>
          </p:nvSpPr>
          <p:spPr>
            <a:xfrm>
              <a:off x="201168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44" name="Rectangle 1443"/>
            <p:cNvSpPr/>
            <p:nvPr/>
          </p:nvSpPr>
          <p:spPr>
            <a:xfrm>
              <a:off x="256032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47" name="Rectangle 1446"/>
            <p:cNvSpPr/>
            <p:nvPr/>
          </p:nvSpPr>
          <p:spPr>
            <a:xfrm>
              <a:off x="310896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365760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3" name="Rectangle 1452"/>
            <p:cNvSpPr/>
            <p:nvPr/>
          </p:nvSpPr>
          <p:spPr>
            <a:xfrm>
              <a:off x="420624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6" name="Rectangle 1455"/>
            <p:cNvSpPr/>
            <p:nvPr/>
          </p:nvSpPr>
          <p:spPr>
            <a:xfrm>
              <a:off x="475488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9" name="Rectangle 1458"/>
            <p:cNvSpPr/>
            <p:nvPr/>
          </p:nvSpPr>
          <p:spPr>
            <a:xfrm>
              <a:off x="530352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62" name="Rectangle 1461"/>
            <p:cNvSpPr/>
            <p:nvPr/>
          </p:nvSpPr>
          <p:spPr>
            <a:xfrm>
              <a:off x="585216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65" name="Rectangle 1464"/>
            <p:cNvSpPr/>
            <p:nvPr/>
          </p:nvSpPr>
          <p:spPr>
            <a:xfrm>
              <a:off x="640080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68" name="Rectangle 1467"/>
            <p:cNvSpPr/>
            <p:nvPr/>
          </p:nvSpPr>
          <p:spPr>
            <a:xfrm>
              <a:off x="694944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71" name="Rectangle 1470"/>
            <p:cNvSpPr/>
            <p:nvPr/>
          </p:nvSpPr>
          <p:spPr>
            <a:xfrm>
              <a:off x="749808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74" name="Rectangle 1473"/>
            <p:cNvSpPr/>
            <p:nvPr/>
          </p:nvSpPr>
          <p:spPr>
            <a:xfrm>
              <a:off x="804672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77" name="Rectangle 1476"/>
            <p:cNvSpPr/>
            <p:nvPr/>
          </p:nvSpPr>
          <p:spPr>
            <a:xfrm>
              <a:off x="859536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80" name="Rectangle 1479"/>
            <p:cNvSpPr/>
            <p:nvPr/>
          </p:nvSpPr>
          <p:spPr>
            <a:xfrm>
              <a:off x="914400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83" name="Rectangle 1482"/>
            <p:cNvSpPr/>
            <p:nvPr/>
          </p:nvSpPr>
          <p:spPr>
            <a:xfrm>
              <a:off x="9692640" y="26096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89" name="Rectangle 1488"/>
            <p:cNvSpPr/>
            <p:nvPr/>
          </p:nvSpPr>
          <p:spPr>
            <a:xfrm>
              <a:off x="146304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92" name="Rectangle 1491"/>
            <p:cNvSpPr/>
            <p:nvPr/>
          </p:nvSpPr>
          <p:spPr>
            <a:xfrm>
              <a:off x="201168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95" name="Rectangle 1494"/>
            <p:cNvSpPr/>
            <p:nvPr/>
          </p:nvSpPr>
          <p:spPr>
            <a:xfrm>
              <a:off x="256032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98" name="Rectangle 1497"/>
            <p:cNvSpPr/>
            <p:nvPr/>
          </p:nvSpPr>
          <p:spPr>
            <a:xfrm>
              <a:off x="310896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01" name="Rectangle 1500"/>
            <p:cNvSpPr/>
            <p:nvPr/>
          </p:nvSpPr>
          <p:spPr>
            <a:xfrm>
              <a:off x="365760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04" name="Rectangle 1503"/>
            <p:cNvSpPr/>
            <p:nvPr/>
          </p:nvSpPr>
          <p:spPr>
            <a:xfrm>
              <a:off x="420624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07" name="Rectangle 1506"/>
            <p:cNvSpPr/>
            <p:nvPr/>
          </p:nvSpPr>
          <p:spPr>
            <a:xfrm>
              <a:off x="475488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10" name="Rectangle 1509"/>
            <p:cNvSpPr/>
            <p:nvPr/>
          </p:nvSpPr>
          <p:spPr>
            <a:xfrm>
              <a:off x="530352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13" name="Rectangle 1512"/>
            <p:cNvSpPr/>
            <p:nvPr/>
          </p:nvSpPr>
          <p:spPr>
            <a:xfrm>
              <a:off x="585216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16" name="Rectangle 1515"/>
            <p:cNvSpPr/>
            <p:nvPr/>
          </p:nvSpPr>
          <p:spPr>
            <a:xfrm>
              <a:off x="640080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19" name="Rectangle 1518"/>
            <p:cNvSpPr/>
            <p:nvPr/>
          </p:nvSpPr>
          <p:spPr>
            <a:xfrm>
              <a:off x="694944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22" name="Rectangle 1521"/>
            <p:cNvSpPr/>
            <p:nvPr/>
          </p:nvSpPr>
          <p:spPr>
            <a:xfrm>
              <a:off x="749808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25" name="Rectangle 1524"/>
            <p:cNvSpPr/>
            <p:nvPr/>
          </p:nvSpPr>
          <p:spPr>
            <a:xfrm>
              <a:off x="804672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28" name="Rectangle 1527"/>
            <p:cNvSpPr/>
            <p:nvPr/>
          </p:nvSpPr>
          <p:spPr>
            <a:xfrm>
              <a:off x="859536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31" name="Rectangle 1530"/>
            <p:cNvSpPr/>
            <p:nvPr/>
          </p:nvSpPr>
          <p:spPr>
            <a:xfrm>
              <a:off x="914400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34" name="Rectangle 1533"/>
            <p:cNvSpPr/>
            <p:nvPr/>
          </p:nvSpPr>
          <p:spPr>
            <a:xfrm>
              <a:off x="9692640" y="31582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40" name="Rectangle 1539"/>
            <p:cNvSpPr/>
            <p:nvPr/>
          </p:nvSpPr>
          <p:spPr>
            <a:xfrm>
              <a:off x="146304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43" name="Rectangle 1542"/>
            <p:cNvSpPr/>
            <p:nvPr/>
          </p:nvSpPr>
          <p:spPr>
            <a:xfrm>
              <a:off x="201168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256032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310896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52" name="Rectangle 1551"/>
            <p:cNvSpPr/>
            <p:nvPr/>
          </p:nvSpPr>
          <p:spPr>
            <a:xfrm>
              <a:off x="365760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55" name="Rectangle 1554"/>
            <p:cNvSpPr/>
            <p:nvPr/>
          </p:nvSpPr>
          <p:spPr>
            <a:xfrm>
              <a:off x="420624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58" name="Rectangle 1557"/>
            <p:cNvSpPr/>
            <p:nvPr/>
          </p:nvSpPr>
          <p:spPr>
            <a:xfrm>
              <a:off x="475488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61" name="Rectangle 1560"/>
            <p:cNvSpPr/>
            <p:nvPr/>
          </p:nvSpPr>
          <p:spPr>
            <a:xfrm>
              <a:off x="530352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64" name="Rectangle 1563"/>
            <p:cNvSpPr/>
            <p:nvPr/>
          </p:nvSpPr>
          <p:spPr>
            <a:xfrm>
              <a:off x="585216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67" name="Rectangle 1566"/>
            <p:cNvSpPr/>
            <p:nvPr/>
          </p:nvSpPr>
          <p:spPr>
            <a:xfrm>
              <a:off x="640080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70" name="Rectangle 1569"/>
            <p:cNvSpPr/>
            <p:nvPr/>
          </p:nvSpPr>
          <p:spPr>
            <a:xfrm>
              <a:off x="694944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73" name="Rectangle 1572"/>
            <p:cNvSpPr/>
            <p:nvPr/>
          </p:nvSpPr>
          <p:spPr>
            <a:xfrm>
              <a:off x="749808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76" name="Rectangle 1575"/>
            <p:cNvSpPr/>
            <p:nvPr/>
          </p:nvSpPr>
          <p:spPr>
            <a:xfrm>
              <a:off x="804672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79" name="Rectangle 1578"/>
            <p:cNvSpPr/>
            <p:nvPr/>
          </p:nvSpPr>
          <p:spPr>
            <a:xfrm>
              <a:off x="859536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82" name="Rectangle 1581"/>
            <p:cNvSpPr/>
            <p:nvPr/>
          </p:nvSpPr>
          <p:spPr>
            <a:xfrm>
              <a:off x="914400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85" name="Rectangle 1584"/>
            <p:cNvSpPr/>
            <p:nvPr/>
          </p:nvSpPr>
          <p:spPr>
            <a:xfrm>
              <a:off x="9692640" y="370688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91" name="Rectangle 1590"/>
            <p:cNvSpPr/>
            <p:nvPr/>
          </p:nvSpPr>
          <p:spPr>
            <a:xfrm>
              <a:off x="146304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94" name="Rectangle 1593"/>
            <p:cNvSpPr/>
            <p:nvPr/>
          </p:nvSpPr>
          <p:spPr>
            <a:xfrm>
              <a:off x="201168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97" name="Rectangle 1596"/>
            <p:cNvSpPr/>
            <p:nvPr/>
          </p:nvSpPr>
          <p:spPr>
            <a:xfrm>
              <a:off x="256032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00" name="Rectangle 1599"/>
            <p:cNvSpPr/>
            <p:nvPr/>
          </p:nvSpPr>
          <p:spPr>
            <a:xfrm>
              <a:off x="310896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03" name="Rectangle 1602"/>
            <p:cNvSpPr/>
            <p:nvPr/>
          </p:nvSpPr>
          <p:spPr>
            <a:xfrm>
              <a:off x="365760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06" name="Rectangle 1605"/>
            <p:cNvSpPr/>
            <p:nvPr/>
          </p:nvSpPr>
          <p:spPr>
            <a:xfrm>
              <a:off x="420624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09" name="Rectangle 1608"/>
            <p:cNvSpPr/>
            <p:nvPr/>
          </p:nvSpPr>
          <p:spPr>
            <a:xfrm>
              <a:off x="475488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12" name="Rectangle 1611"/>
            <p:cNvSpPr/>
            <p:nvPr/>
          </p:nvSpPr>
          <p:spPr>
            <a:xfrm>
              <a:off x="530352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15" name="Rectangle 1614"/>
            <p:cNvSpPr/>
            <p:nvPr/>
          </p:nvSpPr>
          <p:spPr>
            <a:xfrm>
              <a:off x="585216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18" name="Rectangle 1617"/>
            <p:cNvSpPr/>
            <p:nvPr/>
          </p:nvSpPr>
          <p:spPr>
            <a:xfrm>
              <a:off x="640080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21" name="Rectangle 1620"/>
            <p:cNvSpPr/>
            <p:nvPr/>
          </p:nvSpPr>
          <p:spPr>
            <a:xfrm>
              <a:off x="694944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24" name="Rectangle 1623"/>
            <p:cNvSpPr/>
            <p:nvPr/>
          </p:nvSpPr>
          <p:spPr>
            <a:xfrm>
              <a:off x="749808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27" name="Rectangle 1626"/>
            <p:cNvSpPr/>
            <p:nvPr/>
          </p:nvSpPr>
          <p:spPr>
            <a:xfrm>
              <a:off x="804672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30" name="Rectangle 1629"/>
            <p:cNvSpPr/>
            <p:nvPr/>
          </p:nvSpPr>
          <p:spPr>
            <a:xfrm>
              <a:off x="859536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33" name="Rectangle 1632"/>
            <p:cNvSpPr/>
            <p:nvPr/>
          </p:nvSpPr>
          <p:spPr>
            <a:xfrm>
              <a:off x="914400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36" name="Rectangle 1635"/>
            <p:cNvSpPr/>
            <p:nvPr/>
          </p:nvSpPr>
          <p:spPr>
            <a:xfrm>
              <a:off x="9692640" y="425552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42" name="Rectangle 1641"/>
            <p:cNvSpPr/>
            <p:nvPr/>
          </p:nvSpPr>
          <p:spPr>
            <a:xfrm>
              <a:off x="146304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45" name="Rectangle 1644"/>
            <p:cNvSpPr/>
            <p:nvPr/>
          </p:nvSpPr>
          <p:spPr>
            <a:xfrm>
              <a:off x="201168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48" name="Rectangle 1647"/>
            <p:cNvSpPr/>
            <p:nvPr/>
          </p:nvSpPr>
          <p:spPr>
            <a:xfrm>
              <a:off x="256032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51" name="Rectangle 1650"/>
            <p:cNvSpPr/>
            <p:nvPr/>
          </p:nvSpPr>
          <p:spPr>
            <a:xfrm>
              <a:off x="310896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54" name="Rectangle 1653"/>
            <p:cNvSpPr/>
            <p:nvPr/>
          </p:nvSpPr>
          <p:spPr>
            <a:xfrm>
              <a:off x="365760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57" name="Rectangle 1656"/>
            <p:cNvSpPr/>
            <p:nvPr/>
          </p:nvSpPr>
          <p:spPr>
            <a:xfrm>
              <a:off x="420624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0" name="Rectangle 1659"/>
            <p:cNvSpPr/>
            <p:nvPr/>
          </p:nvSpPr>
          <p:spPr>
            <a:xfrm>
              <a:off x="475488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3" name="Rectangle 1662"/>
            <p:cNvSpPr/>
            <p:nvPr/>
          </p:nvSpPr>
          <p:spPr>
            <a:xfrm>
              <a:off x="530352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6" name="Rectangle 1665"/>
            <p:cNvSpPr/>
            <p:nvPr/>
          </p:nvSpPr>
          <p:spPr>
            <a:xfrm>
              <a:off x="585216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9" name="Rectangle 1668"/>
            <p:cNvSpPr/>
            <p:nvPr/>
          </p:nvSpPr>
          <p:spPr>
            <a:xfrm>
              <a:off x="640080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72" name="Rectangle 1671"/>
            <p:cNvSpPr/>
            <p:nvPr/>
          </p:nvSpPr>
          <p:spPr>
            <a:xfrm>
              <a:off x="694944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75" name="Rectangle 1674"/>
            <p:cNvSpPr/>
            <p:nvPr/>
          </p:nvSpPr>
          <p:spPr>
            <a:xfrm>
              <a:off x="749808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78" name="Rectangle 1677"/>
            <p:cNvSpPr/>
            <p:nvPr/>
          </p:nvSpPr>
          <p:spPr>
            <a:xfrm>
              <a:off x="804672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81" name="Rectangle 1680"/>
            <p:cNvSpPr/>
            <p:nvPr/>
          </p:nvSpPr>
          <p:spPr>
            <a:xfrm>
              <a:off x="859536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84" name="Rectangle 1683"/>
            <p:cNvSpPr/>
            <p:nvPr/>
          </p:nvSpPr>
          <p:spPr>
            <a:xfrm>
              <a:off x="914400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87" name="Rectangle 1686"/>
            <p:cNvSpPr/>
            <p:nvPr/>
          </p:nvSpPr>
          <p:spPr>
            <a:xfrm>
              <a:off x="9692640" y="480416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93" name="Rectangle 1692"/>
            <p:cNvSpPr/>
            <p:nvPr/>
          </p:nvSpPr>
          <p:spPr>
            <a:xfrm>
              <a:off x="146304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96" name="Rectangle 1695"/>
            <p:cNvSpPr/>
            <p:nvPr/>
          </p:nvSpPr>
          <p:spPr>
            <a:xfrm>
              <a:off x="201168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99" name="Rectangle 1698"/>
            <p:cNvSpPr/>
            <p:nvPr/>
          </p:nvSpPr>
          <p:spPr>
            <a:xfrm>
              <a:off x="256032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02" name="Rectangle 1701"/>
            <p:cNvSpPr/>
            <p:nvPr/>
          </p:nvSpPr>
          <p:spPr>
            <a:xfrm>
              <a:off x="310896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05" name="Rectangle 1704"/>
            <p:cNvSpPr/>
            <p:nvPr/>
          </p:nvSpPr>
          <p:spPr>
            <a:xfrm>
              <a:off x="365760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08" name="Rectangle 1707"/>
            <p:cNvSpPr/>
            <p:nvPr/>
          </p:nvSpPr>
          <p:spPr>
            <a:xfrm>
              <a:off x="420624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11" name="Rectangle 1710"/>
            <p:cNvSpPr/>
            <p:nvPr/>
          </p:nvSpPr>
          <p:spPr>
            <a:xfrm>
              <a:off x="475488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14" name="Rectangle 1713"/>
            <p:cNvSpPr/>
            <p:nvPr/>
          </p:nvSpPr>
          <p:spPr>
            <a:xfrm>
              <a:off x="530352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17" name="Rectangle 1716"/>
            <p:cNvSpPr/>
            <p:nvPr/>
          </p:nvSpPr>
          <p:spPr>
            <a:xfrm>
              <a:off x="585216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20" name="Rectangle 1719"/>
            <p:cNvSpPr/>
            <p:nvPr/>
          </p:nvSpPr>
          <p:spPr>
            <a:xfrm>
              <a:off x="640080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23" name="Rectangle 1722"/>
            <p:cNvSpPr/>
            <p:nvPr/>
          </p:nvSpPr>
          <p:spPr>
            <a:xfrm>
              <a:off x="694944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26" name="Rectangle 1725"/>
            <p:cNvSpPr/>
            <p:nvPr/>
          </p:nvSpPr>
          <p:spPr>
            <a:xfrm>
              <a:off x="749808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29" name="Rectangle 1728"/>
            <p:cNvSpPr/>
            <p:nvPr/>
          </p:nvSpPr>
          <p:spPr>
            <a:xfrm>
              <a:off x="804672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32" name="Rectangle 1731"/>
            <p:cNvSpPr/>
            <p:nvPr/>
          </p:nvSpPr>
          <p:spPr>
            <a:xfrm>
              <a:off x="859536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35" name="Rectangle 1734"/>
            <p:cNvSpPr/>
            <p:nvPr/>
          </p:nvSpPr>
          <p:spPr>
            <a:xfrm>
              <a:off x="914400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38" name="Rectangle 1737"/>
            <p:cNvSpPr/>
            <p:nvPr/>
          </p:nvSpPr>
          <p:spPr>
            <a:xfrm>
              <a:off x="9692640" y="5352802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44" name="Rectangle 1743"/>
            <p:cNvSpPr/>
            <p:nvPr/>
          </p:nvSpPr>
          <p:spPr>
            <a:xfrm>
              <a:off x="146304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47" name="Rectangle 1746"/>
            <p:cNvSpPr/>
            <p:nvPr/>
          </p:nvSpPr>
          <p:spPr>
            <a:xfrm>
              <a:off x="201168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50" name="Rectangle 1749"/>
            <p:cNvSpPr/>
            <p:nvPr/>
          </p:nvSpPr>
          <p:spPr>
            <a:xfrm>
              <a:off x="256032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53" name="Rectangle 1752"/>
            <p:cNvSpPr/>
            <p:nvPr/>
          </p:nvSpPr>
          <p:spPr>
            <a:xfrm>
              <a:off x="310896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56" name="Rectangle 1755"/>
            <p:cNvSpPr/>
            <p:nvPr/>
          </p:nvSpPr>
          <p:spPr>
            <a:xfrm>
              <a:off x="365760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59" name="Rectangle 1758"/>
            <p:cNvSpPr/>
            <p:nvPr/>
          </p:nvSpPr>
          <p:spPr>
            <a:xfrm>
              <a:off x="420624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62" name="Rectangle 1761"/>
            <p:cNvSpPr/>
            <p:nvPr/>
          </p:nvSpPr>
          <p:spPr>
            <a:xfrm>
              <a:off x="475488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65" name="Rectangle 1764"/>
            <p:cNvSpPr/>
            <p:nvPr/>
          </p:nvSpPr>
          <p:spPr>
            <a:xfrm>
              <a:off x="530352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68" name="Rectangle 1767"/>
            <p:cNvSpPr/>
            <p:nvPr/>
          </p:nvSpPr>
          <p:spPr>
            <a:xfrm>
              <a:off x="585216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71" name="Rectangle 1770"/>
            <p:cNvSpPr/>
            <p:nvPr/>
          </p:nvSpPr>
          <p:spPr>
            <a:xfrm>
              <a:off x="640080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74" name="Rectangle 1773"/>
            <p:cNvSpPr/>
            <p:nvPr/>
          </p:nvSpPr>
          <p:spPr>
            <a:xfrm>
              <a:off x="694944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77" name="Rectangle 1776"/>
            <p:cNvSpPr/>
            <p:nvPr/>
          </p:nvSpPr>
          <p:spPr>
            <a:xfrm>
              <a:off x="749808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80" name="Rectangle 1779"/>
            <p:cNvSpPr/>
            <p:nvPr/>
          </p:nvSpPr>
          <p:spPr>
            <a:xfrm>
              <a:off x="804672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83" name="Rectangle 1782"/>
            <p:cNvSpPr/>
            <p:nvPr/>
          </p:nvSpPr>
          <p:spPr>
            <a:xfrm>
              <a:off x="859536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86" name="Rectangle 1785"/>
            <p:cNvSpPr/>
            <p:nvPr/>
          </p:nvSpPr>
          <p:spPr>
            <a:xfrm>
              <a:off x="914400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89" name="Rectangle 1788"/>
            <p:cNvSpPr/>
            <p:nvPr/>
          </p:nvSpPr>
          <p:spPr>
            <a:xfrm>
              <a:off x="9692640" y="5901443"/>
              <a:ext cx="548640" cy="548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1600200" y="2197274"/>
              <a:ext cx="8503920" cy="4115649"/>
              <a:chOff x="1598760" y="1598760"/>
              <a:chExt cx="8503920" cy="4115649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159876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214740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69604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24468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79332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434196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489060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543924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598788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653652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708516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63380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818244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873108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927972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9828360" y="1598760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159876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214740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269604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24468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79332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434196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489060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543924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598788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653652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708516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63380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818244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873108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927972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9828360" y="21482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159876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214740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269604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24468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79332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434196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489060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543924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598788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653652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08516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763380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818244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873108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927972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9828360" y="26968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159876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214740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269604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324468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379332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34196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89060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543924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598788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653652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08516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763380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818244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873108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927972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9828360" y="324552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159876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214740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269604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324468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379332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434196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489060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543924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98788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653652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708516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63380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818244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873108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927972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9828360" y="379416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59876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214740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269604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324468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79332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434196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489060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543924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598788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653652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08516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63380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818244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73108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927972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828360" y="434280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159876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214740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269604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324468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379332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434196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489060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543924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598788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53652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708516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63380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818244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873108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927972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9828360" y="489144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59876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14740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69604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24468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79332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434196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489060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543924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598788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53652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708516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63380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18244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873108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27972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828360" y="5440089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07" name="Rectangle 406"/>
            <p:cNvSpPr/>
            <p:nvPr/>
          </p:nvSpPr>
          <p:spPr>
            <a:xfrm>
              <a:off x="146304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01168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56032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D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10896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5760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420624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75488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530352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85216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640080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94944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W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49808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804672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59536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914400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Y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9692640" y="206011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46304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201168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56032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10896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65760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Z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420624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75488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530352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585216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640080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694944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U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749808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804672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859536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914400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9692640" y="26096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46304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1168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56032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10896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65760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420624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475488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30352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W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585216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640080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694944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49808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804672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G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859536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914400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9692640" y="31582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X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46304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01168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256032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10896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5760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20624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75488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530352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85216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640080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694944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749808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804672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X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859536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914400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9692640" y="370688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46304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1168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56032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U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10896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365760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20624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475488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30352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85216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640080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694944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49808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804672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859536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914400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9692640" y="425552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146304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201168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W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56032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310896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65760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420624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75488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30352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85216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640080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4944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749808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804672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K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859536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W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914400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Y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9692640" y="480416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46304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201168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6032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310896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65760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420624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475488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30352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V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85216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640080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694944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D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749808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804672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859536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G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914400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9692640" y="5352802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46304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1168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56032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10896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365760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420624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75488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G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30352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85216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640080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694944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49808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804672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859536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914400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9692640" y="5901443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535" name="Straight Connector 534"/>
            <p:cNvCxnSpPr/>
            <p:nvPr/>
          </p:nvCxnSpPr>
          <p:spPr>
            <a:xfrm>
              <a:off x="1463040" y="2608754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1463040" y="3148078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1463040" y="370688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1463040" y="425552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1463040" y="480416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>
              <a:off x="1463040" y="535280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1463040" y="5901442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>
              <a:off x="201168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256032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3112329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>
              <a:off x="365760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420624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475488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530352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5855529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640080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>
              <a:off x="694944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749808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804672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859536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9152449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9692640" y="2060114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ectangle 557"/>
            <p:cNvSpPr/>
            <p:nvPr/>
          </p:nvSpPr>
          <p:spPr>
            <a:xfrm>
              <a:off x="5457526" y="4804005"/>
              <a:ext cx="548640" cy="54864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’</a:t>
              </a:r>
              <a:endParaRPr lang="en-GB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5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8920" y="8401000"/>
            <a:ext cx="828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black vinyl sheet area is 210 x 300 mm</a:t>
            </a:r>
          </a:p>
          <a:p>
            <a:r>
              <a:rPr lang="en-AU" dirty="0" smtClean="0"/>
              <a:t>Cutting area is 120 x 240 mm – white letters (blanks) removed</a:t>
            </a:r>
            <a:endParaRPr lang="en-GB" dirty="0"/>
          </a:p>
        </p:txBody>
      </p:sp>
      <p:pic>
        <p:nvPicPr>
          <p:cNvPr id="1647" name="Picture 1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8537" y="696144"/>
            <a:ext cx="10802937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7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1070170" y="1534459"/>
            <a:ext cx="10972800" cy="65842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417" name="Rectangle 416"/>
          <p:cNvSpPr/>
          <p:nvPr/>
        </p:nvSpPr>
        <p:spPr>
          <a:xfrm>
            <a:off x="2030289" y="2494276"/>
            <a:ext cx="9052560" cy="46642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415" name="Rectangle 414"/>
          <p:cNvSpPr/>
          <p:nvPr/>
        </p:nvSpPr>
        <p:spPr>
          <a:xfrm>
            <a:off x="10534209" y="660992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Rectangle 415"/>
          <p:cNvSpPr/>
          <p:nvPr/>
        </p:nvSpPr>
        <p:spPr>
          <a:xfrm>
            <a:off x="10534209" y="249427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Rectangle 413"/>
          <p:cNvSpPr/>
          <p:nvPr/>
        </p:nvSpPr>
        <p:spPr>
          <a:xfrm>
            <a:off x="2030289" y="660992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Rectangle 412"/>
          <p:cNvSpPr/>
          <p:nvPr/>
        </p:nvSpPr>
        <p:spPr>
          <a:xfrm>
            <a:off x="2030289" y="249427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7" name="Rectangle 1386"/>
          <p:cNvSpPr/>
          <p:nvPr/>
        </p:nvSpPr>
        <p:spPr>
          <a:xfrm>
            <a:off x="216744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8" name="Rectangle 1387"/>
          <p:cNvSpPr/>
          <p:nvPr/>
        </p:nvSpPr>
        <p:spPr>
          <a:xfrm>
            <a:off x="2304609" y="2768596"/>
            <a:ext cx="27432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89" name="Group 1388"/>
          <p:cNvGrpSpPr/>
          <p:nvPr/>
        </p:nvGrpSpPr>
        <p:grpSpPr>
          <a:xfrm>
            <a:off x="2716089" y="2631436"/>
            <a:ext cx="548640" cy="548640"/>
            <a:chOff x="683568" y="1052736"/>
            <a:chExt cx="548640" cy="548640"/>
          </a:xfrm>
        </p:grpSpPr>
        <p:sp>
          <p:nvSpPr>
            <p:cNvPr id="1390" name="Rectangle 138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92" name="Group 1391"/>
          <p:cNvGrpSpPr/>
          <p:nvPr/>
        </p:nvGrpSpPr>
        <p:grpSpPr>
          <a:xfrm>
            <a:off x="3264729" y="2631436"/>
            <a:ext cx="548640" cy="548640"/>
            <a:chOff x="683568" y="1052736"/>
            <a:chExt cx="548640" cy="548640"/>
          </a:xfrm>
        </p:grpSpPr>
        <p:sp>
          <p:nvSpPr>
            <p:cNvPr id="1393" name="Rectangle 139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95" name="Group 1394"/>
          <p:cNvGrpSpPr/>
          <p:nvPr/>
        </p:nvGrpSpPr>
        <p:grpSpPr>
          <a:xfrm>
            <a:off x="3813369" y="2631436"/>
            <a:ext cx="548640" cy="548640"/>
            <a:chOff x="683568" y="1052736"/>
            <a:chExt cx="548640" cy="548640"/>
          </a:xfrm>
        </p:grpSpPr>
        <p:sp>
          <p:nvSpPr>
            <p:cNvPr id="1396" name="Rectangle 139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98" name="Group 1397"/>
          <p:cNvGrpSpPr/>
          <p:nvPr/>
        </p:nvGrpSpPr>
        <p:grpSpPr>
          <a:xfrm>
            <a:off x="4362009" y="2631436"/>
            <a:ext cx="548640" cy="548640"/>
            <a:chOff x="683568" y="1052736"/>
            <a:chExt cx="548640" cy="548640"/>
          </a:xfrm>
        </p:grpSpPr>
        <p:sp>
          <p:nvSpPr>
            <p:cNvPr id="1399" name="Rectangle 139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0" name="Rectangle 139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1" name="Group 1400"/>
          <p:cNvGrpSpPr/>
          <p:nvPr/>
        </p:nvGrpSpPr>
        <p:grpSpPr>
          <a:xfrm>
            <a:off x="4910649" y="2631436"/>
            <a:ext cx="548640" cy="548640"/>
            <a:chOff x="683568" y="1052736"/>
            <a:chExt cx="548640" cy="548640"/>
          </a:xfrm>
        </p:grpSpPr>
        <p:sp>
          <p:nvSpPr>
            <p:cNvPr id="1402" name="Rectangle 140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3" name="Rectangle 140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4" name="Group 1403"/>
          <p:cNvGrpSpPr/>
          <p:nvPr/>
        </p:nvGrpSpPr>
        <p:grpSpPr>
          <a:xfrm>
            <a:off x="5459289" y="2631436"/>
            <a:ext cx="548640" cy="548640"/>
            <a:chOff x="683568" y="1052736"/>
            <a:chExt cx="548640" cy="548640"/>
          </a:xfrm>
        </p:grpSpPr>
        <p:sp>
          <p:nvSpPr>
            <p:cNvPr id="1405" name="Rectangle 140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6" name="Rectangle 140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7" name="Group 1406"/>
          <p:cNvGrpSpPr/>
          <p:nvPr/>
        </p:nvGrpSpPr>
        <p:grpSpPr>
          <a:xfrm>
            <a:off x="6007929" y="2631436"/>
            <a:ext cx="548640" cy="548640"/>
            <a:chOff x="683568" y="1052736"/>
            <a:chExt cx="548640" cy="548640"/>
          </a:xfrm>
        </p:grpSpPr>
        <p:sp>
          <p:nvSpPr>
            <p:cNvPr id="1408" name="Rectangle 140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9" name="Rectangle 140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0" name="Group 1409"/>
          <p:cNvGrpSpPr/>
          <p:nvPr/>
        </p:nvGrpSpPr>
        <p:grpSpPr>
          <a:xfrm>
            <a:off x="6556569" y="2631436"/>
            <a:ext cx="548640" cy="548640"/>
            <a:chOff x="683568" y="1052736"/>
            <a:chExt cx="548640" cy="548640"/>
          </a:xfrm>
        </p:grpSpPr>
        <p:sp>
          <p:nvSpPr>
            <p:cNvPr id="1411" name="Rectangle 141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2" name="Rectangle 141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3" name="Group 1412"/>
          <p:cNvGrpSpPr/>
          <p:nvPr/>
        </p:nvGrpSpPr>
        <p:grpSpPr>
          <a:xfrm>
            <a:off x="7105209" y="2631436"/>
            <a:ext cx="548640" cy="548640"/>
            <a:chOff x="683568" y="1052736"/>
            <a:chExt cx="548640" cy="548640"/>
          </a:xfrm>
        </p:grpSpPr>
        <p:sp>
          <p:nvSpPr>
            <p:cNvPr id="1414" name="Rectangle 141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5" name="Rectangle 141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7653849" y="2631436"/>
            <a:ext cx="548640" cy="548640"/>
            <a:chOff x="683568" y="1052736"/>
            <a:chExt cx="548640" cy="548640"/>
          </a:xfrm>
        </p:grpSpPr>
        <p:sp>
          <p:nvSpPr>
            <p:cNvPr id="1417" name="Rectangle 141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8202489" y="2631436"/>
            <a:ext cx="548640" cy="548640"/>
            <a:chOff x="683568" y="1052736"/>
            <a:chExt cx="548640" cy="548640"/>
          </a:xfrm>
        </p:grpSpPr>
        <p:sp>
          <p:nvSpPr>
            <p:cNvPr id="1420" name="Rectangle 141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1" name="Rectangle 142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8751129" y="2631436"/>
            <a:ext cx="548640" cy="548640"/>
            <a:chOff x="683568" y="1052736"/>
            <a:chExt cx="548640" cy="548640"/>
          </a:xfrm>
        </p:grpSpPr>
        <p:sp>
          <p:nvSpPr>
            <p:cNvPr id="1423" name="Rectangle 142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4" name="Rectangle 142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25" name="Group 1424"/>
          <p:cNvGrpSpPr/>
          <p:nvPr/>
        </p:nvGrpSpPr>
        <p:grpSpPr>
          <a:xfrm>
            <a:off x="9299769" y="2631436"/>
            <a:ext cx="548640" cy="548640"/>
            <a:chOff x="683568" y="1052736"/>
            <a:chExt cx="548640" cy="548640"/>
          </a:xfrm>
        </p:grpSpPr>
        <p:sp>
          <p:nvSpPr>
            <p:cNvPr id="1426" name="Rectangle 142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7" name="Rectangle 142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28" name="Group 1427"/>
          <p:cNvGrpSpPr/>
          <p:nvPr/>
        </p:nvGrpSpPr>
        <p:grpSpPr>
          <a:xfrm>
            <a:off x="9848409" y="2631436"/>
            <a:ext cx="548640" cy="548640"/>
            <a:chOff x="683568" y="1052736"/>
            <a:chExt cx="548640" cy="548640"/>
          </a:xfrm>
        </p:grpSpPr>
        <p:sp>
          <p:nvSpPr>
            <p:cNvPr id="1429" name="Rectangle 142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0" name="Rectangle 142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1" name="Group 1430"/>
          <p:cNvGrpSpPr/>
          <p:nvPr/>
        </p:nvGrpSpPr>
        <p:grpSpPr>
          <a:xfrm>
            <a:off x="10397049" y="2631436"/>
            <a:ext cx="548640" cy="548640"/>
            <a:chOff x="683568" y="1052736"/>
            <a:chExt cx="548640" cy="548640"/>
          </a:xfrm>
        </p:grpSpPr>
        <p:sp>
          <p:nvSpPr>
            <p:cNvPr id="1432" name="Rectangle 143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3" name="Rectangle 143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7" name="Group 1436"/>
          <p:cNvGrpSpPr/>
          <p:nvPr/>
        </p:nvGrpSpPr>
        <p:grpSpPr>
          <a:xfrm>
            <a:off x="2167449" y="3180924"/>
            <a:ext cx="548640" cy="548640"/>
            <a:chOff x="683568" y="1052736"/>
            <a:chExt cx="548640" cy="548640"/>
          </a:xfrm>
        </p:grpSpPr>
        <p:sp>
          <p:nvSpPr>
            <p:cNvPr id="1438" name="Rectangle 143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9" name="Rectangle 143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0" name="Group 1439"/>
          <p:cNvGrpSpPr/>
          <p:nvPr/>
        </p:nvGrpSpPr>
        <p:grpSpPr>
          <a:xfrm>
            <a:off x="2716089" y="3180924"/>
            <a:ext cx="548640" cy="548640"/>
            <a:chOff x="683568" y="1052736"/>
            <a:chExt cx="548640" cy="548640"/>
          </a:xfrm>
        </p:grpSpPr>
        <p:sp>
          <p:nvSpPr>
            <p:cNvPr id="1441" name="Rectangle 144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2" name="Rectangle 144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3" name="Group 1442"/>
          <p:cNvGrpSpPr/>
          <p:nvPr/>
        </p:nvGrpSpPr>
        <p:grpSpPr>
          <a:xfrm>
            <a:off x="3264729" y="3180924"/>
            <a:ext cx="548640" cy="548640"/>
            <a:chOff x="683568" y="1052736"/>
            <a:chExt cx="548640" cy="548640"/>
          </a:xfrm>
        </p:grpSpPr>
        <p:sp>
          <p:nvSpPr>
            <p:cNvPr id="1444" name="Rectangle 144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5" name="Rectangle 144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6" name="Group 1445"/>
          <p:cNvGrpSpPr/>
          <p:nvPr/>
        </p:nvGrpSpPr>
        <p:grpSpPr>
          <a:xfrm>
            <a:off x="3813369" y="3180924"/>
            <a:ext cx="548640" cy="548640"/>
            <a:chOff x="683568" y="1052736"/>
            <a:chExt cx="548640" cy="548640"/>
          </a:xfrm>
        </p:grpSpPr>
        <p:sp>
          <p:nvSpPr>
            <p:cNvPr id="1447" name="Rectangle 144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8" name="Rectangle 144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9" name="Group 1448"/>
          <p:cNvGrpSpPr/>
          <p:nvPr/>
        </p:nvGrpSpPr>
        <p:grpSpPr>
          <a:xfrm>
            <a:off x="4362009" y="3180924"/>
            <a:ext cx="548640" cy="548640"/>
            <a:chOff x="683568" y="1052736"/>
            <a:chExt cx="548640" cy="548640"/>
          </a:xfrm>
        </p:grpSpPr>
        <p:sp>
          <p:nvSpPr>
            <p:cNvPr id="1450" name="Rectangle 144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1" name="Rectangle 145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2" name="Group 1451"/>
          <p:cNvGrpSpPr/>
          <p:nvPr/>
        </p:nvGrpSpPr>
        <p:grpSpPr>
          <a:xfrm>
            <a:off x="4910649" y="3180924"/>
            <a:ext cx="548640" cy="548640"/>
            <a:chOff x="683568" y="1052736"/>
            <a:chExt cx="548640" cy="548640"/>
          </a:xfrm>
        </p:grpSpPr>
        <p:sp>
          <p:nvSpPr>
            <p:cNvPr id="1453" name="Rectangle 145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4" name="Rectangle 145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5" name="Group 1454"/>
          <p:cNvGrpSpPr/>
          <p:nvPr/>
        </p:nvGrpSpPr>
        <p:grpSpPr>
          <a:xfrm>
            <a:off x="5459289" y="3180924"/>
            <a:ext cx="548640" cy="548640"/>
            <a:chOff x="683568" y="1052736"/>
            <a:chExt cx="548640" cy="548640"/>
          </a:xfrm>
        </p:grpSpPr>
        <p:sp>
          <p:nvSpPr>
            <p:cNvPr id="1456" name="Rectangle 145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7" name="Rectangle 145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8" name="Group 1457"/>
          <p:cNvGrpSpPr/>
          <p:nvPr/>
        </p:nvGrpSpPr>
        <p:grpSpPr>
          <a:xfrm>
            <a:off x="6007929" y="3180924"/>
            <a:ext cx="548640" cy="548640"/>
            <a:chOff x="683568" y="1052736"/>
            <a:chExt cx="548640" cy="548640"/>
          </a:xfrm>
        </p:grpSpPr>
        <p:sp>
          <p:nvSpPr>
            <p:cNvPr id="1459" name="Rectangle 145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0" name="Rectangle 145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1" name="Group 1460"/>
          <p:cNvGrpSpPr/>
          <p:nvPr/>
        </p:nvGrpSpPr>
        <p:grpSpPr>
          <a:xfrm>
            <a:off x="6556569" y="3180924"/>
            <a:ext cx="548640" cy="548640"/>
            <a:chOff x="683568" y="1052736"/>
            <a:chExt cx="548640" cy="548640"/>
          </a:xfrm>
        </p:grpSpPr>
        <p:sp>
          <p:nvSpPr>
            <p:cNvPr id="1462" name="Rectangle 146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3" name="Rectangle 146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4" name="Group 1463"/>
          <p:cNvGrpSpPr/>
          <p:nvPr/>
        </p:nvGrpSpPr>
        <p:grpSpPr>
          <a:xfrm>
            <a:off x="7105209" y="3180924"/>
            <a:ext cx="548640" cy="548640"/>
            <a:chOff x="683568" y="1052736"/>
            <a:chExt cx="548640" cy="548640"/>
          </a:xfrm>
        </p:grpSpPr>
        <p:sp>
          <p:nvSpPr>
            <p:cNvPr id="1465" name="Rectangle 146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6" name="Rectangle 146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7" name="Group 1466"/>
          <p:cNvGrpSpPr/>
          <p:nvPr/>
        </p:nvGrpSpPr>
        <p:grpSpPr>
          <a:xfrm>
            <a:off x="7653849" y="3180924"/>
            <a:ext cx="548640" cy="548640"/>
            <a:chOff x="683568" y="1052736"/>
            <a:chExt cx="548640" cy="548640"/>
          </a:xfrm>
        </p:grpSpPr>
        <p:sp>
          <p:nvSpPr>
            <p:cNvPr id="1468" name="Rectangle 146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9" name="Rectangle 146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0" name="Group 1469"/>
          <p:cNvGrpSpPr/>
          <p:nvPr/>
        </p:nvGrpSpPr>
        <p:grpSpPr>
          <a:xfrm>
            <a:off x="8202489" y="3180924"/>
            <a:ext cx="548640" cy="548640"/>
            <a:chOff x="683568" y="1052736"/>
            <a:chExt cx="548640" cy="548640"/>
          </a:xfrm>
        </p:grpSpPr>
        <p:sp>
          <p:nvSpPr>
            <p:cNvPr id="1471" name="Rectangle 147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2" name="Rectangle 147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3" name="Group 1472"/>
          <p:cNvGrpSpPr/>
          <p:nvPr/>
        </p:nvGrpSpPr>
        <p:grpSpPr>
          <a:xfrm>
            <a:off x="8751129" y="3180924"/>
            <a:ext cx="548640" cy="548640"/>
            <a:chOff x="683568" y="1052736"/>
            <a:chExt cx="548640" cy="548640"/>
          </a:xfrm>
        </p:grpSpPr>
        <p:sp>
          <p:nvSpPr>
            <p:cNvPr id="1474" name="Rectangle 147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5" name="Rectangle 147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6" name="Group 1475"/>
          <p:cNvGrpSpPr/>
          <p:nvPr/>
        </p:nvGrpSpPr>
        <p:grpSpPr>
          <a:xfrm>
            <a:off x="9299769" y="3180924"/>
            <a:ext cx="548640" cy="548640"/>
            <a:chOff x="683568" y="1052736"/>
            <a:chExt cx="548640" cy="548640"/>
          </a:xfrm>
        </p:grpSpPr>
        <p:sp>
          <p:nvSpPr>
            <p:cNvPr id="1477" name="Rectangle 147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8" name="Rectangle 147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9" name="Group 1478"/>
          <p:cNvGrpSpPr/>
          <p:nvPr/>
        </p:nvGrpSpPr>
        <p:grpSpPr>
          <a:xfrm>
            <a:off x="9848409" y="3180924"/>
            <a:ext cx="548640" cy="548640"/>
            <a:chOff x="683568" y="1052736"/>
            <a:chExt cx="548640" cy="548640"/>
          </a:xfrm>
        </p:grpSpPr>
        <p:sp>
          <p:nvSpPr>
            <p:cNvPr id="1480" name="Rectangle 147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2" name="Group 1481"/>
          <p:cNvGrpSpPr/>
          <p:nvPr/>
        </p:nvGrpSpPr>
        <p:grpSpPr>
          <a:xfrm>
            <a:off x="10397049" y="3180924"/>
            <a:ext cx="548640" cy="548640"/>
            <a:chOff x="683568" y="1052736"/>
            <a:chExt cx="548640" cy="548640"/>
          </a:xfrm>
        </p:grpSpPr>
        <p:sp>
          <p:nvSpPr>
            <p:cNvPr id="1483" name="Rectangle 148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8" name="Group 1487"/>
          <p:cNvGrpSpPr/>
          <p:nvPr/>
        </p:nvGrpSpPr>
        <p:grpSpPr>
          <a:xfrm>
            <a:off x="2167449" y="3729565"/>
            <a:ext cx="548640" cy="548640"/>
            <a:chOff x="683568" y="1052736"/>
            <a:chExt cx="548640" cy="548640"/>
          </a:xfrm>
        </p:grpSpPr>
        <p:sp>
          <p:nvSpPr>
            <p:cNvPr id="1489" name="Rectangle 148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0" name="Rectangle 148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1" name="Group 1490"/>
          <p:cNvGrpSpPr/>
          <p:nvPr/>
        </p:nvGrpSpPr>
        <p:grpSpPr>
          <a:xfrm>
            <a:off x="2716089" y="3729565"/>
            <a:ext cx="548640" cy="548640"/>
            <a:chOff x="683568" y="1052736"/>
            <a:chExt cx="548640" cy="548640"/>
          </a:xfrm>
        </p:grpSpPr>
        <p:sp>
          <p:nvSpPr>
            <p:cNvPr id="1492" name="Rectangle 149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3" name="Rectangle 149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4" name="Group 1493"/>
          <p:cNvGrpSpPr/>
          <p:nvPr/>
        </p:nvGrpSpPr>
        <p:grpSpPr>
          <a:xfrm>
            <a:off x="3264729" y="3729565"/>
            <a:ext cx="548640" cy="548640"/>
            <a:chOff x="683568" y="1052736"/>
            <a:chExt cx="548640" cy="548640"/>
          </a:xfrm>
        </p:grpSpPr>
        <p:sp>
          <p:nvSpPr>
            <p:cNvPr id="1495" name="Rectangle 149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6" name="Rectangle 149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7" name="Group 1496"/>
          <p:cNvGrpSpPr/>
          <p:nvPr/>
        </p:nvGrpSpPr>
        <p:grpSpPr>
          <a:xfrm>
            <a:off x="3813369" y="3729565"/>
            <a:ext cx="548640" cy="548640"/>
            <a:chOff x="683568" y="1052736"/>
            <a:chExt cx="548640" cy="548640"/>
          </a:xfrm>
        </p:grpSpPr>
        <p:sp>
          <p:nvSpPr>
            <p:cNvPr id="1498" name="Rectangle 149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9" name="Rectangle 149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0" name="Group 1499"/>
          <p:cNvGrpSpPr/>
          <p:nvPr/>
        </p:nvGrpSpPr>
        <p:grpSpPr>
          <a:xfrm>
            <a:off x="4362009" y="3729565"/>
            <a:ext cx="548640" cy="548640"/>
            <a:chOff x="683568" y="1052736"/>
            <a:chExt cx="548640" cy="548640"/>
          </a:xfrm>
        </p:grpSpPr>
        <p:sp>
          <p:nvSpPr>
            <p:cNvPr id="1501" name="Rectangle 150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2" name="Rectangle 150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3" name="Group 1502"/>
          <p:cNvGrpSpPr/>
          <p:nvPr/>
        </p:nvGrpSpPr>
        <p:grpSpPr>
          <a:xfrm>
            <a:off x="4910649" y="3729565"/>
            <a:ext cx="548640" cy="548640"/>
            <a:chOff x="683568" y="1052736"/>
            <a:chExt cx="548640" cy="548640"/>
          </a:xfrm>
        </p:grpSpPr>
        <p:sp>
          <p:nvSpPr>
            <p:cNvPr id="1504" name="Rectangle 150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5" name="Rectangle 150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6" name="Group 1505"/>
          <p:cNvGrpSpPr/>
          <p:nvPr/>
        </p:nvGrpSpPr>
        <p:grpSpPr>
          <a:xfrm>
            <a:off x="5459289" y="3729565"/>
            <a:ext cx="548640" cy="548640"/>
            <a:chOff x="683568" y="1052736"/>
            <a:chExt cx="548640" cy="548640"/>
          </a:xfrm>
        </p:grpSpPr>
        <p:sp>
          <p:nvSpPr>
            <p:cNvPr id="1507" name="Rectangle 150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8" name="Rectangle 150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9" name="Group 1508"/>
          <p:cNvGrpSpPr/>
          <p:nvPr/>
        </p:nvGrpSpPr>
        <p:grpSpPr>
          <a:xfrm>
            <a:off x="6007929" y="3729565"/>
            <a:ext cx="548640" cy="548640"/>
            <a:chOff x="683568" y="1052736"/>
            <a:chExt cx="548640" cy="548640"/>
          </a:xfrm>
        </p:grpSpPr>
        <p:sp>
          <p:nvSpPr>
            <p:cNvPr id="1510" name="Rectangle 150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1" name="Rectangle 151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2" name="Group 1511"/>
          <p:cNvGrpSpPr/>
          <p:nvPr/>
        </p:nvGrpSpPr>
        <p:grpSpPr>
          <a:xfrm>
            <a:off x="6556569" y="3729565"/>
            <a:ext cx="548640" cy="548640"/>
            <a:chOff x="683568" y="1052736"/>
            <a:chExt cx="548640" cy="548640"/>
          </a:xfrm>
        </p:grpSpPr>
        <p:sp>
          <p:nvSpPr>
            <p:cNvPr id="1513" name="Rectangle 151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4" name="Rectangle 151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5" name="Group 1514"/>
          <p:cNvGrpSpPr/>
          <p:nvPr/>
        </p:nvGrpSpPr>
        <p:grpSpPr>
          <a:xfrm>
            <a:off x="7105209" y="3729565"/>
            <a:ext cx="548640" cy="548640"/>
            <a:chOff x="683568" y="1052736"/>
            <a:chExt cx="548640" cy="548640"/>
          </a:xfrm>
        </p:grpSpPr>
        <p:sp>
          <p:nvSpPr>
            <p:cNvPr id="1516" name="Rectangle 151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7" name="Rectangle 151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8" name="Group 1517"/>
          <p:cNvGrpSpPr/>
          <p:nvPr/>
        </p:nvGrpSpPr>
        <p:grpSpPr>
          <a:xfrm>
            <a:off x="7653849" y="3729565"/>
            <a:ext cx="548640" cy="548640"/>
            <a:chOff x="683568" y="1052736"/>
            <a:chExt cx="548640" cy="548640"/>
          </a:xfrm>
        </p:grpSpPr>
        <p:sp>
          <p:nvSpPr>
            <p:cNvPr id="1519" name="Rectangle 151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0" name="Rectangle 151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1" name="Group 1520"/>
          <p:cNvGrpSpPr/>
          <p:nvPr/>
        </p:nvGrpSpPr>
        <p:grpSpPr>
          <a:xfrm>
            <a:off x="8202489" y="3729565"/>
            <a:ext cx="548640" cy="548640"/>
            <a:chOff x="683568" y="1052736"/>
            <a:chExt cx="548640" cy="548640"/>
          </a:xfrm>
        </p:grpSpPr>
        <p:sp>
          <p:nvSpPr>
            <p:cNvPr id="1522" name="Rectangle 152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3" name="Rectangle 152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4" name="Group 1523"/>
          <p:cNvGrpSpPr/>
          <p:nvPr/>
        </p:nvGrpSpPr>
        <p:grpSpPr>
          <a:xfrm>
            <a:off x="8751129" y="3729565"/>
            <a:ext cx="548640" cy="548640"/>
            <a:chOff x="683568" y="1052736"/>
            <a:chExt cx="548640" cy="548640"/>
          </a:xfrm>
        </p:grpSpPr>
        <p:sp>
          <p:nvSpPr>
            <p:cNvPr id="1525" name="Rectangle 152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6" name="Rectangle 152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7" name="Group 1526"/>
          <p:cNvGrpSpPr/>
          <p:nvPr/>
        </p:nvGrpSpPr>
        <p:grpSpPr>
          <a:xfrm>
            <a:off x="9299769" y="3729565"/>
            <a:ext cx="548640" cy="548640"/>
            <a:chOff x="683568" y="1052736"/>
            <a:chExt cx="548640" cy="548640"/>
          </a:xfrm>
        </p:grpSpPr>
        <p:sp>
          <p:nvSpPr>
            <p:cNvPr id="1528" name="Rectangle 152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9" name="Rectangle 152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0" name="Group 1529"/>
          <p:cNvGrpSpPr/>
          <p:nvPr/>
        </p:nvGrpSpPr>
        <p:grpSpPr>
          <a:xfrm>
            <a:off x="9848409" y="3729565"/>
            <a:ext cx="548640" cy="548640"/>
            <a:chOff x="683568" y="1052736"/>
            <a:chExt cx="548640" cy="548640"/>
          </a:xfrm>
        </p:grpSpPr>
        <p:sp>
          <p:nvSpPr>
            <p:cNvPr id="1531" name="Rectangle 153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2" name="Rectangle 153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3" name="Group 1532"/>
          <p:cNvGrpSpPr/>
          <p:nvPr/>
        </p:nvGrpSpPr>
        <p:grpSpPr>
          <a:xfrm>
            <a:off x="10397049" y="3729565"/>
            <a:ext cx="548640" cy="548640"/>
            <a:chOff x="683568" y="1052736"/>
            <a:chExt cx="548640" cy="548640"/>
          </a:xfrm>
        </p:grpSpPr>
        <p:sp>
          <p:nvSpPr>
            <p:cNvPr id="1534" name="Rectangle 153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5" name="Rectangle 153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9" name="Group 1538"/>
          <p:cNvGrpSpPr/>
          <p:nvPr/>
        </p:nvGrpSpPr>
        <p:grpSpPr>
          <a:xfrm>
            <a:off x="2167449" y="4278204"/>
            <a:ext cx="548640" cy="548640"/>
            <a:chOff x="683568" y="1052736"/>
            <a:chExt cx="548640" cy="548640"/>
          </a:xfrm>
        </p:grpSpPr>
        <p:sp>
          <p:nvSpPr>
            <p:cNvPr id="1540" name="Rectangle 153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1" name="Rectangle 154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42" name="Group 1541"/>
          <p:cNvGrpSpPr/>
          <p:nvPr/>
        </p:nvGrpSpPr>
        <p:grpSpPr>
          <a:xfrm>
            <a:off x="2716089" y="4278204"/>
            <a:ext cx="548640" cy="548640"/>
            <a:chOff x="683568" y="1052736"/>
            <a:chExt cx="548640" cy="548640"/>
          </a:xfrm>
        </p:grpSpPr>
        <p:sp>
          <p:nvSpPr>
            <p:cNvPr id="1543" name="Rectangle 154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45" name="Group 1544"/>
          <p:cNvGrpSpPr/>
          <p:nvPr/>
        </p:nvGrpSpPr>
        <p:grpSpPr>
          <a:xfrm>
            <a:off x="3264729" y="4278204"/>
            <a:ext cx="548640" cy="548640"/>
            <a:chOff x="683568" y="1052736"/>
            <a:chExt cx="548640" cy="548640"/>
          </a:xfrm>
        </p:grpSpPr>
        <p:sp>
          <p:nvSpPr>
            <p:cNvPr id="1546" name="Rectangle 154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48" name="Group 1547"/>
          <p:cNvGrpSpPr/>
          <p:nvPr/>
        </p:nvGrpSpPr>
        <p:grpSpPr>
          <a:xfrm>
            <a:off x="3813369" y="4278204"/>
            <a:ext cx="548640" cy="548640"/>
            <a:chOff x="683568" y="1052736"/>
            <a:chExt cx="548640" cy="548640"/>
          </a:xfrm>
        </p:grpSpPr>
        <p:sp>
          <p:nvSpPr>
            <p:cNvPr id="1549" name="Rectangle 154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0" name="Rectangle 154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4362009" y="4278204"/>
            <a:ext cx="548640" cy="548640"/>
            <a:chOff x="683568" y="1052736"/>
            <a:chExt cx="548640" cy="548640"/>
          </a:xfrm>
        </p:grpSpPr>
        <p:sp>
          <p:nvSpPr>
            <p:cNvPr id="1552" name="Rectangle 155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3" name="Rectangle 155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4" name="Group 1553"/>
          <p:cNvGrpSpPr/>
          <p:nvPr/>
        </p:nvGrpSpPr>
        <p:grpSpPr>
          <a:xfrm>
            <a:off x="4910649" y="4278204"/>
            <a:ext cx="548640" cy="548640"/>
            <a:chOff x="683568" y="1052736"/>
            <a:chExt cx="548640" cy="548640"/>
          </a:xfrm>
        </p:grpSpPr>
        <p:sp>
          <p:nvSpPr>
            <p:cNvPr id="1555" name="Rectangle 155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6" name="Rectangle 155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7" name="Group 1556"/>
          <p:cNvGrpSpPr/>
          <p:nvPr/>
        </p:nvGrpSpPr>
        <p:grpSpPr>
          <a:xfrm>
            <a:off x="5459289" y="4278204"/>
            <a:ext cx="548640" cy="548640"/>
            <a:chOff x="683568" y="1052736"/>
            <a:chExt cx="548640" cy="548640"/>
          </a:xfrm>
        </p:grpSpPr>
        <p:sp>
          <p:nvSpPr>
            <p:cNvPr id="1558" name="Rectangle 155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9" name="Rectangle 155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0" name="Group 1559"/>
          <p:cNvGrpSpPr/>
          <p:nvPr/>
        </p:nvGrpSpPr>
        <p:grpSpPr>
          <a:xfrm>
            <a:off x="6007929" y="4278204"/>
            <a:ext cx="548640" cy="548640"/>
            <a:chOff x="683568" y="1052736"/>
            <a:chExt cx="548640" cy="548640"/>
          </a:xfrm>
        </p:grpSpPr>
        <p:sp>
          <p:nvSpPr>
            <p:cNvPr id="1561" name="Rectangle 156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2" name="Rectangle 156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3" name="Group 1562"/>
          <p:cNvGrpSpPr/>
          <p:nvPr/>
        </p:nvGrpSpPr>
        <p:grpSpPr>
          <a:xfrm>
            <a:off x="6556569" y="4278204"/>
            <a:ext cx="548640" cy="548640"/>
            <a:chOff x="683568" y="1052736"/>
            <a:chExt cx="548640" cy="548640"/>
          </a:xfrm>
        </p:grpSpPr>
        <p:sp>
          <p:nvSpPr>
            <p:cNvPr id="1564" name="Rectangle 156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5" name="Rectangle 156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6" name="Group 1565"/>
          <p:cNvGrpSpPr/>
          <p:nvPr/>
        </p:nvGrpSpPr>
        <p:grpSpPr>
          <a:xfrm>
            <a:off x="7105209" y="4278204"/>
            <a:ext cx="548640" cy="548640"/>
            <a:chOff x="683568" y="1052736"/>
            <a:chExt cx="548640" cy="548640"/>
          </a:xfrm>
        </p:grpSpPr>
        <p:sp>
          <p:nvSpPr>
            <p:cNvPr id="1567" name="Rectangle 156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8" name="Rectangle 156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9" name="Group 1568"/>
          <p:cNvGrpSpPr/>
          <p:nvPr/>
        </p:nvGrpSpPr>
        <p:grpSpPr>
          <a:xfrm>
            <a:off x="7653849" y="4278204"/>
            <a:ext cx="548640" cy="548640"/>
            <a:chOff x="683568" y="1052736"/>
            <a:chExt cx="548640" cy="548640"/>
          </a:xfrm>
        </p:grpSpPr>
        <p:sp>
          <p:nvSpPr>
            <p:cNvPr id="1570" name="Rectangle 156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1" name="Rectangle 157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72" name="Group 1571"/>
          <p:cNvGrpSpPr/>
          <p:nvPr/>
        </p:nvGrpSpPr>
        <p:grpSpPr>
          <a:xfrm>
            <a:off x="8202489" y="4278204"/>
            <a:ext cx="548640" cy="548640"/>
            <a:chOff x="683568" y="1052736"/>
            <a:chExt cx="548640" cy="548640"/>
          </a:xfrm>
        </p:grpSpPr>
        <p:sp>
          <p:nvSpPr>
            <p:cNvPr id="1573" name="Rectangle 157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4" name="Rectangle 157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75" name="Group 1574"/>
          <p:cNvGrpSpPr/>
          <p:nvPr/>
        </p:nvGrpSpPr>
        <p:grpSpPr>
          <a:xfrm>
            <a:off x="8751129" y="4278204"/>
            <a:ext cx="548640" cy="548640"/>
            <a:chOff x="683568" y="1052736"/>
            <a:chExt cx="548640" cy="548640"/>
          </a:xfrm>
        </p:grpSpPr>
        <p:sp>
          <p:nvSpPr>
            <p:cNvPr id="1576" name="Rectangle 157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7" name="Rectangle 157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78" name="Group 1577"/>
          <p:cNvGrpSpPr/>
          <p:nvPr/>
        </p:nvGrpSpPr>
        <p:grpSpPr>
          <a:xfrm>
            <a:off x="9299769" y="4278204"/>
            <a:ext cx="548640" cy="548640"/>
            <a:chOff x="683568" y="1052736"/>
            <a:chExt cx="548640" cy="548640"/>
          </a:xfrm>
        </p:grpSpPr>
        <p:sp>
          <p:nvSpPr>
            <p:cNvPr id="1579" name="Rectangle 157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0" name="Rectangle 157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81" name="Group 1580"/>
          <p:cNvGrpSpPr/>
          <p:nvPr/>
        </p:nvGrpSpPr>
        <p:grpSpPr>
          <a:xfrm>
            <a:off x="9848409" y="4278204"/>
            <a:ext cx="548640" cy="548640"/>
            <a:chOff x="683568" y="1052736"/>
            <a:chExt cx="548640" cy="548640"/>
          </a:xfrm>
        </p:grpSpPr>
        <p:sp>
          <p:nvSpPr>
            <p:cNvPr id="1582" name="Rectangle 158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3" name="Rectangle 158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84" name="Group 1583"/>
          <p:cNvGrpSpPr/>
          <p:nvPr/>
        </p:nvGrpSpPr>
        <p:grpSpPr>
          <a:xfrm>
            <a:off x="10397049" y="4278204"/>
            <a:ext cx="548640" cy="548640"/>
            <a:chOff x="683568" y="1052736"/>
            <a:chExt cx="548640" cy="548640"/>
          </a:xfrm>
        </p:grpSpPr>
        <p:sp>
          <p:nvSpPr>
            <p:cNvPr id="1585" name="Rectangle 158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6" name="Rectangle 158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0" name="Group 1589"/>
          <p:cNvGrpSpPr/>
          <p:nvPr/>
        </p:nvGrpSpPr>
        <p:grpSpPr>
          <a:xfrm>
            <a:off x="2167449" y="4826845"/>
            <a:ext cx="548640" cy="548640"/>
            <a:chOff x="683568" y="1052736"/>
            <a:chExt cx="548640" cy="548640"/>
          </a:xfrm>
        </p:grpSpPr>
        <p:sp>
          <p:nvSpPr>
            <p:cNvPr id="1591" name="Rectangle 159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2" name="Rectangle 159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3" name="Group 1592"/>
          <p:cNvGrpSpPr/>
          <p:nvPr/>
        </p:nvGrpSpPr>
        <p:grpSpPr>
          <a:xfrm>
            <a:off x="2716089" y="4826845"/>
            <a:ext cx="548640" cy="548640"/>
            <a:chOff x="683568" y="1052736"/>
            <a:chExt cx="548640" cy="548640"/>
          </a:xfrm>
        </p:grpSpPr>
        <p:sp>
          <p:nvSpPr>
            <p:cNvPr id="1594" name="Rectangle 159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5" name="Rectangle 159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6" name="Group 1595"/>
          <p:cNvGrpSpPr/>
          <p:nvPr/>
        </p:nvGrpSpPr>
        <p:grpSpPr>
          <a:xfrm>
            <a:off x="3264729" y="4826845"/>
            <a:ext cx="548640" cy="548640"/>
            <a:chOff x="683568" y="1052736"/>
            <a:chExt cx="548640" cy="548640"/>
          </a:xfrm>
        </p:grpSpPr>
        <p:sp>
          <p:nvSpPr>
            <p:cNvPr id="1597" name="Rectangle 159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8" name="Rectangle 159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9" name="Group 1598"/>
          <p:cNvGrpSpPr/>
          <p:nvPr/>
        </p:nvGrpSpPr>
        <p:grpSpPr>
          <a:xfrm>
            <a:off x="3813369" y="4826845"/>
            <a:ext cx="548640" cy="548640"/>
            <a:chOff x="683568" y="1052736"/>
            <a:chExt cx="548640" cy="548640"/>
          </a:xfrm>
        </p:grpSpPr>
        <p:sp>
          <p:nvSpPr>
            <p:cNvPr id="1600" name="Rectangle 159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1" name="Rectangle 160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2" name="Group 1601"/>
          <p:cNvGrpSpPr/>
          <p:nvPr/>
        </p:nvGrpSpPr>
        <p:grpSpPr>
          <a:xfrm>
            <a:off x="4362009" y="4826845"/>
            <a:ext cx="548640" cy="548640"/>
            <a:chOff x="683568" y="1052736"/>
            <a:chExt cx="548640" cy="548640"/>
          </a:xfrm>
        </p:grpSpPr>
        <p:sp>
          <p:nvSpPr>
            <p:cNvPr id="1603" name="Rectangle 160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4" name="Rectangle 160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5" name="Group 1604"/>
          <p:cNvGrpSpPr/>
          <p:nvPr/>
        </p:nvGrpSpPr>
        <p:grpSpPr>
          <a:xfrm>
            <a:off x="4910649" y="4826845"/>
            <a:ext cx="548640" cy="548640"/>
            <a:chOff x="683568" y="1052736"/>
            <a:chExt cx="548640" cy="548640"/>
          </a:xfrm>
        </p:grpSpPr>
        <p:sp>
          <p:nvSpPr>
            <p:cNvPr id="1606" name="Rectangle 160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7" name="Rectangle 160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8" name="Group 1607"/>
          <p:cNvGrpSpPr/>
          <p:nvPr/>
        </p:nvGrpSpPr>
        <p:grpSpPr>
          <a:xfrm>
            <a:off x="5459289" y="4826845"/>
            <a:ext cx="548640" cy="548640"/>
            <a:chOff x="683568" y="1052736"/>
            <a:chExt cx="548640" cy="548640"/>
          </a:xfrm>
        </p:grpSpPr>
        <p:sp>
          <p:nvSpPr>
            <p:cNvPr id="1609" name="Rectangle 160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0" name="Rectangle 160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11" name="Group 1610"/>
          <p:cNvGrpSpPr/>
          <p:nvPr/>
        </p:nvGrpSpPr>
        <p:grpSpPr>
          <a:xfrm>
            <a:off x="6007929" y="4826845"/>
            <a:ext cx="548640" cy="548640"/>
            <a:chOff x="683568" y="1052736"/>
            <a:chExt cx="548640" cy="548640"/>
          </a:xfrm>
        </p:grpSpPr>
        <p:sp>
          <p:nvSpPr>
            <p:cNvPr id="1612" name="Rectangle 161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3" name="Rectangle 161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14" name="Group 1613"/>
          <p:cNvGrpSpPr/>
          <p:nvPr/>
        </p:nvGrpSpPr>
        <p:grpSpPr>
          <a:xfrm>
            <a:off x="6556569" y="4826845"/>
            <a:ext cx="548640" cy="548640"/>
            <a:chOff x="683568" y="1052736"/>
            <a:chExt cx="548640" cy="548640"/>
          </a:xfrm>
        </p:grpSpPr>
        <p:sp>
          <p:nvSpPr>
            <p:cNvPr id="1615" name="Rectangle 161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6" name="Rectangle 161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17" name="Group 1616"/>
          <p:cNvGrpSpPr/>
          <p:nvPr/>
        </p:nvGrpSpPr>
        <p:grpSpPr>
          <a:xfrm>
            <a:off x="7105209" y="4826845"/>
            <a:ext cx="548640" cy="548640"/>
            <a:chOff x="683568" y="1052736"/>
            <a:chExt cx="548640" cy="548640"/>
          </a:xfrm>
        </p:grpSpPr>
        <p:sp>
          <p:nvSpPr>
            <p:cNvPr id="1618" name="Rectangle 161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9" name="Rectangle 161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20" name="Group 1619"/>
          <p:cNvGrpSpPr/>
          <p:nvPr/>
        </p:nvGrpSpPr>
        <p:grpSpPr>
          <a:xfrm>
            <a:off x="7653849" y="4826845"/>
            <a:ext cx="548640" cy="548640"/>
            <a:chOff x="683568" y="1052736"/>
            <a:chExt cx="548640" cy="548640"/>
          </a:xfrm>
        </p:grpSpPr>
        <p:sp>
          <p:nvSpPr>
            <p:cNvPr id="1621" name="Rectangle 162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2" name="Rectangle 162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23" name="Group 1622"/>
          <p:cNvGrpSpPr/>
          <p:nvPr/>
        </p:nvGrpSpPr>
        <p:grpSpPr>
          <a:xfrm>
            <a:off x="8202489" y="4826845"/>
            <a:ext cx="548640" cy="548640"/>
            <a:chOff x="683568" y="1052736"/>
            <a:chExt cx="548640" cy="548640"/>
          </a:xfrm>
        </p:grpSpPr>
        <p:sp>
          <p:nvSpPr>
            <p:cNvPr id="1624" name="Rectangle 162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5" name="Rectangle 162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26" name="Group 1625"/>
          <p:cNvGrpSpPr/>
          <p:nvPr/>
        </p:nvGrpSpPr>
        <p:grpSpPr>
          <a:xfrm>
            <a:off x="8751129" y="4826845"/>
            <a:ext cx="548640" cy="548640"/>
            <a:chOff x="683568" y="1052736"/>
            <a:chExt cx="548640" cy="548640"/>
          </a:xfrm>
        </p:grpSpPr>
        <p:sp>
          <p:nvSpPr>
            <p:cNvPr id="1627" name="Rectangle 162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8" name="Rectangle 162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29" name="Group 1628"/>
          <p:cNvGrpSpPr/>
          <p:nvPr/>
        </p:nvGrpSpPr>
        <p:grpSpPr>
          <a:xfrm>
            <a:off x="9299769" y="4826845"/>
            <a:ext cx="548640" cy="548640"/>
            <a:chOff x="683568" y="1052736"/>
            <a:chExt cx="548640" cy="548640"/>
          </a:xfrm>
        </p:grpSpPr>
        <p:sp>
          <p:nvSpPr>
            <p:cNvPr id="1630" name="Rectangle 162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1" name="Rectangle 163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2" name="Group 1631"/>
          <p:cNvGrpSpPr/>
          <p:nvPr/>
        </p:nvGrpSpPr>
        <p:grpSpPr>
          <a:xfrm>
            <a:off x="9848409" y="4826845"/>
            <a:ext cx="548640" cy="548640"/>
            <a:chOff x="683568" y="1052736"/>
            <a:chExt cx="548640" cy="548640"/>
          </a:xfrm>
        </p:grpSpPr>
        <p:sp>
          <p:nvSpPr>
            <p:cNvPr id="1633" name="Rectangle 163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4" name="Rectangle 163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5" name="Group 1634"/>
          <p:cNvGrpSpPr/>
          <p:nvPr/>
        </p:nvGrpSpPr>
        <p:grpSpPr>
          <a:xfrm>
            <a:off x="10397049" y="4826845"/>
            <a:ext cx="548640" cy="548640"/>
            <a:chOff x="683568" y="1052736"/>
            <a:chExt cx="548640" cy="548640"/>
          </a:xfrm>
        </p:grpSpPr>
        <p:sp>
          <p:nvSpPr>
            <p:cNvPr id="1636" name="Rectangle 163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7" name="Rectangle 163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41" name="Group 1640"/>
          <p:cNvGrpSpPr/>
          <p:nvPr/>
        </p:nvGrpSpPr>
        <p:grpSpPr>
          <a:xfrm>
            <a:off x="2167449" y="5375484"/>
            <a:ext cx="548640" cy="548640"/>
            <a:chOff x="683568" y="1052736"/>
            <a:chExt cx="548640" cy="548640"/>
          </a:xfrm>
        </p:grpSpPr>
        <p:sp>
          <p:nvSpPr>
            <p:cNvPr id="1642" name="Rectangle 164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3" name="Rectangle 164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44" name="Group 1643"/>
          <p:cNvGrpSpPr/>
          <p:nvPr/>
        </p:nvGrpSpPr>
        <p:grpSpPr>
          <a:xfrm>
            <a:off x="2716089" y="5375484"/>
            <a:ext cx="548640" cy="548640"/>
            <a:chOff x="683568" y="1052736"/>
            <a:chExt cx="548640" cy="548640"/>
          </a:xfrm>
        </p:grpSpPr>
        <p:sp>
          <p:nvSpPr>
            <p:cNvPr id="1645" name="Rectangle 164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6" name="Rectangle 164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47" name="Group 1646"/>
          <p:cNvGrpSpPr/>
          <p:nvPr/>
        </p:nvGrpSpPr>
        <p:grpSpPr>
          <a:xfrm>
            <a:off x="3264729" y="5375484"/>
            <a:ext cx="548640" cy="548640"/>
            <a:chOff x="683568" y="1052736"/>
            <a:chExt cx="548640" cy="548640"/>
          </a:xfrm>
        </p:grpSpPr>
        <p:sp>
          <p:nvSpPr>
            <p:cNvPr id="1648" name="Rectangle 164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9" name="Rectangle 164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0" name="Group 1649"/>
          <p:cNvGrpSpPr/>
          <p:nvPr/>
        </p:nvGrpSpPr>
        <p:grpSpPr>
          <a:xfrm>
            <a:off x="3813369" y="5375484"/>
            <a:ext cx="548640" cy="548640"/>
            <a:chOff x="683568" y="1052736"/>
            <a:chExt cx="548640" cy="548640"/>
          </a:xfrm>
        </p:grpSpPr>
        <p:sp>
          <p:nvSpPr>
            <p:cNvPr id="1651" name="Rectangle 165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2" name="Rectangle 165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3" name="Group 1652"/>
          <p:cNvGrpSpPr/>
          <p:nvPr/>
        </p:nvGrpSpPr>
        <p:grpSpPr>
          <a:xfrm>
            <a:off x="4362009" y="5375484"/>
            <a:ext cx="548640" cy="548640"/>
            <a:chOff x="683568" y="1052736"/>
            <a:chExt cx="548640" cy="548640"/>
          </a:xfrm>
        </p:grpSpPr>
        <p:sp>
          <p:nvSpPr>
            <p:cNvPr id="1654" name="Rectangle 165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5" name="Rectangle 165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6" name="Group 1655"/>
          <p:cNvGrpSpPr/>
          <p:nvPr/>
        </p:nvGrpSpPr>
        <p:grpSpPr>
          <a:xfrm>
            <a:off x="4910649" y="5375484"/>
            <a:ext cx="548640" cy="548640"/>
            <a:chOff x="683568" y="1052736"/>
            <a:chExt cx="548640" cy="548640"/>
          </a:xfrm>
        </p:grpSpPr>
        <p:sp>
          <p:nvSpPr>
            <p:cNvPr id="1657" name="Rectangle 165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8" name="Rectangle 165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9" name="Group 1658"/>
          <p:cNvGrpSpPr/>
          <p:nvPr/>
        </p:nvGrpSpPr>
        <p:grpSpPr>
          <a:xfrm>
            <a:off x="5459289" y="5375484"/>
            <a:ext cx="548640" cy="548640"/>
            <a:chOff x="683568" y="1052736"/>
            <a:chExt cx="548640" cy="548640"/>
          </a:xfrm>
        </p:grpSpPr>
        <p:sp>
          <p:nvSpPr>
            <p:cNvPr id="1660" name="Rectangle 165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1" name="Rectangle 166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62" name="Group 1661"/>
          <p:cNvGrpSpPr/>
          <p:nvPr/>
        </p:nvGrpSpPr>
        <p:grpSpPr>
          <a:xfrm>
            <a:off x="6007929" y="5375484"/>
            <a:ext cx="548640" cy="548640"/>
            <a:chOff x="683568" y="1052736"/>
            <a:chExt cx="548640" cy="548640"/>
          </a:xfrm>
        </p:grpSpPr>
        <p:sp>
          <p:nvSpPr>
            <p:cNvPr id="1663" name="Rectangle 166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4" name="Rectangle 166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65" name="Group 1664"/>
          <p:cNvGrpSpPr/>
          <p:nvPr/>
        </p:nvGrpSpPr>
        <p:grpSpPr>
          <a:xfrm>
            <a:off x="6556569" y="5375484"/>
            <a:ext cx="548640" cy="548640"/>
            <a:chOff x="683568" y="1052736"/>
            <a:chExt cx="548640" cy="548640"/>
          </a:xfrm>
        </p:grpSpPr>
        <p:sp>
          <p:nvSpPr>
            <p:cNvPr id="1666" name="Rectangle 166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7" name="Rectangle 166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68" name="Group 1667"/>
          <p:cNvGrpSpPr/>
          <p:nvPr/>
        </p:nvGrpSpPr>
        <p:grpSpPr>
          <a:xfrm>
            <a:off x="7105209" y="5375484"/>
            <a:ext cx="548640" cy="548640"/>
            <a:chOff x="683568" y="1052736"/>
            <a:chExt cx="548640" cy="548640"/>
          </a:xfrm>
        </p:grpSpPr>
        <p:sp>
          <p:nvSpPr>
            <p:cNvPr id="1669" name="Rectangle 166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0" name="Rectangle 166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1" name="Group 1670"/>
          <p:cNvGrpSpPr/>
          <p:nvPr/>
        </p:nvGrpSpPr>
        <p:grpSpPr>
          <a:xfrm>
            <a:off x="7653849" y="5375484"/>
            <a:ext cx="548640" cy="548640"/>
            <a:chOff x="683568" y="1052736"/>
            <a:chExt cx="548640" cy="548640"/>
          </a:xfrm>
        </p:grpSpPr>
        <p:sp>
          <p:nvSpPr>
            <p:cNvPr id="1672" name="Rectangle 167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3" name="Rectangle 167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4" name="Group 1673"/>
          <p:cNvGrpSpPr/>
          <p:nvPr/>
        </p:nvGrpSpPr>
        <p:grpSpPr>
          <a:xfrm>
            <a:off x="8202489" y="5375484"/>
            <a:ext cx="548640" cy="548640"/>
            <a:chOff x="683568" y="1052736"/>
            <a:chExt cx="548640" cy="548640"/>
          </a:xfrm>
        </p:grpSpPr>
        <p:sp>
          <p:nvSpPr>
            <p:cNvPr id="1675" name="Rectangle 167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6" name="Rectangle 167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7" name="Group 1676"/>
          <p:cNvGrpSpPr/>
          <p:nvPr/>
        </p:nvGrpSpPr>
        <p:grpSpPr>
          <a:xfrm>
            <a:off x="8751129" y="5375484"/>
            <a:ext cx="548640" cy="548640"/>
            <a:chOff x="683568" y="1052736"/>
            <a:chExt cx="548640" cy="548640"/>
          </a:xfrm>
        </p:grpSpPr>
        <p:sp>
          <p:nvSpPr>
            <p:cNvPr id="1678" name="Rectangle 167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9" name="Rectangle 167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80" name="Group 1679"/>
          <p:cNvGrpSpPr/>
          <p:nvPr/>
        </p:nvGrpSpPr>
        <p:grpSpPr>
          <a:xfrm>
            <a:off x="9299769" y="5375484"/>
            <a:ext cx="548640" cy="548640"/>
            <a:chOff x="683568" y="1052736"/>
            <a:chExt cx="548640" cy="548640"/>
          </a:xfrm>
        </p:grpSpPr>
        <p:sp>
          <p:nvSpPr>
            <p:cNvPr id="1681" name="Rectangle 168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2" name="Rectangle 168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83" name="Group 1682"/>
          <p:cNvGrpSpPr/>
          <p:nvPr/>
        </p:nvGrpSpPr>
        <p:grpSpPr>
          <a:xfrm>
            <a:off x="9848409" y="5375484"/>
            <a:ext cx="548640" cy="548640"/>
            <a:chOff x="683568" y="1052736"/>
            <a:chExt cx="548640" cy="548640"/>
          </a:xfrm>
        </p:grpSpPr>
        <p:sp>
          <p:nvSpPr>
            <p:cNvPr id="1684" name="Rectangle 168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5" name="Rectangle 168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86" name="Group 1685"/>
          <p:cNvGrpSpPr/>
          <p:nvPr/>
        </p:nvGrpSpPr>
        <p:grpSpPr>
          <a:xfrm>
            <a:off x="10397049" y="5375484"/>
            <a:ext cx="548640" cy="548640"/>
            <a:chOff x="683568" y="1052736"/>
            <a:chExt cx="548640" cy="548640"/>
          </a:xfrm>
        </p:grpSpPr>
        <p:sp>
          <p:nvSpPr>
            <p:cNvPr id="1687" name="Rectangle 168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8" name="Rectangle 168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92" name="Group 1691"/>
          <p:cNvGrpSpPr/>
          <p:nvPr/>
        </p:nvGrpSpPr>
        <p:grpSpPr>
          <a:xfrm>
            <a:off x="2167449" y="5924124"/>
            <a:ext cx="548640" cy="548640"/>
            <a:chOff x="683568" y="1052736"/>
            <a:chExt cx="548640" cy="548640"/>
          </a:xfrm>
        </p:grpSpPr>
        <p:sp>
          <p:nvSpPr>
            <p:cNvPr id="1693" name="Rectangle 169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4" name="Rectangle 169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95" name="Group 1694"/>
          <p:cNvGrpSpPr/>
          <p:nvPr/>
        </p:nvGrpSpPr>
        <p:grpSpPr>
          <a:xfrm>
            <a:off x="2716089" y="5924124"/>
            <a:ext cx="548640" cy="548640"/>
            <a:chOff x="683568" y="1052736"/>
            <a:chExt cx="548640" cy="548640"/>
          </a:xfrm>
        </p:grpSpPr>
        <p:sp>
          <p:nvSpPr>
            <p:cNvPr id="1696" name="Rectangle 169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7" name="Rectangle 169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98" name="Group 1697"/>
          <p:cNvGrpSpPr/>
          <p:nvPr/>
        </p:nvGrpSpPr>
        <p:grpSpPr>
          <a:xfrm>
            <a:off x="3264729" y="5924124"/>
            <a:ext cx="548640" cy="548640"/>
            <a:chOff x="683568" y="1052736"/>
            <a:chExt cx="548640" cy="548640"/>
          </a:xfrm>
        </p:grpSpPr>
        <p:sp>
          <p:nvSpPr>
            <p:cNvPr id="1699" name="Rectangle 169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0" name="Rectangle 169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1" name="Group 1700"/>
          <p:cNvGrpSpPr/>
          <p:nvPr/>
        </p:nvGrpSpPr>
        <p:grpSpPr>
          <a:xfrm>
            <a:off x="3813369" y="5924124"/>
            <a:ext cx="548640" cy="548640"/>
            <a:chOff x="683568" y="1052736"/>
            <a:chExt cx="548640" cy="548640"/>
          </a:xfrm>
        </p:grpSpPr>
        <p:sp>
          <p:nvSpPr>
            <p:cNvPr id="1702" name="Rectangle 170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3" name="Rectangle 170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4" name="Group 1703"/>
          <p:cNvGrpSpPr/>
          <p:nvPr/>
        </p:nvGrpSpPr>
        <p:grpSpPr>
          <a:xfrm>
            <a:off x="4362009" y="5924124"/>
            <a:ext cx="548640" cy="548640"/>
            <a:chOff x="683568" y="1052736"/>
            <a:chExt cx="548640" cy="548640"/>
          </a:xfrm>
        </p:grpSpPr>
        <p:sp>
          <p:nvSpPr>
            <p:cNvPr id="1705" name="Rectangle 170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6" name="Rectangle 170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7" name="Group 1706"/>
          <p:cNvGrpSpPr/>
          <p:nvPr/>
        </p:nvGrpSpPr>
        <p:grpSpPr>
          <a:xfrm>
            <a:off x="4910649" y="5924124"/>
            <a:ext cx="548640" cy="548640"/>
            <a:chOff x="683568" y="1052736"/>
            <a:chExt cx="548640" cy="548640"/>
          </a:xfrm>
        </p:grpSpPr>
        <p:sp>
          <p:nvSpPr>
            <p:cNvPr id="1708" name="Rectangle 170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9" name="Rectangle 170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10" name="Group 1709"/>
          <p:cNvGrpSpPr/>
          <p:nvPr/>
        </p:nvGrpSpPr>
        <p:grpSpPr>
          <a:xfrm>
            <a:off x="5459289" y="5924124"/>
            <a:ext cx="548640" cy="548640"/>
            <a:chOff x="683568" y="1052736"/>
            <a:chExt cx="548640" cy="548640"/>
          </a:xfrm>
        </p:grpSpPr>
        <p:sp>
          <p:nvSpPr>
            <p:cNvPr id="1711" name="Rectangle 171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2" name="Rectangle 171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13" name="Group 1712"/>
          <p:cNvGrpSpPr/>
          <p:nvPr/>
        </p:nvGrpSpPr>
        <p:grpSpPr>
          <a:xfrm>
            <a:off x="6007929" y="5924124"/>
            <a:ext cx="548640" cy="548640"/>
            <a:chOff x="683568" y="1052736"/>
            <a:chExt cx="548640" cy="548640"/>
          </a:xfrm>
        </p:grpSpPr>
        <p:sp>
          <p:nvSpPr>
            <p:cNvPr id="1714" name="Rectangle 171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5" name="Rectangle 171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16" name="Group 1715"/>
          <p:cNvGrpSpPr/>
          <p:nvPr/>
        </p:nvGrpSpPr>
        <p:grpSpPr>
          <a:xfrm>
            <a:off x="6556569" y="5924124"/>
            <a:ext cx="548640" cy="548640"/>
            <a:chOff x="683568" y="1052736"/>
            <a:chExt cx="548640" cy="548640"/>
          </a:xfrm>
        </p:grpSpPr>
        <p:sp>
          <p:nvSpPr>
            <p:cNvPr id="1717" name="Rectangle 171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8" name="Rectangle 171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19" name="Group 1718"/>
          <p:cNvGrpSpPr/>
          <p:nvPr/>
        </p:nvGrpSpPr>
        <p:grpSpPr>
          <a:xfrm>
            <a:off x="7105209" y="5924124"/>
            <a:ext cx="548640" cy="548640"/>
            <a:chOff x="683568" y="1052736"/>
            <a:chExt cx="548640" cy="548640"/>
          </a:xfrm>
        </p:grpSpPr>
        <p:sp>
          <p:nvSpPr>
            <p:cNvPr id="1720" name="Rectangle 171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1" name="Rectangle 172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22" name="Group 1721"/>
          <p:cNvGrpSpPr/>
          <p:nvPr/>
        </p:nvGrpSpPr>
        <p:grpSpPr>
          <a:xfrm>
            <a:off x="7653849" y="5924124"/>
            <a:ext cx="548640" cy="548640"/>
            <a:chOff x="683568" y="1052736"/>
            <a:chExt cx="548640" cy="548640"/>
          </a:xfrm>
        </p:grpSpPr>
        <p:sp>
          <p:nvSpPr>
            <p:cNvPr id="1723" name="Rectangle 172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4" name="Rectangle 172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25" name="Group 1724"/>
          <p:cNvGrpSpPr/>
          <p:nvPr/>
        </p:nvGrpSpPr>
        <p:grpSpPr>
          <a:xfrm>
            <a:off x="8202489" y="5924124"/>
            <a:ext cx="548640" cy="548640"/>
            <a:chOff x="683568" y="1052736"/>
            <a:chExt cx="548640" cy="548640"/>
          </a:xfrm>
        </p:grpSpPr>
        <p:sp>
          <p:nvSpPr>
            <p:cNvPr id="1726" name="Rectangle 172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7" name="Rectangle 172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28" name="Group 1727"/>
          <p:cNvGrpSpPr/>
          <p:nvPr/>
        </p:nvGrpSpPr>
        <p:grpSpPr>
          <a:xfrm>
            <a:off x="8751129" y="5924124"/>
            <a:ext cx="548640" cy="548640"/>
            <a:chOff x="683568" y="1052736"/>
            <a:chExt cx="548640" cy="548640"/>
          </a:xfrm>
        </p:grpSpPr>
        <p:sp>
          <p:nvSpPr>
            <p:cNvPr id="1729" name="Rectangle 172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0" name="Rectangle 172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1" name="Group 1730"/>
          <p:cNvGrpSpPr/>
          <p:nvPr/>
        </p:nvGrpSpPr>
        <p:grpSpPr>
          <a:xfrm>
            <a:off x="9299769" y="5924124"/>
            <a:ext cx="548640" cy="548640"/>
            <a:chOff x="683568" y="1052736"/>
            <a:chExt cx="548640" cy="548640"/>
          </a:xfrm>
        </p:grpSpPr>
        <p:sp>
          <p:nvSpPr>
            <p:cNvPr id="1732" name="Rectangle 173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3" name="Rectangle 173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4" name="Group 1733"/>
          <p:cNvGrpSpPr/>
          <p:nvPr/>
        </p:nvGrpSpPr>
        <p:grpSpPr>
          <a:xfrm>
            <a:off x="9848409" y="5924124"/>
            <a:ext cx="548640" cy="548640"/>
            <a:chOff x="683568" y="1052736"/>
            <a:chExt cx="548640" cy="548640"/>
          </a:xfrm>
        </p:grpSpPr>
        <p:sp>
          <p:nvSpPr>
            <p:cNvPr id="1735" name="Rectangle 173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6" name="Rectangle 173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7" name="Group 1736"/>
          <p:cNvGrpSpPr/>
          <p:nvPr/>
        </p:nvGrpSpPr>
        <p:grpSpPr>
          <a:xfrm>
            <a:off x="10397049" y="5924124"/>
            <a:ext cx="548640" cy="548640"/>
            <a:chOff x="683568" y="1052736"/>
            <a:chExt cx="548640" cy="548640"/>
          </a:xfrm>
        </p:grpSpPr>
        <p:sp>
          <p:nvSpPr>
            <p:cNvPr id="1738" name="Rectangle 173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9" name="Rectangle 173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43" name="Group 1742"/>
          <p:cNvGrpSpPr/>
          <p:nvPr/>
        </p:nvGrpSpPr>
        <p:grpSpPr>
          <a:xfrm>
            <a:off x="2167449" y="6472765"/>
            <a:ext cx="548640" cy="548640"/>
            <a:chOff x="683568" y="1052736"/>
            <a:chExt cx="548640" cy="548640"/>
          </a:xfrm>
        </p:grpSpPr>
        <p:sp>
          <p:nvSpPr>
            <p:cNvPr id="1744" name="Rectangle 174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5" name="Rectangle 174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46" name="Group 1745"/>
          <p:cNvGrpSpPr/>
          <p:nvPr/>
        </p:nvGrpSpPr>
        <p:grpSpPr>
          <a:xfrm>
            <a:off x="2716089" y="6472765"/>
            <a:ext cx="548640" cy="548640"/>
            <a:chOff x="683568" y="1052736"/>
            <a:chExt cx="548640" cy="548640"/>
          </a:xfrm>
        </p:grpSpPr>
        <p:sp>
          <p:nvSpPr>
            <p:cNvPr id="1747" name="Rectangle 174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8" name="Rectangle 174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49" name="Group 1748"/>
          <p:cNvGrpSpPr/>
          <p:nvPr/>
        </p:nvGrpSpPr>
        <p:grpSpPr>
          <a:xfrm>
            <a:off x="3264729" y="6472765"/>
            <a:ext cx="548640" cy="548640"/>
            <a:chOff x="683568" y="1052736"/>
            <a:chExt cx="548640" cy="548640"/>
          </a:xfrm>
        </p:grpSpPr>
        <p:sp>
          <p:nvSpPr>
            <p:cNvPr id="1750" name="Rectangle 174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1" name="Rectangle 175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2" name="Group 1751"/>
          <p:cNvGrpSpPr/>
          <p:nvPr/>
        </p:nvGrpSpPr>
        <p:grpSpPr>
          <a:xfrm>
            <a:off x="3813369" y="6472765"/>
            <a:ext cx="548640" cy="548640"/>
            <a:chOff x="683568" y="1052736"/>
            <a:chExt cx="548640" cy="548640"/>
          </a:xfrm>
        </p:grpSpPr>
        <p:sp>
          <p:nvSpPr>
            <p:cNvPr id="1753" name="Rectangle 175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4" name="Rectangle 175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5" name="Group 1754"/>
          <p:cNvGrpSpPr/>
          <p:nvPr/>
        </p:nvGrpSpPr>
        <p:grpSpPr>
          <a:xfrm>
            <a:off x="4362009" y="6472765"/>
            <a:ext cx="548640" cy="548640"/>
            <a:chOff x="683568" y="1052736"/>
            <a:chExt cx="548640" cy="548640"/>
          </a:xfrm>
        </p:grpSpPr>
        <p:sp>
          <p:nvSpPr>
            <p:cNvPr id="1756" name="Rectangle 175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7" name="Rectangle 175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8" name="Group 1757"/>
          <p:cNvGrpSpPr/>
          <p:nvPr/>
        </p:nvGrpSpPr>
        <p:grpSpPr>
          <a:xfrm>
            <a:off x="4910649" y="6472765"/>
            <a:ext cx="548640" cy="548640"/>
            <a:chOff x="683568" y="1052736"/>
            <a:chExt cx="548640" cy="548640"/>
          </a:xfrm>
        </p:grpSpPr>
        <p:sp>
          <p:nvSpPr>
            <p:cNvPr id="1759" name="Rectangle 175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0" name="Rectangle 175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1" name="Group 1760"/>
          <p:cNvGrpSpPr/>
          <p:nvPr/>
        </p:nvGrpSpPr>
        <p:grpSpPr>
          <a:xfrm>
            <a:off x="5459289" y="6472765"/>
            <a:ext cx="548640" cy="548640"/>
            <a:chOff x="683568" y="1052736"/>
            <a:chExt cx="548640" cy="548640"/>
          </a:xfrm>
        </p:grpSpPr>
        <p:sp>
          <p:nvSpPr>
            <p:cNvPr id="1762" name="Rectangle 1761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3" name="Rectangle 1762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4" name="Group 1763"/>
          <p:cNvGrpSpPr/>
          <p:nvPr/>
        </p:nvGrpSpPr>
        <p:grpSpPr>
          <a:xfrm>
            <a:off x="6007929" y="6472765"/>
            <a:ext cx="548640" cy="548640"/>
            <a:chOff x="683568" y="1052736"/>
            <a:chExt cx="548640" cy="548640"/>
          </a:xfrm>
        </p:grpSpPr>
        <p:sp>
          <p:nvSpPr>
            <p:cNvPr id="1765" name="Rectangle 1764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6" name="Rectangle 1765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7" name="Group 1766"/>
          <p:cNvGrpSpPr/>
          <p:nvPr/>
        </p:nvGrpSpPr>
        <p:grpSpPr>
          <a:xfrm>
            <a:off x="6556569" y="6472765"/>
            <a:ext cx="548640" cy="548640"/>
            <a:chOff x="683568" y="1052736"/>
            <a:chExt cx="548640" cy="548640"/>
          </a:xfrm>
        </p:grpSpPr>
        <p:sp>
          <p:nvSpPr>
            <p:cNvPr id="1768" name="Rectangle 1767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9" name="Rectangle 1768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70" name="Group 1769"/>
          <p:cNvGrpSpPr/>
          <p:nvPr/>
        </p:nvGrpSpPr>
        <p:grpSpPr>
          <a:xfrm>
            <a:off x="7105209" y="6472765"/>
            <a:ext cx="548640" cy="548640"/>
            <a:chOff x="683568" y="1052736"/>
            <a:chExt cx="548640" cy="548640"/>
          </a:xfrm>
        </p:grpSpPr>
        <p:sp>
          <p:nvSpPr>
            <p:cNvPr id="1771" name="Rectangle 1770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2" name="Rectangle 1771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73" name="Group 1772"/>
          <p:cNvGrpSpPr/>
          <p:nvPr/>
        </p:nvGrpSpPr>
        <p:grpSpPr>
          <a:xfrm>
            <a:off x="7653849" y="6472765"/>
            <a:ext cx="548640" cy="548640"/>
            <a:chOff x="683568" y="1052736"/>
            <a:chExt cx="548640" cy="548640"/>
          </a:xfrm>
        </p:grpSpPr>
        <p:sp>
          <p:nvSpPr>
            <p:cNvPr id="1774" name="Rectangle 1773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5" name="Rectangle 1774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76" name="Group 1775"/>
          <p:cNvGrpSpPr/>
          <p:nvPr/>
        </p:nvGrpSpPr>
        <p:grpSpPr>
          <a:xfrm>
            <a:off x="8202489" y="6472765"/>
            <a:ext cx="548640" cy="548640"/>
            <a:chOff x="683568" y="1052736"/>
            <a:chExt cx="548640" cy="548640"/>
          </a:xfrm>
        </p:grpSpPr>
        <p:sp>
          <p:nvSpPr>
            <p:cNvPr id="1777" name="Rectangle 1776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8" name="Rectangle 1777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79" name="Group 1778"/>
          <p:cNvGrpSpPr/>
          <p:nvPr/>
        </p:nvGrpSpPr>
        <p:grpSpPr>
          <a:xfrm>
            <a:off x="8751129" y="6472765"/>
            <a:ext cx="548640" cy="548640"/>
            <a:chOff x="683568" y="1052736"/>
            <a:chExt cx="548640" cy="548640"/>
          </a:xfrm>
        </p:grpSpPr>
        <p:sp>
          <p:nvSpPr>
            <p:cNvPr id="1780" name="Rectangle 1779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1" name="Rectangle 1780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82" name="Group 1781"/>
          <p:cNvGrpSpPr/>
          <p:nvPr/>
        </p:nvGrpSpPr>
        <p:grpSpPr>
          <a:xfrm>
            <a:off x="9299769" y="6472765"/>
            <a:ext cx="548640" cy="548640"/>
            <a:chOff x="683568" y="1052736"/>
            <a:chExt cx="548640" cy="548640"/>
          </a:xfrm>
        </p:grpSpPr>
        <p:sp>
          <p:nvSpPr>
            <p:cNvPr id="1783" name="Rectangle 1782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4" name="Rectangle 1783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85" name="Group 1784"/>
          <p:cNvGrpSpPr/>
          <p:nvPr/>
        </p:nvGrpSpPr>
        <p:grpSpPr>
          <a:xfrm>
            <a:off x="9848409" y="6472765"/>
            <a:ext cx="548640" cy="548640"/>
            <a:chOff x="683568" y="1052736"/>
            <a:chExt cx="548640" cy="548640"/>
          </a:xfrm>
        </p:grpSpPr>
        <p:sp>
          <p:nvSpPr>
            <p:cNvPr id="1786" name="Rectangle 1785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7" name="Rectangle 1786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88" name="Group 1787"/>
          <p:cNvGrpSpPr/>
          <p:nvPr/>
        </p:nvGrpSpPr>
        <p:grpSpPr>
          <a:xfrm>
            <a:off x="10397049" y="6472765"/>
            <a:ext cx="548640" cy="548640"/>
            <a:chOff x="683568" y="1052736"/>
            <a:chExt cx="548640" cy="548640"/>
          </a:xfrm>
        </p:grpSpPr>
        <p:sp>
          <p:nvSpPr>
            <p:cNvPr id="1789" name="Rectangle 1788"/>
            <p:cNvSpPr/>
            <p:nvPr/>
          </p:nvSpPr>
          <p:spPr>
            <a:xfrm>
              <a:off x="683568" y="1052736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0" name="Rectangle 1789"/>
            <p:cNvSpPr/>
            <p:nvPr/>
          </p:nvSpPr>
          <p:spPr>
            <a:xfrm>
              <a:off x="820728" y="118989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00" name="Straight Arrow Connector 1899"/>
          <p:cNvCxnSpPr/>
          <p:nvPr/>
        </p:nvCxnSpPr>
        <p:spPr>
          <a:xfrm>
            <a:off x="1070170" y="7985300"/>
            <a:ext cx="1092506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Rectangle 1900"/>
          <p:cNvSpPr/>
          <p:nvPr/>
        </p:nvSpPr>
        <p:spPr>
          <a:xfrm>
            <a:off x="6355773" y="7774468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30.48 cm</a:t>
            </a:r>
          </a:p>
        </p:txBody>
      </p:sp>
      <p:cxnSp>
        <p:nvCxnSpPr>
          <p:cNvPr id="1904" name="Straight Arrow Connector 1903"/>
          <p:cNvCxnSpPr/>
          <p:nvPr/>
        </p:nvCxnSpPr>
        <p:spPr>
          <a:xfrm>
            <a:off x="11685711" y="1534459"/>
            <a:ext cx="0" cy="6578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5" name="Rectangle 1904"/>
          <p:cNvSpPr/>
          <p:nvPr/>
        </p:nvSpPr>
        <p:spPr>
          <a:xfrm rot="5400000">
            <a:off x="11206143" y="4890966"/>
            <a:ext cx="959140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18.29 cm</a:t>
            </a:r>
          </a:p>
        </p:txBody>
      </p:sp>
      <p:sp>
        <p:nvSpPr>
          <p:cNvPr id="1926" name="Oval 1925"/>
          <p:cNvSpPr/>
          <p:nvPr/>
        </p:nvSpPr>
        <p:spPr>
          <a:xfrm>
            <a:off x="3181005" y="666336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27" name="Oval 1926"/>
          <p:cNvSpPr/>
          <p:nvPr/>
        </p:nvSpPr>
        <p:spPr>
          <a:xfrm>
            <a:off x="5375566" y="666336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28" name="Oval 1927"/>
          <p:cNvSpPr/>
          <p:nvPr/>
        </p:nvSpPr>
        <p:spPr>
          <a:xfrm>
            <a:off x="7570125" y="666336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29" name="Oval 1928"/>
          <p:cNvSpPr/>
          <p:nvPr/>
        </p:nvSpPr>
        <p:spPr>
          <a:xfrm>
            <a:off x="9764686" y="666336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0" name="Oval 1929"/>
          <p:cNvSpPr/>
          <p:nvPr/>
        </p:nvSpPr>
        <p:spPr>
          <a:xfrm>
            <a:off x="3181005" y="501744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1" name="Oval 1930"/>
          <p:cNvSpPr/>
          <p:nvPr/>
        </p:nvSpPr>
        <p:spPr>
          <a:xfrm>
            <a:off x="5375566" y="501744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2" name="Oval 1931"/>
          <p:cNvSpPr/>
          <p:nvPr/>
        </p:nvSpPr>
        <p:spPr>
          <a:xfrm>
            <a:off x="7570125" y="501744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3" name="Oval 1932"/>
          <p:cNvSpPr/>
          <p:nvPr/>
        </p:nvSpPr>
        <p:spPr>
          <a:xfrm>
            <a:off x="9764686" y="501744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4" name="Oval 1933"/>
          <p:cNvSpPr/>
          <p:nvPr/>
        </p:nvSpPr>
        <p:spPr>
          <a:xfrm>
            <a:off x="3181005" y="446880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5" name="Oval 1934"/>
          <p:cNvSpPr/>
          <p:nvPr/>
        </p:nvSpPr>
        <p:spPr>
          <a:xfrm>
            <a:off x="5375566" y="446880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6" name="Oval 1935"/>
          <p:cNvSpPr/>
          <p:nvPr/>
        </p:nvSpPr>
        <p:spPr>
          <a:xfrm>
            <a:off x="7570125" y="446880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7" name="Oval 1936"/>
          <p:cNvSpPr/>
          <p:nvPr/>
        </p:nvSpPr>
        <p:spPr>
          <a:xfrm>
            <a:off x="9764686" y="4468800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8" name="Oval 1937"/>
          <p:cNvSpPr/>
          <p:nvPr/>
        </p:nvSpPr>
        <p:spPr>
          <a:xfrm>
            <a:off x="3181005" y="2822032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39" name="Oval 1938"/>
          <p:cNvSpPr/>
          <p:nvPr/>
        </p:nvSpPr>
        <p:spPr>
          <a:xfrm>
            <a:off x="5375566" y="2822032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40" name="Oval 1939"/>
          <p:cNvSpPr/>
          <p:nvPr/>
        </p:nvSpPr>
        <p:spPr>
          <a:xfrm>
            <a:off x="7570125" y="2822032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941" name="Oval 1940"/>
          <p:cNvSpPr/>
          <p:nvPr/>
        </p:nvSpPr>
        <p:spPr>
          <a:xfrm>
            <a:off x="9764686" y="2822032"/>
            <a:ext cx="167448" cy="167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2031706" y="2494276"/>
            <a:ext cx="9046464" cy="4665600"/>
            <a:chOff x="2031706" y="2494276"/>
            <a:chExt cx="9046464" cy="4665600"/>
          </a:xfrm>
        </p:grpSpPr>
        <p:sp>
          <p:nvSpPr>
            <p:cNvPr id="421" name="Rectangle 420"/>
            <p:cNvSpPr/>
            <p:nvPr/>
          </p:nvSpPr>
          <p:spPr>
            <a:xfrm>
              <a:off x="20349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26001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1653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7305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2957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8609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54261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59913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65565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71217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7686970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8250753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8815953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9381153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9946353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0511553" y="2494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20349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26001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1653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37305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42957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48609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54261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59913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65565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71217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7686970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8250753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8815953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9381153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9946353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0511553" y="3077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0349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001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31653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7305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2957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8609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54261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59913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65565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71217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6869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252170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815953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9381153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9946353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0511553" y="3660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034970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600170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165370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3730570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95770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4860970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426170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5991370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6556570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7120353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7685553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8250753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8815953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9381153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9946353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10511553" y="42438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034970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600170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3165370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3730570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295770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4860970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426170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991370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6555153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7120353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685553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250753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8815953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9381153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9946353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0511553" y="48270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2034970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600170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3165370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3730570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95770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860970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426170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991370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6555153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120353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685553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8250753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8815953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9381153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9946353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10511553" y="54102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0349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26001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31653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37305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2957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8609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4261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59913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65565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71217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76869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82521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88173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93825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99477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0512970" y="59934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20317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25969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1621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37273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42925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48577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54229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9881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65533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71185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76837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82489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88141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93793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99445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10509706" y="6576676"/>
              <a:ext cx="565200" cy="58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749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Rectangle 1890"/>
          <p:cNvSpPr/>
          <p:nvPr/>
        </p:nvSpPr>
        <p:spPr>
          <a:xfrm>
            <a:off x="521997" y="985820"/>
            <a:ext cx="12021873" cy="76815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 dirty="0"/>
          </a:p>
        </p:txBody>
      </p:sp>
      <p:sp>
        <p:nvSpPr>
          <p:cNvPr id="1848" name="Rectangle 1847"/>
          <p:cNvSpPr/>
          <p:nvPr/>
        </p:nvSpPr>
        <p:spPr>
          <a:xfrm>
            <a:off x="1070170" y="1534459"/>
            <a:ext cx="10972800" cy="65842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387" name="Rectangle 1386"/>
          <p:cNvSpPr/>
          <p:nvPr/>
        </p:nvSpPr>
        <p:spPr>
          <a:xfrm>
            <a:off x="216744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390" name="Rectangle 1389"/>
          <p:cNvSpPr/>
          <p:nvPr/>
        </p:nvSpPr>
        <p:spPr>
          <a:xfrm>
            <a:off x="271608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393" name="Rectangle 1392"/>
          <p:cNvSpPr/>
          <p:nvPr/>
        </p:nvSpPr>
        <p:spPr>
          <a:xfrm>
            <a:off x="326472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396" name="Rectangle 1395"/>
          <p:cNvSpPr/>
          <p:nvPr/>
        </p:nvSpPr>
        <p:spPr>
          <a:xfrm>
            <a:off x="381336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399" name="Rectangle 1398"/>
          <p:cNvSpPr/>
          <p:nvPr/>
        </p:nvSpPr>
        <p:spPr>
          <a:xfrm>
            <a:off x="436200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02" name="Rectangle 1401"/>
          <p:cNvSpPr/>
          <p:nvPr/>
        </p:nvSpPr>
        <p:spPr>
          <a:xfrm>
            <a:off x="491064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05" name="Rectangle 1404"/>
          <p:cNvSpPr/>
          <p:nvPr/>
        </p:nvSpPr>
        <p:spPr>
          <a:xfrm>
            <a:off x="545928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08" name="Rectangle 1407"/>
          <p:cNvSpPr/>
          <p:nvPr/>
        </p:nvSpPr>
        <p:spPr>
          <a:xfrm>
            <a:off x="600792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11" name="Rectangle 1410"/>
          <p:cNvSpPr/>
          <p:nvPr/>
        </p:nvSpPr>
        <p:spPr>
          <a:xfrm>
            <a:off x="655656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14" name="Rectangle 1413"/>
          <p:cNvSpPr/>
          <p:nvPr/>
        </p:nvSpPr>
        <p:spPr>
          <a:xfrm>
            <a:off x="710520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17" name="Rectangle 1416"/>
          <p:cNvSpPr/>
          <p:nvPr/>
        </p:nvSpPr>
        <p:spPr>
          <a:xfrm>
            <a:off x="765384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20" name="Rectangle 1419"/>
          <p:cNvSpPr/>
          <p:nvPr/>
        </p:nvSpPr>
        <p:spPr>
          <a:xfrm>
            <a:off x="820248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23" name="Rectangle 1422"/>
          <p:cNvSpPr/>
          <p:nvPr/>
        </p:nvSpPr>
        <p:spPr>
          <a:xfrm>
            <a:off x="875112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26" name="Rectangle 1425"/>
          <p:cNvSpPr/>
          <p:nvPr/>
        </p:nvSpPr>
        <p:spPr>
          <a:xfrm>
            <a:off x="929976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29" name="Rectangle 1428"/>
          <p:cNvSpPr/>
          <p:nvPr/>
        </p:nvSpPr>
        <p:spPr>
          <a:xfrm>
            <a:off x="984840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32" name="Rectangle 1431"/>
          <p:cNvSpPr/>
          <p:nvPr/>
        </p:nvSpPr>
        <p:spPr>
          <a:xfrm>
            <a:off x="1039704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38" name="Rectangle 1437"/>
          <p:cNvSpPr/>
          <p:nvPr/>
        </p:nvSpPr>
        <p:spPr>
          <a:xfrm>
            <a:off x="216744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41" name="Rectangle 1440"/>
          <p:cNvSpPr/>
          <p:nvPr/>
        </p:nvSpPr>
        <p:spPr>
          <a:xfrm>
            <a:off x="271608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44" name="Rectangle 1443"/>
          <p:cNvSpPr/>
          <p:nvPr/>
        </p:nvSpPr>
        <p:spPr>
          <a:xfrm>
            <a:off x="326472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47" name="Rectangle 1446"/>
          <p:cNvSpPr/>
          <p:nvPr/>
        </p:nvSpPr>
        <p:spPr>
          <a:xfrm>
            <a:off x="381336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50" name="Rectangle 1449"/>
          <p:cNvSpPr/>
          <p:nvPr/>
        </p:nvSpPr>
        <p:spPr>
          <a:xfrm>
            <a:off x="436200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53" name="Rectangle 1452"/>
          <p:cNvSpPr/>
          <p:nvPr/>
        </p:nvSpPr>
        <p:spPr>
          <a:xfrm>
            <a:off x="491064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56" name="Rectangle 1455"/>
          <p:cNvSpPr/>
          <p:nvPr/>
        </p:nvSpPr>
        <p:spPr>
          <a:xfrm>
            <a:off x="545928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59" name="Rectangle 1458"/>
          <p:cNvSpPr/>
          <p:nvPr/>
        </p:nvSpPr>
        <p:spPr>
          <a:xfrm>
            <a:off x="600792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62" name="Rectangle 1461"/>
          <p:cNvSpPr/>
          <p:nvPr/>
        </p:nvSpPr>
        <p:spPr>
          <a:xfrm>
            <a:off x="655656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65" name="Rectangle 1464"/>
          <p:cNvSpPr/>
          <p:nvPr/>
        </p:nvSpPr>
        <p:spPr>
          <a:xfrm>
            <a:off x="710520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68" name="Rectangle 1467"/>
          <p:cNvSpPr/>
          <p:nvPr/>
        </p:nvSpPr>
        <p:spPr>
          <a:xfrm>
            <a:off x="765384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71" name="Rectangle 1470"/>
          <p:cNvSpPr/>
          <p:nvPr/>
        </p:nvSpPr>
        <p:spPr>
          <a:xfrm>
            <a:off x="820248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74" name="Rectangle 1473"/>
          <p:cNvSpPr/>
          <p:nvPr/>
        </p:nvSpPr>
        <p:spPr>
          <a:xfrm>
            <a:off x="875112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77" name="Rectangle 1476"/>
          <p:cNvSpPr/>
          <p:nvPr/>
        </p:nvSpPr>
        <p:spPr>
          <a:xfrm>
            <a:off x="929976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80" name="Rectangle 1479"/>
          <p:cNvSpPr/>
          <p:nvPr/>
        </p:nvSpPr>
        <p:spPr>
          <a:xfrm>
            <a:off x="984840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83" name="Rectangle 1482"/>
          <p:cNvSpPr/>
          <p:nvPr/>
        </p:nvSpPr>
        <p:spPr>
          <a:xfrm>
            <a:off x="1039704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89" name="Rectangle 1488"/>
          <p:cNvSpPr/>
          <p:nvPr/>
        </p:nvSpPr>
        <p:spPr>
          <a:xfrm>
            <a:off x="216744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92" name="Rectangle 1491"/>
          <p:cNvSpPr/>
          <p:nvPr/>
        </p:nvSpPr>
        <p:spPr>
          <a:xfrm>
            <a:off x="271608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95" name="Rectangle 1494"/>
          <p:cNvSpPr/>
          <p:nvPr/>
        </p:nvSpPr>
        <p:spPr>
          <a:xfrm>
            <a:off x="326472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498" name="Rectangle 1497"/>
          <p:cNvSpPr/>
          <p:nvPr/>
        </p:nvSpPr>
        <p:spPr>
          <a:xfrm>
            <a:off x="381336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01" name="Rectangle 1500"/>
          <p:cNvSpPr/>
          <p:nvPr/>
        </p:nvSpPr>
        <p:spPr>
          <a:xfrm>
            <a:off x="436200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04" name="Rectangle 1503"/>
          <p:cNvSpPr/>
          <p:nvPr/>
        </p:nvSpPr>
        <p:spPr>
          <a:xfrm>
            <a:off x="491064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07" name="Rectangle 1506"/>
          <p:cNvSpPr/>
          <p:nvPr/>
        </p:nvSpPr>
        <p:spPr>
          <a:xfrm>
            <a:off x="545928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10" name="Rectangle 1509"/>
          <p:cNvSpPr/>
          <p:nvPr/>
        </p:nvSpPr>
        <p:spPr>
          <a:xfrm>
            <a:off x="600792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13" name="Rectangle 1512"/>
          <p:cNvSpPr/>
          <p:nvPr/>
        </p:nvSpPr>
        <p:spPr>
          <a:xfrm>
            <a:off x="655656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16" name="Rectangle 1515"/>
          <p:cNvSpPr/>
          <p:nvPr/>
        </p:nvSpPr>
        <p:spPr>
          <a:xfrm>
            <a:off x="710520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19" name="Rectangle 1518"/>
          <p:cNvSpPr/>
          <p:nvPr/>
        </p:nvSpPr>
        <p:spPr>
          <a:xfrm>
            <a:off x="765384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22" name="Rectangle 1521"/>
          <p:cNvSpPr/>
          <p:nvPr/>
        </p:nvSpPr>
        <p:spPr>
          <a:xfrm>
            <a:off x="820248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25" name="Rectangle 1524"/>
          <p:cNvSpPr/>
          <p:nvPr/>
        </p:nvSpPr>
        <p:spPr>
          <a:xfrm>
            <a:off x="875112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28" name="Rectangle 1527"/>
          <p:cNvSpPr/>
          <p:nvPr/>
        </p:nvSpPr>
        <p:spPr>
          <a:xfrm>
            <a:off x="929976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31" name="Rectangle 1530"/>
          <p:cNvSpPr/>
          <p:nvPr/>
        </p:nvSpPr>
        <p:spPr>
          <a:xfrm>
            <a:off x="984840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34" name="Rectangle 1533"/>
          <p:cNvSpPr/>
          <p:nvPr/>
        </p:nvSpPr>
        <p:spPr>
          <a:xfrm>
            <a:off x="1039704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40" name="Rectangle 1539"/>
          <p:cNvSpPr/>
          <p:nvPr/>
        </p:nvSpPr>
        <p:spPr>
          <a:xfrm>
            <a:off x="216744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43" name="Rectangle 1542"/>
          <p:cNvSpPr/>
          <p:nvPr/>
        </p:nvSpPr>
        <p:spPr>
          <a:xfrm>
            <a:off x="271608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46" name="Rectangle 1545"/>
          <p:cNvSpPr/>
          <p:nvPr/>
        </p:nvSpPr>
        <p:spPr>
          <a:xfrm>
            <a:off x="326472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49" name="Rectangle 1548"/>
          <p:cNvSpPr/>
          <p:nvPr/>
        </p:nvSpPr>
        <p:spPr>
          <a:xfrm>
            <a:off x="381336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52" name="Rectangle 1551"/>
          <p:cNvSpPr/>
          <p:nvPr/>
        </p:nvSpPr>
        <p:spPr>
          <a:xfrm>
            <a:off x="436200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55" name="Rectangle 1554"/>
          <p:cNvSpPr/>
          <p:nvPr/>
        </p:nvSpPr>
        <p:spPr>
          <a:xfrm>
            <a:off x="491064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58" name="Rectangle 1557"/>
          <p:cNvSpPr/>
          <p:nvPr/>
        </p:nvSpPr>
        <p:spPr>
          <a:xfrm>
            <a:off x="545928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61" name="Rectangle 1560"/>
          <p:cNvSpPr/>
          <p:nvPr/>
        </p:nvSpPr>
        <p:spPr>
          <a:xfrm>
            <a:off x="600792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64" name="Rectangle 1563"/>
          <p:cNvSpPr/>
          <p:nvPr/>
        </p:nvSpPr>
        <p:spPr>
          <a:xfrm>
            <a:off x="655656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67" name="Rectangle 1566"/>
          <p:cNvSpPr/>
          <p:nvPr/>
        </p:nvSpPr>
        <p:spPr>
          <a:xfrm>
            <a:off x="710520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70" name="Rectangle 1569"/>
          <p:cNvSpPr/>
          <p:nvPr/>
        </p:nvSpPr>
        <p:spPr>
          <a:xfrm>
            <a:off x="765384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73" name="Rectangle 1572"/>
          <p:cNvSpPr/>
          <p:nvPr/>
        </p:nvSpPr>
        <p:spPr>
          <a:xfrm>
            <a:off x="820248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76" name="Rectangle 1575"/>
          <p:cNvSpPr/>
          <p:nvPr/>
        </p:nvSpPr>
        <p:spPr>
          <a:xfrm>
            <a:off x="875112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79" name="Rectangle 1578"/>
          <p:cNvSpPr/>
          <p:nvPr/>
        </p:nvSpPr>
        <p:spPr>
          <a:xfrm>
            <a:off x="929976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82" name="Rectangle 1581"/>
          <p:cNvSpPr/>
          <p:nvPr/>
        </p:nvSpPr>
        <p:spPr>
          <a:xfrm>
            <a:off x="984840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85" name="Rectangle 1584"/>
          <p:cNvSpPr/>
          <p:nvPr/>
        </p:nvSpPr>
        <p:spPr>
          <a:xfrm>
            <a:off x="1039704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91" name="Rectangle 1590"/>
          <p:cNvSpPr/>
          <p:nvPr/>
        </p:nvSpPr>
        <p:spPr>
          <a:xfrm>
            <a:off x="216744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94" name="Rectangle 1593"/>
          <p:cNvSpPr/>
          <p:nvPr/>
        </p:nvSpPr>
        <p:spPr>
          <a:xfrm>
            <a:off x="271608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597" name="Rectangle 1596"/>
          <p:cNvSpPr/>
          <p:nvPr/>
        </p:nvSpPr>
        <p:spPr>
          <a:xfrm>
            <a:off x="326472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00" name="Rectangle 1599"/>
          <p:cNvSpPr/>
          <p:nvPr/>
        </p:nvSpPr>
        <p:spPr>
          <a:xfrm>
            <a:off x="381336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03" name="Rectangle 1602"/>
          <p:cNvSpPr/>
          <p:nvPr/>
        </p:nvSpPr>
        <p:spPr>
          <a:xfrm>
            <a:off x="436200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06" name="Rectangle 1605"/>
          <p:cNvSpPr/>
          <p:nvPr/>
        </p:nvSpPr>
        <p:spPr>
          <a:xfrm>
            <a:off x="491064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09" name="Rectangle 1608"/>
          <p:cNvSpPr/>
          <p:nvPr/>
        </p:nvSpPr>
        <p:spPr>
          <a:xfrm>
            <a:off x="545928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12" name="Rectangle 1611"/>
          <p:cNvSpPr/>
          <p:nvPr/>
        </p:nvSpPr>
        <p:spPr>
          <a:xfrm>
            <a:off x="600792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15" name="Rectangle 1614"/>
          <p:cNvSpPr/>
          <p:nvPr/>
        </p:nvSpPr>
        <p:spPr>
          <a:xfrm>
            <a:off x="655656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18" name="Rectangle 1617"/>
          <p:cNvSpPr/>
          <p:nvPr/>
        </p:nvSpPr>
        <p:spPr>
          <a:xfrm>
            <a:off x="710520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21" name="Rectangle 1620"/>
          <p:cNvSpPr/>
          <p:nvPr/>
        </p:nvSpPr>
        <p:spPr>
          <a:xfrm>
            <a:off x="765384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24" name="Rectangle 1623"/>
          <p:cNvSpPr/>
          <p:nvPr/>
        </p:nvSpPr>
        <p:spPr>
          <a:xfrm>
            <a:off x="820248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27" name="Rectangle 1626"/>
          <p:cNvSpPr/>
          <p:nvPr/>
        </p:nvSpPr>
        <p:spPr>
          <a:xfrm>
            <a:off x="875112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30" name="Rectangle 1629"/>
          <p:cNvSpPr/>
          <p:nvPr/>
        </p:nvSpPr>
        <p:spPr>
          <a:xfrm>
            <a:off x="929976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33" name="Rectangle 1632"/>
          <p:cNvSpPr/>
          <p:nvPr/>
        </p:nvSpPr>
        <p:spPr>
          <a:xfrm>
            <a:off x="984840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36" name="Rectangle 1635"/>
          <p:cNvSpPr/>
          <p:nvPr/>
        </p:nvSpPr>
        <p:spPr>
          <a:xfrm>
            <a:off x="1039704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42" name="Rectangle 1641"/>
          <p:cNvSpPr/>
          <p:nvPr/>
        </p:nvSpPr>
        <p:spPr>
          <a:xfrm>
            <a:off x="216744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45" name="Rectangle 1644"/>
          <p:cNvSpPr/>
          <p:nvPr/>
        </p:nvSpPr>
        <p:spPr>
          <a:xfrm>
            <a:off x="271608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48" name="Rectangle 1647"/>
          <p:cNvSpPr/>
          <p:nvPr/>
        </p:nvSpPr>
        <p:spPr>
          <a:xfrm>
            <a:off x="326472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51" name="Rectangle 1650"/>
          <p:cNvSpPr/>
          <p:nvPr/>
        </p:nvSpPr>
        <p:spPr>
          <a:xfrm>
            <a:off x="381336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54" name="Rectangle 1653"/>
          <p:cNvSpPr/>
          <p:nvPr/>
        </p:nvSpPr>
        <p:spPr>
          <a:xfrm>
            <a:off x="436200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57" name="Rectangle 1656"/>
          <p:cNvSpPr/>
          <p:nvPr/>
        </p:nvSpPr>
        <p:spPr>
          <a:xfrm>
            <a:off x="491064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60" name="Rectangle 1659"/>
          <p:cNvSpPr/>
          <p:nvPr/>
        </p:nvSpPr>
        <p:spPr>
          <a:xfrm>
            <a:off x="545928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63" name="Rectangle 1662"/>
          <p:cNvSpPr/>
          <p:nvPr/>
        </p:nvSpPr>
        <p:spPr>
          <a:xfrm>
            <a:off x="600792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66" name="Rectangle 1665"/>
          <p:cNvSpPr/>
          <p:nvPr/>
        </p:nvSpPr>
        <p:spPr>
          <a:xfrm>
            <a:off x="655656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69" name="Rectangle 1668"/>
          <p:cNvSpPr/>
          <p:nvPr/>
        </p:nvSpPr>
        <p:spPr>
          <a:xfrm>
            <a:off x="710520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72" name="Rectangle 1671"/>
          <p:cNvSpPr/>
          <p:nvPr/>
        </p:nvSpPr>
        <p:spPr>
          <a:xfrm>
            <a:off x="765384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75" name="Rectangle 1674"/>
          <p:cNvSpPr/>
          <p:nvPr/>
        </p:nvSpPr>
        <p:spPr>
          <a:xfrm>
            <a:off x="820248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78" name="Rectangle 1677"/>
          <p:cNvSpPr/>
          <p:nvPr/>
        </p:nvSpPr>
        <p:spPr>
          <a:xfrm>
            <a:off x="875112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81" name="Rectangle 1680"/>
          <p:cNvSpPr/>
          <p:nvPr/>
        </p:nvSpPr>
        <p:spPr>
          <a:xfrm>
            <a:off x="929976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84" name="Rectangle 1683"/>
          <p:cNvSpPr/>
          <p:nvPr/>
        </p:nvSpPr>
        <p:spPr>
          <a:xfrm>
            <a:off x="984840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87" name="Rectangle 1686"/>
          <p:cNvSpPr/>
          <p:nvPr/>
        </p:nvSpPr>
        <p:spPr>
          <a:xfrm>
            <a:off x="1039704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93" name="Rectangle 1692"/>
          <p:cNvSpPr/>
          <p:nvPr/>
        </p:nvSpPr>
        <p:spPr>
          <a:xfrm>
            <a:off x="216744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96" name="Rectangle 1695"/>
          <p:cNvSpPr/>
          <p:nvPr/>
        </p:nvSpPr>
        <p:spPr>
          <a:xfrm>
            <a:off x="271608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699" name="Rectangle 1698"/>
          <p:cNvSpPr/>
          <p:nvPr/>
        </p:nvSpPr>
        <p:spPr>
          <a:xfrm>
            <a:off x="326472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02" name="Rectangle 1701"/>
          <p:cNvSpPr/>
          <p:nvPr/>
        </p:nvSpPr>
        <p:spPr>
          <a:xfrm>
            <a:off x="381336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05" name="Rectangle 1704"/>
          <p:cNvSpPr/>
          <p:nvPr/>
        </p:nvSpPr>
        <p:spPr>
          <a:xfrm>
            <a:off x="436200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08" name="Rectangle 1707"/>
          <p:cNvSpPr/>
          <p:nvPr/>
        </p:nvSpPr>
        <p:spPr>
          <a:xfrm>
            <a:off x="491064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11" name="Rectangle 1710"/>
          <p:cNvSpPr/>
          <p:nvPr/>
        </p:nvSpPr>
        <p:spPr>
          <a:xfrm>
            <a:off x="545928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14" name="Rectangle 1713"/>
          <p:cNvSpPr/>
          <p:nvPr/>
        </p:nvSpPr>
        <p:spPr>
          <a:xfrm>
            <a:off x="600792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17" name="Rectangle 1716"/>
          <p:cNvSpPr/>
          <p:nvPr/>
        </p:nvSpPr>
        <p:spPr>
          <a:xfrm>
            <a:off x="655656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20" name="Rectangle 1719"/>
          <p:cNvSpPr/>
          <p:nvPr/>
        </p:nvSpPr>
        <p:spPr>
          <a:xfrm>
            <a:off x="710520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23" name="Rectangle 1722"/>
          <p:cNvSpPr/>
          <p:nvPr/>
        </p:nvSpPr>
        <p:spPr>
          <a:xfrm>
            <a:off x="765384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26" name="Rectangle 1725"/>
          <p:cNvSpPr/>
          <p:nvPr/>
        </p:nvSpPr>
        <p:spPr>
          <a:xfrm>
            <a:off x="820248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29" name="Rectangle 1728"/>
          <p:cNvSpPr/>
          <p:nvPr/>
        </p:nvSpPr>
        <p:spPr>
          <a:xfrm>
            <a:off x="875112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32" name="Rectangle 1731"/>
          <p:cNvSpPr/>
          <p:nvPr/>
        </p:nvSpPr>
        <p:spPr>
          <a:xfrm>
            <a:off x="929976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35" name="Rectangle 1734"/>
          <p:cNvSpPr/>
          <p:nvPr/>
        </p:nvSpPr>
        <p:spPr>
          <a:xfrm>
            <a:off x="984840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38" name="Rectangle 1737"/>
          <p:cNvSpPr/>
          <p:nvPr/>
        </p:nvSpPr>
        <p:spPr>
          <a:xfrm>
            <a:off x="1039704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44" name="Rectangle 1743"/>
          <p:cNvSpPr/>
          <p:nvPr/>
        </p:nvSpPr>
        <p:spPr>
          <a:xfrm>
            <a:off x="216744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47" name="Rectangle 1746"/>
          <p:cNvSpPr/>
          <p:nvPr/>
        </p:nvSpPr>
        <p:spPr>
          <a:xfrm>
            <a:off x="271608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50" name="Rectangle 1749"/>
          <p:cNvSpPr/>
          <p:nvPr/>
        </p:nvSpPr>
        <p:spPr>
          <a:xfrm>
            <a:off x="326472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53" name="Rectangle 1752"/>
          <p:cNvSpPr/>
          <p:nvPr/>
        </p:nvSpPr>
        <p:spPr>
          <a:xfrm>
            <a:off x="381336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56" name="Rectangle 1755"/>
          <p:cNvSpPr/>
          <p:nvPr/>
        </p:nvSpPr>
        <p:spPr>
          <a:xfrm>
            <a:off x="436200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59" name="Rectangle 1758"/>
          <p:cNvSpPr/>
          <p:nvPr/>
        </p:nvSpPr>
        <p:spPr>
          <a:xfrm>
            <a:off x="491064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62" name="Rectangle 1761"/>
          <p:cNvSpPr/>
          <p:nvPr/>
        </p:nvSpPr>
        <p:spPr>
          <a:xfrm>
            <a:off x="545928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65" name="Rectangle 1764"/>
          <p:cNvSpPr/>
          <p:nvPr/>
        </p:nvSpPr>
        <p:spPr>
          <a:xfrm>
            <a:off x="600792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68" name="Rectangle 1767"/>
          <p:cNvSpPr/>
          <p:nvPr/>
        </p:nvSpPr>
        <p:spPr>
          <a:xfrm>
            <a:off x="655656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71" name="Rectangle 1770"/>
          <p:cNvSpPr/>
          <p:nvPr/>
        </p:nvSpPr>
        <p:spPr>
          <a:xfrm>
            <a:off x="710520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74" name="Rectangle 1773"/>
          <p:cNvSpPr/>
          <p:nvPr/>
        </p:nvSpPr>
        <p:spPr>
          <a:xfrm>
            <a:off x="765384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77" name="Rectangle 1776"/>
          <p:cNvSpPr/>
          <p:nvPr/>
        </p:nvSpPr>
        <p:spPr>
          <a:xfrm>
            <a:off x="820248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80" name="Rectangle 1779"/>
          <p:cNvSpPr/>
          <p:nvPr/>
        </p:nvSpPr>
        <p:spPr>
          <a:xfrm>
            <a:off x="875112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83" name="Rectangle 1782"/>
          <p:cNvSpPr/>
          <p:nvPr/>
        </p:nvSpPr>
        <p:spPr>
          <a:xfrm>
            <a:off x="929976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86" name="Rectangle 1785"/>
          <p:cNvSpPr/>
          <p:nvPr/>
        </p:nvSpPr>
        <p:spPr>
          <a:xfrm>
            <a:off x="984840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89" name="Rectangle 1788"/>
          <p:cNvSpPr/>
          <p:nvPr/>
        </p:nvSpPr>
        <p:spPr>
          <a:xfrm>
            <a:off x="1039704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cxnSp>
        <p:nvCxnSpPr>
          <p:cNvPr id="1894" name="Straight Arrow Connector 1893"/>
          <p:cNvCxnSpPr/>
          <p:nvPr/>
        </p:nvCxnSpPr>
        <p:spPr>
          <a:xfrm>
            <a:off x="12308523" y="985820"/>
            <a:ext cx="0" cy="76402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2" name="Rectangle 1891"/>
          <p:cNvSpPr/>
          <p:nvPr/>
        </p:nvSpPr>
        <p:spPr>
          <a:xfrm rot="5400000">
            <a:off x="11828954" y="4849067"/>
            <a:ext cx="959140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21.34 cm</a:t>
            </a:r>
          </a:p>
        </p:txBody>
      </p:sp>
      <p:cxnSp>
        <p:nvCxnSpPr>
          <p:cNvPr id="1895" name="Straight Arrow Connector 1894"/>
          <p:cNvCxnSpPr/>
          <p:nvPr/>
        </p:nvCxnSpPr>
        <p:spPr>
          <a:xfrm>
            <a:off x="521997" y="8498321"/>
            <a:ext cx="120218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6" name="Rectangle 1895"/>
          <p:cNvSpPr/>
          <p:nvPr/>
        </p:nvSpPr>
        <p:spPr>
          <a:xfrm>
            <a:off x="6355773" y="8287491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33.39 cm</a:t>
            </a:r>
          </a:p>
        </p:txBody>
      </p:sp>
      <p:cxnSp>
        <p:nvCxnSpPr>
          <p:cNvPr id="1900" name="Straight Arrow Connector 1899"/>
          <p:cNvCxnSpPr/>
          <p:nvPr/>
        </p:nvCxnSpPr>
        <p:spPr>
          <a:xfrm>
            <a:off x="1070170" y="7985300"/>
            <a:ext cx="1092506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Rectangle 1900"/>
          <p:cNvSpPr/>
          <p:nvPr/>
        </p:nvSpPr>
        <p:spPr>
          <a:xfrm>
            <a:off x="6355773" y="7774468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30.48 cm</a:t>
            </a:r>
          </a:p>
        </p:txBody>
      </p:sp>
      <p:cxnSp>
        <p:nvCxnSpPr>
          <p:cNvPr id="1904" name="Straight Arrow Connector 1903"/>
          <p:cNvCxnSpPr/>
          <p:nvPr/>
        </p:nvCxnSpPr>
        <p:spPr>
          <a:xfrm>
            <a:off x="11685711" y="1534459"/>
            <a:ext cx="0" cy="6578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5" name="Rectangle 1904"/>
          <p:cNvSpPr/>
          <p:nvPr/>
        </p:nvSpPr>
        <p:spPr>
          <a:xfrm rot="5400000">
            <a:off x="11206143" y="4890966"/>
            <a:ext cx="959140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18.29 cm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67449" y="3180076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2167449" y="3719400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2167449" y="427820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2167449" y="482684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2167449" y="537548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2167449" y="592412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167449" y="647276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1608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326472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3816738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36200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91064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181006" y="2822033"/>
            <a:ext cx="6751128" cy="4008776"/>
            <a:chOff x="3181005" y="2822032"/>
            <a:chExt cx="6751128" cy="4008776"/>
          </a:xfrm>
        </p:grpSpPr>
        <p:sp>
          <p:nvSpPr>
            <p:cNvPr id="1926" name="Oval 1925"/>
            <p:cNvSpPr/>
            <p:nvPr/>
          </p:nvSpPr>
          <p:spPr>
            <a:xfrm>
              <a:off x="3181005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7" name="Oval 1926"/>
            <p:cNvSpPr/>
            <p:nvPr/>
          </p:nvSpPr>
          <p:spPr>
            <a:xfrm>
              <a:off x="5375565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8" name="Oval 1927"/>
            <p:cNvSpPr/>
            <p:nvPr/>
          </p:nvSpPr>
          <p:spPr>
            <a:xfrm>
              <a:off x="7570125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9" name="Oval 1928"/>
            <p:cNvSpPr/>
            <p:nvPr/>
          </p:nvSpPr>
          <p:spPr>
            <a:xfrm>
              <a:off x="9764685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0" name="Oval 1929"/>
            <p:cNvSpPr/>
            <p:nvPr/>
          </p:nvSpPr>
          <p:spPr>
            <a:xfrm>
              <a:off x="3181005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1" name="Oval 1930"/>
            <p:cNvSpPr/>
            <p:nvPr/>
          </p:nvSpPr>
          <p:spPr>
            <a:xfrm>
              <a:off x="5375565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2" name="Oval 1931"/>
            <p:cNvSpPr/>
            <p:nvPr/>
          </p:nvSpPr>
          <p:spPr>
            <a:xfrm>
              <a:off x="7570125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3" name="Oval 1932"/>
            <p:cNvSpPr/>
            <p:nvPr/>
          </p:nvSpPr>
          <p:spPr>
            <a:xfrm>
              <a:off x="9764685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4" name="Oval 1933"/>
            <p:cNvSpPr/>
            <p:nvPr/>
          </p:nvSpPr>
          <p:spPr>
            <a:xfrm>
              <a:off x="3181005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5" name="Oval 1934"/>
            <p:cNvSpPr/>
            <p:nvPr/>
          </p:nvSpPr>
          <p:spPr>
            <a:xfrm>
              <a:off x="5375565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6" name="Oval 1935"/>
            <p:cNvSpPr/>
            <p:nvPr/>
          </p:nvSpPr>
          <p:spPr>
            <a:xfrm>
              <a:off x="7570125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7" name="Oval 1936"/>
            <p:cNvSpPr/>
            <p:nvPr/>
          </p:nvSpPr>
          <p:spPr>
            <a:xfrm>
              <a:off x="9764685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8" name="Oval 1937"/>
            <p:cNvSpPr/>
            <p:nvPr/>
          </p:nvSpPr>
          <p:spPr>
            <a:xfrm>
              <a:off x="3181005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9" name="Oval 1938"/>
            <p:cNvSpPr/>
            <p:nvPr/>
          </p:nvSpPr>
          <p:spPr>
            <a:xfrm>
              <a:off x="5375565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0" name="Oval 1939"/>
            <p:cNvSpPr/>
            <p:nvPr/>
          </p:nvSpPr>
          <p:spPr>
            <a:xfrm>
              <a:off x="7570125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1" name="Oval 1940"/>
            <p:cNvSpPr/>
            <p:nvPr/>
          </p:nvSpPr>
          <p:spPr>
            <a:xfrm>
              <a:off x="9764685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7" name="Straight Connector 426"/>
          <p:cNvCxnSpPr/>
          <p:nvPr/>
        </p:nvCxnSpPr>
        <p:spPr>
          <a:xfrm>
            <a:off x="545928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600792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6559938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710520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765384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820248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875112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929976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9856858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039704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Rectangle 1890"/>
          <p:cNvSpPr/>
          <p:nvPr/>
        </p:nvSpPr>
        <p:spPr>
          <a:xfrm>
            <a:off x="521997" y="985820"/>
            <a:ext cx="12021873" cy="76815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 dirty="0"/>
          </a:p>
        </p:txBody>
      </p:sp>
      <p:sp>
        <p:nvSpPr>
          <p:cNvPr id="1848" name="Rectangle 1847"/>
          <p:cNvSpPr/>
          <p:nvPr/>
        </p:nvSpPr>
        <p:spPr>
          <a:xfrm>
            <a:off x="1070170" y="1534459"/>
            <a:ext cx="10972800" cy="65842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387" name="Rectangle 1386"/>
          <p:cNvSpPr/>
          <p:nvPr/>
        </p:nvSpPr>
        <p:spPr>
          <a:xfrm>
            <a:off x="216744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390" name="Rectangle 1389"/>
          <p:cNvSpPr/>
          <p:nvPr/>
        </p:nvSpPr>
        <p:spPr>
          <a:xfrm>
            <a:off x="271608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393" name="Rectangle 1392"/>
          <p:cNvSpPr/>
          <p:nvPr/>
        </p:nvSpPr>
        <p:spPr>
          <a:xfrm>
            <a:off x="326472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D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396" name="Rectangle 1395"/>
          <p:cNvSpPr/>
          <p:nvPr/>
        </p:nvSpPr>
        <p:spPr>
          <a:xfrm>
            <a:off x="381336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399" name="Rectangle 1398"/>
          <p:cNvSpPr/>
          <p:nvPr/>
        </p:nvSpPr>
        <p:spPr>
          <a:xfrm>
            <a:off x="436200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S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02" name="Rectangle 1401"/>
          <p:cNvSpPr/>
          <p:nvPr/>
        </p:nvSpPr>
        <p:spPr>
          <a:xfrm>
            <a:off x="491064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P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05" name="Rectangle 1404"/>
          <p:cNvSpPr/>
          <p:nvPr/>
        </p:nvSpPr>
        <p:spPr>
          <a:xfrm>
            <a:off x="545928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08" name="Rectangle 1407"/>
          <p:cNvSpPr/>
          <p:nvPr/>
        </p:nvSpPr>
        <p:spPr>
          <a:xfrm>
            <a:off x="600792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11" name="Rectangle 1410"/>
          <p:cNvSpPr/>
          <p:nvPr/>
        </p:nvSpPr>
        <p:spPr>
          <a:xfrm>
            <a:off x="655656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14" name="Rectangle 1413"/>
          <p:cNvSpPr/>
          <p:nvPr/>
        </p:nvSpPr>
        <p:spPr>
          <a:xfrm>
            <a:off x="710520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17" name="Rectangle 1416"/>
          <p:cNvSpPr/>
          <p:nvPr/>
        </p:nvSpPr>
        <p:spPr>
          <a:xfrm>
            <a:off x="765384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W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20" name="Rectangle 1419"/>
          <p:cNvSpPr/>
          <p:nvPr/>
        </p:nvSpPr>
        <p:spPr>
          <a:xfrm>
            <a:off x="820248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23" name="Rectangle 1422"/>
          <p:cNvSpPr/>
          <p:nvPr/>
        </p:nvSpPr>
        <p:spPr>
          <a:xfrm>
            <a:off x="875112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26" name="Rectangle 1425"/>
          <p:cNvSpPr/>
          <p:nvPr/>
        </p:nvSpPr>
        <p:spPr>
          <a:xfrm>
            <a:off x="929976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29" name="Rectangle 1428"/>
          <p:cNvSpPr/>
          <p:nvPr/>
        </p:nvSpPr>
        <p:spPr>
          <a:xfrm>
            <a:off x="984840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Y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32" name="Rectangle 1431"/>
          <p:cNvSpPr/>
          <p:nvPr/>
        </p:nvSpPr>
        <p:spPr>
          <a:xfrm>
            <a:off x="10397049" y="2631436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-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38" name="Rectangle 1437"/>
          <p:cNvSpPr/>
          <p:nvPr/>
        </p:nvSpPr>
        <p:spPr>
          <a:xfrm>
            <a:off x="216744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F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41" name="Rectangle 1440"/>
          <p:cNvSpPr/>
          <p:nvPr/>
        </p:nvSpPr>
        <p:spPr>
          <a:xfrm>
            <a:off x="271608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44" name="Rectangle 1443"/>
          <p:cNvSpPr/>
          <p:nvPr/>
        </p:nvSpPr>
        <p:spPr>
          <a:xfrm>
            <a:off x="326472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V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47" name="Rectangle 1446"/>
          <p:cNvSpPr/>
          <p:nvPr/>
        </p:nvSpPr>
        <p:spPr>
          <a:xfrm>
            <a:off x="381336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50" name="Rectangle 1449"/>
          <p:cNvSpPr/>
          <p:nvPr/>
        </p:nvSpPr>
        <p:spPr>
          <a:xfrm>
            <a:off x="436200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Z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53" name="Rectangle 1452"/>
          <p:cNvSpPr/>
          <p:nvPr/>
        </p:nvSpPr>
        <p:spPr>
          <a:xfrm>
            <a:off x="491064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H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56" name="Rectangle 1455"/>
          <p:cNvSpPr/>
          <p:nvPr/>
        </p:nvSpPr>
        <p:spPr>
          <a:xfrm>
            <a:off x="545928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A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59" name="Rectangle 1458"/>
          <p:cNvSpPr/>
          <p:nvPr/>
        </p:nvSpPr>
        <p:spPr>
          <a:xfrm>
            <a:off x="600792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L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62" name="Rectangle 1461"/>
          <p:cNvSpPr/>
          <p:nvPr/>
        </p:nvSpPr>
        <p:spPr>
          <a:xfrm>
            <a:off x="655656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F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65" name="Rectangle 1464"/>
          <p:cNvSpPr/>
          <p:nvPr/>
        </p:nvSpPr>
        <p:spPr>
          <a:xfrm>
            <a:off x="710520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Q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68" name="Rectangle 1467"/>
          <p:cNvSpPr/>
          <p:nvPr/>
        </p:nvSpPr>
        <p:spPr>
          <a:xfrm>
            <a:off x="765384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U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71" name="Rectangle 1470"/>
          <p:cNvSpPr/>
          <p:nvPr/>
        </p:nvSpPr>
        <p:spPr>
          <a:xfrm>
            <a:off x="820248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A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74" name="Rectangle 1473"/>
          <p:cNvSpPr/>
          <p:nvPr/>
        </p:nvSpPr>
        <p:spPr>
          <a:xfrm>
            <a:off x="875112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R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77" name="Rectangle 1476"/>
          <p:cNvSpPr/>
          <p:nvPr/>
        </p:nvSpPr>
        <p:spPr>
          <a:xfrm>
            <a:off x="929976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80" name="Rectangle 1479"/>
          <p:cNvSpPr/>
          <p:nvPr/>
        </p:nvSpPr>
        <p:spPr>
          <a:xfrm>
            <a:off x="984840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83" name="Rectangle 1482"/>
          <p:cNvSpPr/>
          <p:nvPr/>
        </p:nvSpPr>
        <p:spPr>
          <a:xfrm>
            <a:off x="10397049" y="31809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R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89" name="Rectangle 1488"/>
          <p:cNvSpPr/>
          <p:nvPr/>
        </p:nvSpPr>
        <p:spPr>
          <a:xfrm>
            <a:off x="216744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P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92" name="Rectangle 1491"/>
          <p:cNvSpPr/>
          <p:nvPr/>
        </p:nvSpPr>
        <p:spPr>
          <a:xfrm>
            <a:off x="271608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A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95" name="Rectangle 1494"/>
          <p:cNvSpPr/>
          <p:nvPr/>
        </p:nvSpPr>
        <p:spPr>
          <a:xfrm>
            <a:off x="326472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S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498" name="Rectangle 1497"/>
          <p:cNvSpPr/>
          <p:nvPr/>
        </p:nvSpPr>
        <p:spPr>
          <a:xfrm>
            <a:off x="381336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01" name="Rectangle 1500"/>
          <p:cNvSpPr/>
          <p:nvPr/>
        </p:nvSpPr>
        <p:spPr>
          <a:xfrm>
            <a:off x="436200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O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04" name="Rectangle 1503"/>
          <p:cNvSpPr/>
          <p:nvPr/>
        </p:nvSpPr>
        <p:spPr>
          <a:xfrm>
            <a:off x="491064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V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07" name="Rectangle 1506"/>
          <p:cNvSpPr/>
          <p:nvPr/>
        </p:nvSpPr>
        <p:spPr>
          <a:xfrm>
            <a:off x="545928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10" name="Rectangle 1509"/>
          <p:cNvSpPr/>
          <p:nvPr/>
        </p:nvSpPr>
        <p:spPr>
          <a:xfrm>
            <a:off x="600792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W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13" name="Rectangle 1512"/>
          <p:cNvSpPr/>
          <p:nvPr/>
        </p:nvSpPr>
        <p:spPr>
          <a:xfrm>
            <a:off x="655656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O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16" name="Rectangle 1515"/>
          <p:cNvSpPr/>
          <p:nvPr/>
        </p:nvSpPr>
        <p:spPr>
          <a:xfrm>
            <a:off x="710520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19" name="Rectangle 1518"/>
          <p:cNvSpPr/>
          <p:nvPr/>
        </p:nvSpPr>
        <p:spPr>
          <a:xfrm>
            <a:off x="765384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22" name="Rectangle 1521"/>
          <p:cNvSpPr/>
          <p:nvPr/>
        </p:nvSpPr>
        <p:spPr>
          <a:xfrm>
            <a:off x="820248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25" name="Rectangle 1524"/>
          <p:cNvSpPr/>
          <p:nvPr/>
        </p:nvSpPr>
        <p:spPr>
          <a:xfrm>
            <a:off x="875112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G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28" name="Rectangle 1527"/>
          <p:cNvSpPr/>
          <p:nvPr/>
        </p:nvSpPr>
        <p:spPr>
          <a:xfrm>
            <a:off x="929976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H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31" name="Rectangle 1530"/>
          <p:cNvSpPr/>
          <p:nvPr/>
        </p:nvSpPr>
        <p:spPr>
          <a:xfrm>
            <a:off x="984840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34" name="Rectangle 1533"/>
          <p:cNvSpPr/>
          <p:nvPr/>
        </p:nvSpPr>
        <p:spPr>
          <a:xfrm>
            <a:off x="10397049" y="37295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Q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40" name="Rectangle 1539"/>
          <p:cNvSpPr/>
          <p:nvPr/>
        </p:nvSpPr>
        <p:spPr>
          <a:xfrm>
            <a:off x="216744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43" name="Rectangle 1542"/>
          <p:cNvSpPr/>
          <p:nvPr/>
        </p:nvSpPr>
        <p:spPr>
          <a:xfrm>
            <a:off x="271608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H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46" name="Rectangle 1545"/>
          <p:cNvSpPr/>
          <p:nvPr/>
        </p:nvSpPr>
        <p:spPr>
          <a:xfrm>
            <a:off x="326472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R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49" name="Rectangle 1548"/>
          <p:cNvSpPr/>
          <p:nvPr/>
        </p:nvSpPr>
        <p:spPr>
          <a:xfrm>
            <a:off x="381336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52" name="Rectangle 1551"/>
          <p:cNvSpPr/>
          <p:nvPr/>
        </p:nvSpPr>
        <p:spPr>
          <a:xfrm>
            <a:off x="436200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55" name="Rectangle 1554"/>
          <p:cNvSpPr/>
          <p:nvPr/>
        </p:nvSpPr>
        <p:spPr>
          <a:xfrm>
            <a:off x="491064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L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58" name="Rectangle 1557"/>
          <p:cNvSpPr/>
          <p:nvPr/>
        </p:nvSpPr>
        <p:spPr>
          <a:xfrm>
            <a:off x="545928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61" name="Rectangle 1560"/>
          <p:cNvSpPr/>
          <p:nvPr/>
        </p:nvSpPr>
        <p:spPr>
          <a:xfrm>
            <a:off x="600792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V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64" name="Rectangle 1563"/>
          <p:cNvSpPr/>
          <p:nvPr/>
        </p:nvSpPr>
        <p:spPr>
          <a:xfrm>
            <a:off x="655656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67" name="Rectangle 1566"/>
          <p:cNvSpPr/>
          <p:nvPr/>
        </p:nvSpPr>
        <p:spPr>
          <a:xfrm>
            <a:off x="710520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70" name="Rectangle 1569"/>
          <p:cNvSpPr/>
          <p:nvPr/>
        </p:nvSpPr>
        <p:spPr>
          <a:xfrm>
            <a:off x="765384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S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73" name="Rectangle 1572"/>
          <p:cNvSpPr/>
          <p:nvPr/>
        </p:nvSpPr>
        <p:spPr>
          <a:xfrm>
            <a:off x="820248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76" name="Rectangle 1575"/>
          <p:cNvSpPr/>
          <p:nvPr/>
        </p:nvSpPr>
        <p:spPr>
          <a:xfrm>
            <a:off x="875112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X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79" name="Rectangle 1578"/>
          <p:cNvSpPr/>
          <p:nvPr/>
        </p:nvSpPr>
        <p:spPr>
          <a:xfrm>
            <a:off x="929976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82" name="Rectangle 1581"/>
          <p:cNvSpPr/>
          <p:nvPr/>
        </p:nvSpPr>
        <p:spPr>
          <a:xfrm>
            <a:off x="984840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85" name="Rectangle 1584"/>
          <p:cNvSpPr/>
          <p:nvPr/>
        </p:nvSpPr>
        <p:spPr>
          <a:xfrm>
            <a:off x="10397049" y="427820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91" name="Rectangle 1590"/>
          <p:cNvSpPr/>
          <p:nvPr/>
        </p:nvSpPr>
        <p:spPr>
          <a:xfrm>
            <a:off x="216744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F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94" name="Rectangle 1593"/>
          <p:cNvSpPr/>
          <p:nvPr/>
        </p:nvSpPr>
        <p:spPr>
          <a:xfrm>
            <a:off x="271608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O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597" name="Rectangle 1596"/>
          <p:cNvSpPr/>
          <p:nvPr/>
        </p:nvSpPr>
        <p:spPr>
          <a:xfrm>
            <a:off x="326472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U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00" name="Rectangle 1599"/>
          <p:cNvSpPr/>
          <p:nvPr/>
        </p:nvSpPr>
        <p:spPr>
          <a:xfrm>
            <a:off x="381336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R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03" name="Rectangle 1602"/>
          <p:cNvSpPr/>
          <p:nvPr/>
        </p:nvSpPr>
        <p:spPr>
          <a:xfrm>
            <a:off x="436200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F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06" name="Rectangle 1605"/>
          <p:cNvSpPr/>
          <p:nvPr/>
        </p:nvSpPr>
        <p:spPr>
          <a:xfrm>
            <a:off x="491064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09" name="Rectangle 1608"/>
          <p:cNvSpPr/>
          <p:nvPr/>
        </p:nvSpPr>
        <p:spPr>
          <a:xfrm>
            <a:off x="545928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V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12" name="Rectangle 1611"/>
          <p:cNvSpPr/>
          <p:nvPr/>
        </p:nvSpPr>
        <p:spPr>
          <a:xfrm>
            <a:off x="600792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15" name="Rectangle 1614"/>
          <p:cNvSpPr/>
          <p:nvPr/>
        </p:nvSpPr>
        <p:spPr>
          <a:xfrm>
            <a:off x="655656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S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18" name="Rectangle 1617"/>
          <p:cNvSpPr/>
          <p:nvPr/>
        </p:nvSpPr>
        <p:spPr>
          <a:xfrm>
            <a:off x="710520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21" name="Rectangle 1620"/>
          <p:cNvSpPr/>
          <p:nvPr/>
        </p:nvSpPr>
        <p:spPr>
          <a:xfrm>
            <a:off x="765384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V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24" name="Rectangle 1623"/>
          <p:cNvSpPr/>
          <p:nvPr/>
        </p:nvSpPr>
        <p:spPr>
          <a:xfrm>
            <a:off x="820248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27" name="Rectangle 1626"/>
          <p:cNvSpPr/>
          <p:nvPr/>
        </p:nvSpPr>
        <p:spPr>
          <a:xfrm>
            <a:off x="875112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30" name="Rectangle 1629"/>
          <p:cNvSpPr/>
          <p:nvPr/>
        </p:nvSpPr>
        <p:spPr>
          <a:xfrm>
            <a:off x="929976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33" name="Rectangle 1632"/>
          <p:cNvSpPr/>
          <p:nvPr/>
        </p:nvSpPr>
        <p:spPr>
          <a:xfrm>
            <a:off x="984840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36" name="Rectangle 1635"/>
          <p:cNvSpPr/>
          <p:nvPr/>
        </p:nvSpPr>
        <p:spPr>
          <a:xfrm>
            <a:off x="10397049" y="482684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42" name="Rectangle 1641"/>
          <p:cNvSpPr/>
          <p:nvPr/>
        </p:nvSpPr>
        <p:spPr>
          <a:xfrm>
            <a:off x="216744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271608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W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326472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381336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L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54" name="Rectangle 1653"/>
          <p:cNvSpPr/>
          <p:nvPr/>
        </p:nvSpPr>
        <p:spPr>
          <a:xfrm>
            <a:off x="436200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V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57" name="Rectangle 1656"/>
          <p:cNvSpPr/>
          <p:nvPr/>
        </p:nvSpPr>
        <p:spPr>
          <a:xfrm>
            <a:off x="491064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60" name="Rectangle 1659"/>
          <p:cNvSpPr/>
          <p:nvPr/>
        </p:nvSpPr>
        <p:spPr>
          <a:xfrm>
            <a:off x="545928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P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63" name="Rectangle 1662"/>
          <p:cNvSpPr/>
          <p:nvPr/>
        </p:nvSpPr>
        <p:spPr>
          <a:xfrm>
            <a:off x="600792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O’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66" name="Rectangle 1665"/>
          <p:cNvSpPr/>
          <p:nvPr/>
        </p:nvSpPr>
        <p:spPr>
          <a:xfrm>
            <a:off x="655656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C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69" name="Rectangle 1668"/>
          <p:cNvSpPr/>
          <p:nvPr/>
        </p:nvSpPr>
        <p:spPr>
          <a:xfrm>
            <a:off x="710520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L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72" name="Rectangle 1671"/>
          <p:cNvSpPr/>
          <p:nvPr/>
        </p:nvSpPr>
        <p:spPr>
          <a:xfrm>
            <a:off x="765384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O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75" name="Rectangle 1674"/>
          <p:cNvSpPr/>
          <p:nvPr/>
        </p:nvSpPr>
        <p:spPr>
          <a:xfrm>
            <a:off x="820248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C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78" name="Rectangle 1677"/>
          <p:cNvSpPr/>
          <p:nvPr/>
        </p:nvSpPr>
        <p:spPr>
          <a:xfrm>
            <a:off x="875112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K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81" name="Rectangle 1680"/>
          <p:cNvSpPr/>
          <p:nvPr/>
        </p:nvSpPr>
        <p:spPr>
          <a:xfrm>
            <a:off x="929976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W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84" name="Rectangle 1683"/>
          <p:cNvSpPr/>
          <p:nvPr/>
        </p:nvSpPr>
        <p:spPr>
          <a:xfrm>
            <a:off x="984840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Y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87" name="Rectangle 1686"/>
          <p:cNvSpPr/>
          <p:nvPr/>
        </p:nvSpPr>
        <p:spPr>
          <a:xfrm>
            <a:off x="10397049" y="537548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O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93" name="Rectangle 1692"/>
          <p:cNvSpPr/>
          <p:nvPr/>
        </p:nvSpPr>
        <p:spPr>
          <a:xfrm>
            <a:off x="216744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96" name="Rectangle 1695"/>
          <p:cNvSpPr/>
          <p:nvPr/>
        </p:nvSpPr>
        <p:spPr>
          <a:xfrm>
            <a:off x="271608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699" name="Rectangle 1698"/>
          <p:cNvSpPr/>
          <p:nvPr/>
        </p:nvSpPr>
        <p:spPr>
          <a:xfrm>
            <a:off x="326472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D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02" name="Rectangle 1701"/>
          <p:cNvSpPr/>
          <p:nvPr/>
        </p:nvSpPr>
        <p:spPr>
          <a:xfrm>
            <a:off x="381336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05" name="Rectangle 1704"/>
          <p:cNvSpPr/>
          <p:nvPr/>
        </p:nvSpPr>
        <p:spPr>
          <a:xfrm>
            <a:off x="436200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H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08" name="Rectangle 1707"/>
          <p:cNvSpPr/>
          <p:nvPr/>
        </p:nvSpPr>
        <p:spPr>
          <a:xfrm>
            <a:off x="491064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11" name="Rectangle 1710"/>
          <p:cNvSpPr/>
          <p:nvPr/>
        </p:nvSpPr>
        <p:spPr>
          <a:xfrm>
            <a:off x="545928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A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14" name="Rectangle 1713"/>
          <p:cNvSpPr/>
          <p:nvPr/>
        </p:nvSpPr>
        <p:spPr>
          <a:xfrm>
            <a:off x="600792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17" name="Rectangle 1716"/>
          <p:cNvSpPr/>
          <p:nvPr/>
        </p:nvSpPr>
        <p:spPr>
          <a:xfrm>
            <a:off x="655656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M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20" name="Rectangle 1719"/>
          <p:cNvSpPr/>
          <p:nvPr/>
        </p:nvSpPr>
        <p:spPr>
          <a:xfrm>
            <a:off x="710520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23" name="Rectangle 1722"/>
          <p:cNvSpPr/>
          <p:nvPr/>
        </p:nvSpPr>
        <p:spPr>
          <a:xfrm>
            <a:off x="765384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D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26" name="Rectangle 1725"/>
          <p:cNvSpPr/>
          <p:nvPr/>
        </p:nvSpPr>
        <p:spPr>
          <a:xfrm>
            <a:off x="820248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29" name="Rectangle 1728"/>
          <p:cNvSpPr/>
          <p:nvPr/>
        </p:nvSpPr>
        <p:spPr>
          <a:xfrm>
            <a:off x="875112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32" name="Rectangle 1731"/>
          <p:cNvSpPr/>
          <p:nvPr/>
        </p:nvSpPr>
        <p:spPr>
          <a:xfrm>
            <a:off x="929976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G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35" name="Rectangle 1734"/>
          <p:cNvSpPr/>
          <p:nvPr/>
        </p:nvSpPr>
        <p:spPr>
          <a:xfrm>
            <a:off x="984840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H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38" name="Rectangle 1737"/>
          <p:cNvSpPr/>
          <p:nvPr/>
        </p:nvSpPr>
        <p:spPr>
          <a:xfrm>
            <a:off x="10397049" y="5924124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44" name="Rectangle 1743"/>
          <p:cNvSpPr/>
          <p:nvPr/>
        </p:nvSpPr>
        <p:spPr>
          <a:xfrm>
            <a:off x="216744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M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47" name="Rectangle 1746"/>
          <p:cNvSpPr/>
          <p:nvPr/>
        </p:nvSpPr>
        <p:spPr>
          <a:xfrm>
            <a:off x="271608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O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50" name="Rectangle 1749"/>
          <p:cNvSpPr/>
          <p:nvPr/>
        </p:nvSpPr>
        <p:spPr>
          <a:xfrm>
            <a:off x="326472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R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53" name="Rectangle 1752"/>
          <p:cNvSpPr/>
          <p:nvPr/>
        </p:nvSpPr>
        <p:spPr>
          <a:xfrm>
            <a:off x="381336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56" name="Rectangle 1755"/>
          <p:cNvSpPr/>
          <p:nvPr/>
        </p:nvSpPr>
        <p:spPr>
          <a:xfrm>
            <a:off x="436200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I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59" name="Rectangle 1758"/>
          <p:cNvSpPr/>
          <p:nvPr/>
        </p:nvSpPr>
        <p:spPr>
          <a:xfrm>
            <a:off x="491064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62" name="Rectangle 1761"/>
          <p:cNvSpPr/>
          <p:nvPr/>
        </p:nvSpPr>
        <p:spPr>
          <a:xfrm>
            <a:off x="545928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G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65" name="Rectangle 1764"/>
          <p:cNvSpPr/>
          <p:nvPr/>
        </p:nvSpPr>
        <p:spPr>
          <a:xfrm>
            <a:off x="600792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A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68" name="Rectangle 1767"/>
          <p:cNvSpPr/>
          <p:nvPr/>
        </p:nvSpPr>
        <p:spPr>
          <a:xfrm>
            <a:off x="655656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F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71" name="Rectangle 1770"/>
          <p:cNvSpPr/>
          <p:nvPr/>
        </p:nvSpPr>
        <p:spPr>
          <a:xfrm>
            <a:off x="710520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T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74" name="Rectangle 1773"/>
          <p:cNvSpPr/>
          <p:nvPr/>
        </p:nvSpPr>
        <p:spPr>
          <a:xfrm>
            <a:off x="765384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E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77" name="Rectangle 1776"/>
          <p:cNvSpPr/>
          <p:nvPr/>
        </p:nvSpPr>
        <p:spPr>
          <a:xfrm>
            <a:off x="820248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R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80" name="Rectangle 1779"/>
          <p:cNvSpPr/>
          <p:nvPr/>
        </p:nvSpPr>
        <p:spPr>
          <a:xfrm>
            <a:off x="875112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83" name="Rectangle 1782"/>
          <p:cNvSpPr/>
          <p:nvPr/>
        </p:nvSpPr>
        <p:spPr>
          <a:xfrm>
            <a:off x="929976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O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86" name="Rectangle 1785"/>
          <p:cNvSpPr/>
          <p:nvPr/>
        </p:nvSpPr>
        <p:spPr>
          <a:xfrm>
            <a:off x="984840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O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sp>
        <p:nvSpPr>
          <p:cNvPr id="1789" name="Rectangle 1788"/>
          <p:cNvSpPr/>
          <p:nvPr/>
        </p:nvSpPr>
        <p:spPr>
          <a:xfrm>
            <a:off x="10397049" y="6472765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latin typeface="Arial Narrow" panose="020B0606020202030204" pitchFamily="34" charset="0"/>
              </a:rPr>
              <a:t>N</a:t>
            </a:r>
            <a:endParaRPr lang="en-GB" sz="2800" dirty="0">
              <a:latin typeface="Arial Narrow" panose="020B0606020202030204" pitchFamily="34" charset="0"/>
            </a:endParaRPr>
          </a:p>
        </p:txBody>
      </p:sp>
      <p:cxnSp>
        <p:nvCxnSpPr>
          <p:cNvPr id="1894" name="Straight Arrow Connector 1893"/>
          <p:cNvCxnSpPr/>
          <p:nvPr/>
        </p:nvCxnSpPr>
        <p:spPr>
          <a:xfrm>
            <a:off x="12308523" y="985820"/>
            <a:ext cx="0" cy="76402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2" name="Rectangle 1891"/>
          <p:cNvSpPr/>
          <p:nvPr/>
        </p:nvSpPr>
        <p:spPr>
          <a:xfrm rot="5400000">
            <a:off x="11828954" y="4849067"/>
            <a:ext cx="959140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21.34 cm</a:t>
            </a:r>
          </a:p>
        </p:txBody>
      </p:sp>
      <p:cxnSp>
        <p:nvCxnSpPr>
          <p:cNvPr id="1895" name="Straight Arrow Connector 1894"/>
          <p:cNvCxnSpPr/>
          <p:nvPr/>
        </p:nvCxnSpPr>
        <p:spPr>
          <a:xfrm>
            <a:off x="521997" y="8498321"/>
            <a:ext cx="120218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6" name="Rectangle 1895"/>
          <p:cNvSpPr/>
          <p:nvPr/>
        </p:nvSpPr>
        <p:spPr>
          <a:xfrm>
            <a:off x="6355773" y="8287491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33.39 cm</a:t>
            </a:r>
          </a:p>
        </p:txBody>
      </p:sp>
      <p:cxnSp>
        <p:nvCxnSpPr>
          <p:cNvPr id="1900" name="Straight Arrow Connector 1899"/>
          <p:cNvCxnSpPr/>
          <p:nvPr/>
        </p:nvCxnSpPr>
        <p:spPr>
          <a:xfrm>
            <a:off x="1070170" y="7985300"/>
            <a:ext cx="1092506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Rectangle 1900"/>
          <p:cNvSpPr/>
          <p:nvPr/>
        </p:nvSpPr>
        <p:spPr>
          <a:xfrm>
            <a:off x="6355773" y="7774468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30.48 cm</a:t>
            </a:r>
          </a:p>
        </p:txBody>
      </p:sp>
      <p:cxnSp>
        <p:nvCxnSpPr>
          <p:cNvPr id="1904" name="Straight Arrow Connector 1903"/>
          <p:cNvCxnSpPr/>
          <p:nvPr/>
        </p:nvCxnSpPr>
        <p:spPr>
          <a:xfrm>
            <a:off x="11685711" y="1534459"/>
            <a:ext cx="0" cy="6578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5" name="Rectangle 1904"/>
          <p:cNvSpPr/>
          <p:nvPr/>
        </p:nvSpPr>
        <p:spPr>
          <a:xfrm rot="5400000">
            <a:off x="11206143" y="4890966"/>
            <a:ext cx="959140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18.29 cm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67449" y="3180076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2167449" y="3719400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2167449" y="427820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2167449" y="482684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2167449" y="537548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2167449" y="592412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167449" y="6472764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1608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326472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3816738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36200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91064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545928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600792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6559938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710520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765384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820248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875112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929976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9856858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0397049" y="2631436"/>
            <a:ext cx="0" cy="438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1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1070170" y="1534459"/>
            <a:ext cx="10972800" cy="6584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 dirty="0"/>
          </a:p>
        </p:txBody>
      </p:sp>
      <p:sp>
        <p:nvSpPr>
          <p:cNvPr id="1387" name="Rectangle 1386"/>
          <p:cNvSpPr/>
          <p:nvPr/>
        </p:nvSpPr>
        <p:spPr>
          <a:xfrm>
            <a:off x="216744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90" name="Rectangle 1389"/>
          <p:cNvSpPr/>
          <p:nvPr/>
        </p:nvSpPr>
        <p:spPr>
          <a:xfrm>
            <a:off x="271608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93" name="Rectangle 1392"/>
          <p:cNvSpPr/>
          <p:nvPr/>
        </p:nvSpPr>
        <p:spPr>
          <a:xfrm>
            <a:off x="326472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96" name="Rectangle 1395"/>
          <p:cNvSpPr/>
          <p:nvPr/>
        </p:nvSpPr>
        <p:spPr>
          <a:xfrm>
            <a:off x="381336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99" name="Rectangle 1398"/>
          <p:cNvSpPr/>
          <p:nvPr/>
        </p:nvSpPr>
        <p:spPr>
          <a:xfrm>
            <a:off x="436200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02" name="Rectangle 1401"/>
          <p:cNvSpPr/>
          <p:nvPr/>
        </p:nvSpPr>
        <p:spPr>
          <a:xfrm>
            <a:off x="491064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05" name="Rectangle 1404"/>
          <p:cNvSpPr/>
          <p:nvPr/>
        </p:nvSpPr>
        <p:spPr>
          <a:xfrm>
            <a:off x="545928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08" name="Rectangle 1407"/>
          <p:cNvSpPr/>
          <p:nvPr/>
        </p:nvSpPr>
        <p:spPr>
          <a:xfrm>
            <a:off x="600792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11" name="Rectangle 1410"/>
          <p:cNvSpPr/>
          <p:nvPr/>
        </p:nvSpPr>
        <p:spPr>
          <a:xfrm>
            <a:off x="655656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14" name="Rectangle 1413"/>
          <p:cNvSpPr/>
          <p:nvPr/>
        </p:nvSpPr>
        <p:spPr>
          <a:xfrm>
            <a:off x="710520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17" name="Rectangle 1416"/>
          <p:cNvSpPr/>
          <p:nvPr/>
        </p:nvSpPr>
        <p:spPr>
          <a:xfrm>
            <a:off x="765384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0" name="Rectangle 1419"/>
          <p:cNvSpPr/>
          <p:nvPr/>
        </p:nvSpPr>
        <p:spPr>
          <a:xfrm>
            <a:off x="820248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3" name="Rectangle 1422"/>
          <p:cNvSpPr/>
          <p:nvPr/>
        </p:nvSpPr>
        <p:spPr>
          <a:xfrm>
            <a:off x="875112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6" name="Rectangle 1425"/>
          <p:cNvSpPr/>
          <p:nvPr/>
        </p:nvSpPr>
        <p:spPr>
          <a:xfrm>
            <a:off x="929976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9" name="Rectangle 1428"/>
          <p:cNvSpPr/>
          <p:nvPr/>
        </p:nvSpPr>
        <p:spPr>
          <a:xfrm>
            <a:off x="984840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2" name="Rectangle 1431"/>
          <p:cNvSpPr/>
          <p:nvPr/>
        </p:nvSpPr>
        <p:spPr>
          <a:xfrm>
            <a:off x="1039704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8" name="Rectangle 1437"/>
          <p:cNvSpPr/>
          <p:nvPr/>
        </p:nvSpPr>
        <p:spPr>
          <a:xfrm>
            <a:off x="216744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1" name="Rectangle 1440"/>
          <p:cNvSpPr/>
          <p:nvPr/>
        </p:nvSpPr>
        <p:spPr>
          <a:xfrm>
            <a:off x="271608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4" name="Rectangle 1443"/>
          <p:cNvSpPr/>
          <p:nvPr/>
        </p:nvSpPr>
        <p:spPr>
          <a:xfrm>
            <a:off x="326472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7" name="Rectangle 1446"/>
          <p:cNvSpPr/>
          <p:nvPr/>
        </p:nvSpPr>
        <p:spPr>
          <a:xfrm>
            <a:off x="381336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50" name="Rectangle 1449"/>
          <p:cNvSpPr/>
          <p:nvPr/>
        </p:nvSpPr>
        <p:spPr>
          <a:xfrm>
            <a:off x="436200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Z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53" name="Rectangle 1452"/>
          <p:cNvSpPr/>
          <p:nvPr/>
        </p:nvSpPr>
        <p:spPr>
          <a:xfrm>
            <a:off x="491064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56" name="Rectangle 1455"/>
          <p:cNvSpPr/>
          <p:nvPr/>
        </p:nvSpPr>
        <p:spPr>
          <a:xfrm>
            <a:off x="545928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59" name="Rectangle 1458"/>
          <p:cNvSpPr/>
          <p:nvPr/>
        </p:nvSpPr>
        <p:spPr>
          <a:xfrm>
            <a:off x="600792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2" name="Rectangle 1461"/>
          <p:cNvSpPr/>
          <p:nvPr/>
        </p:nvSpPr>
        <p:spPr>
          <a:xfrm>
            <a:off x="655656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5" name="Rectangle 1464"/>
          <p:cNvSpPr/>
          <p:nvPr/>
        </p:nvSpPr>
        <p:spPr>
          <a:xfrm>
            <a:off x="710520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Q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68" name="Rectangle 1467"/>
          <p:cNvSpPr/>
          <p:nvPr/>
        </p:nvSpPr>
        <p:spPr>
          <a:xfrm>
            <a:off x="765384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U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71" name="Rectangle 1470"/>
          <p:cNvSpPr/>
          <p:nvPr/>
        </p:nvSpPr>
        <p:spPr>
          <a:xfrm>
            <a:off x="820248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74" name="Rectangle 1473"/>
          <p:cNvSpPr/>
          <p:nvPr/>
        </p:nvSpPr>
        <p:spPr>
          <a:xfrm>
            <a:off x="875112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77" name="Rectangle 1476"/>
          <p:cNvSpPr/>
          <p:nvPr/>
        </p:nvSpPr>
        <p:spPr>
          <a:xfrm>
            <a:off x="929976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80" name="Rectangle 1479"/>
          <p:cNvSpPr/>
          <p:nvPr/>
        </p:nvSpPr>
        <p:spPr>
          <a:xfrm>
            <a:off x="984840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83" name="Rectangle 1482"/>
          <p:cNvSpPr/>
          <p:nvPr/>
        </p:nvSpPr>
        <p:spPr>
          <a:xfrm>
            <a:off x="1039704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89" name="Rectangle 1488"/>
          <p:cNvSpPr/>
          <p:nvPr/>
        </p:nvSpPr>
        <p:spPr>
          <a:xfrm>
            <a:off x="216744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2" name="Rectangle 1491"/>
          <p:cNvSpPr/>
          <p:nvPr/>
        </p:nvSpPr>
        <p:spPr>
          <a:xfrm>
            <a:off x="271608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5" name="Rectangle 1494"/>
          <p:cNvSpPr/>
          <p:nvPr/>
        </p:nvSpPr>
        <p:spPr>
          <a:xfrm>
            <a:off x="326472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8" name="Rectangle 1497"/>
          <p:cNvSpPr/>
          <p:nvPr/>
        </p:nvSpPr>
        <p:spPr>
          <a:xfrm>
            <a:off x="381336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01" name="Rectangle 1500"/>
          <p:cNvSpPr/>
          <p:nvPr/>
        </p:nvSpPr>
        <p:spPr>
          <a:xfrm>
            <a:off x="436200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04" name="Rectangle 1503"/>
          <p:cNvSpPr/>
          <p:nvPr/>
        </p:nvSpPr>
        <p:spPr>
          <a:xfrm>
            <a:off x="491064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07" name="Rectangle 1506"/>
          <p:cNvSpPr/>
          <p:nvPr/>
        </p:nvSpPr>
        <p:spPr>
          <a:xfrm>
            <a:off x="545928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0" name="Rectangle 1509"/>
          <p:cNvSpPr/>
          <p:nvPr/>
        </p:nvSpPr>
        <p:spPr>
          <a:xfrm>
            <a:off x="600792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3" name="Rectangle 1512"/>
          <p:cNvSpPr/>
          <p:nvPr/>
        </p:nvSpPr>
        <p:spPr>
          <a:xfrm>
            <a:off x="655656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6" name="Rectangle 1515"/>
          <p:cNvSpPr/>
          <p:nvPr/>
        </p:nvSpPr>
        <p:spPr>
          <a:xfrm>
            <a:off x="710520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9" name="Rectangle 1518"/>
          <p:cNvSpPr/>
          <p:nvPr/>
        </p:nvSpPr>
        <p:spPr>
          <a:xfrm>
            <a:off x="765384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2" name="Rectangle 1521"/>
          <p:cNvSpPr/>
          <p:nvPr/>
        </p:nvSpPr>
        <p:spPr>
          <a:xfrm>
            <a:off x="820248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5" name="Rectangle 1524"/>
          <p:cNvSpPr/>
          <p:nvPr/>
        </p:nvSpPr>
        <p:spPr>
          <a:xfrm>
            <a:off x="875112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8" name="Rectangle 1527"/>
          <p:cNvSpPr/>
          <p:nvPr/>
        </p:nvSpPr>
        <p:spPr>
          <a:xfrm>
            <a:off x="929976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31" name="Rectangle 1530"/>
          <p:cNvSpPr/>
          <p:nvPr/>
        </p:nvSpPr>
        <p:spPr>
          <a:xfrm>
            <a:off x="984840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34" name="Rectangle 1533"/>
          <p:cNvSpPr/>
          <p:nvPr/>
        </p:nvSpPr>
        <p:spPr>
          <a:xfrm>
            <a:off x="1039704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0" name="Rectangle 1539"/>
          <p:cNvSpPr/>
          <p:nvPr/>
        </p:nvSpPr>
        <p:spPr>
          <a:xfrm>
            <a:off x="216744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3" name="Rectangle 1542"/>
          <p:cNvSpPr/>
          <p:nvPr/>
        </p:nvSpPr>
        <p:spPr>
          <a:xfrm>
            <a:off x="271608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6" name="Rectangle 1545"/>
          <p:cNvSpPr/>
          <p:nvPr/>
        </p:nvSpPr>
        <p:spPr>
          <a:xfrm>
            <a:off x="326472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9" name="Rectangle 1548"/>
          <p:cNvSpPr/>
          <p:nvPr/>
        </p:nvSpPr>
        <p:spPr>
          <a:xfrm>
            <a:off x="381336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52" name="Rectangle 1551"/>
          <p:cNvSpPr/>
          <p:nvPr/>
        </p:nvSpPr>
        <p:spPr>
          <a:xfrm>
            <a:off x="436200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55" name="Rectangle 1554"/>
          <p:cNvSpPr/>
          <p:nvPr/>
        </p:nvSpPr>
        <p:spPr>
          <a:xfrm>
            <a:off x="491064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58" name="Rectangle 1557"/>
          <p:cNvSpPr/>
          <p:nvPr/>
        </p:nvSpPr>
        <p:spPr>
          <a:xfrm>
            <a:off x="545928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61" name="Rectangle 1560"/>
          <p:cNvSpPr/>
          <p:nvPr/>
        </p:nvSpPr>
        <p:spPr>
          <a:xfrm>
            <a:off x="600792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64" name="Rectangle 1563"/>
          <p:cNvSpPr/>
          <p:nvPr/>
        </p:nvSpPr>
        <p:spPr>
          <a:xfrm>
            <a:off x="655656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67" name="Rectangle 1566"/>
          <p:cNvSpPr/>
          <p:nvPr/>
        </p:nvSpPr>
        <p:spPr>
          <a:xfrm>
            <a:off x="710520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0" name="Rectangle 1569"/>
          <p:cNvSpPr/>
          <p:nvPr/>
        </p:nvSpPr>
        <p:spPr>
          <a:xfrm>
            <a:off x="765384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3" name="Rectangle 1572"/>
          <p:cNvSpPr/>
          <p:nvPr/>
        </p:nvSpPr>
        <p:spPr>
          <a:xfrm>
            <a:off x="820248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6" name="Rectangle 1575"/>
          <p:cNvSpPr/>
          <p:nvPr/>
        </p:nvSpPr>
        <p:spPr>
          <a:xfrm>
            <a:off x="875112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9" name="Rectangle 1578"/>
          <p:cNvSpPr/>
          <p:nvPr/>
        </p:nvSpPr>
        <p:spPr>
          <a:xfrm>
            <a:off x="929976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82" name="Rectangle 1581"/>
          <p:cNvSpPr/>
          <p:nvPr/>
        </p:nvSpPr>
        <p:spPr>
          <a:xfrm>
            <a:off x="984840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85" name="Rectangle 1584"/>
          <p:cNvSpPr/>
          <p:nvPr/>
        </p:nvSpPr>
        <p:spPr>
          <a:xfrm>
            <a:off x="1039704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91" name="Rectangle 1590"/>
          <p:cNvSpPr/>
          <p:nvPr/>
        </p:nvSpPr>
        <p:spPr>
          <a:xfrm>
            <a:off x="216744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94" name="Rectangle 1593"/>
          <p:cNvSpPr/>
          <p:nvPr/>
        </p:nvSpPr>
        <p:spPr>
          <a:xfrm>
            <a:off x="271608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97" name="Rectangle 1596"/>
          <p:cNvSpPr/>
          <p:nvPr/>
        </p:nvSpPr>
        <p:spPr>
          <a:xfrm>
            <a:off x="326472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00" name="Rectangle 1599"/>
          <p:cNvSpPr/>
          <p:nvPr/>
        </p:nvSpPr>
        <p:spPr>
          <a:xfrm>
            <a:off x="381336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03" name="Rectangle 1602"/>
          <p:cNvSpPr/>
          <p:nvPr/>
        </p:nvSpPr>
        <p:spPr>
          <a:xfrm>
            <a:off x="436200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06" name="Rectangle 1605"/>
          <p:cNvSpPr/>
          <p:nvPr/>
        </p:nvSpPr>
        <p:spPr>
          <a:xfrm>
            <a:off x="491064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09" name="Rectangle 1608"/>
          <p:cNvSpPr/>
          <p:nvPr/>
        </p:nvSpPr>
        <p:spPr>
          <a:xfrm>
            <a:off x="545928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12" name="Rectangle 1611"/>
          <p:cNvSpPr/>
          <p:nvPr/>
        </p:nvSpPr>
        <p:spPr>
          <a:xfrm>
            <a:off x="600792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15" name="Rectangle 1614"/>
          <p:cNvSpPr/>
          <p:nvPr/>
        </p:nvSpPr>
        <p:spPr>
          <a:xfrm>
            <a:off x="655656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18" name="Rectangle 1617"/>
          <p:cNvSpPr/>
          <p:nvPr/>
        </p:nvSpPr>
        <p:spPr>
          <a:xfrm>
            <a:off x="710520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21" name="Rectangle 1620"/>
          <p:cNvSpPr/>
          <p:nvPr/>
        </p:nvSpPr>
        <p:spPr>
          <a:xfrm>
            <a:off x="765384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24" name="Rectangle 1623"/>
          <p:cNvSpPr/>
          <p:nvPr/>
        </p:nvSpPr>
        <p:spPr>
          <a:xfrm>
            <a:off x="820248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27" name="Rectangle 1626"/>
          <p:cNvSpPr/>
          <p:nvPr/>
        </p:nvSpPr>
        <p:spPr>
          <a:xfrm>
            <a:off x="875112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30" name="Rectangle 1629"/>
          <p:cNvSpPr/>
          <p:nvPr/>
        </p:nvSpPr>
        <p:spPr>
          <a:xfrm>
            <a:off x="929976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33" name="Rectangle 1632"/>
          <p:cNvSpPr/>
          <p:nvPr/>
        </p:nvSpPr>
        <p:spPr>
          <a:xfrm>
            <a:off x="984840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36" name="Rectangle 1635"/>
          <p:cNvSpPr/>
          <p:nvPr/>
        </p:nvSpPr>
        <p:spPr>
          <a:xfrm>
            <a:off x="1039704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42" name="Rectangle 1641"/>
          <p:cNvSpPr/>
          <p:nvPr/>
        </p:nvSpPr>
        <p:spPr>
          <a:xfrm>
            <a:off x="216744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271608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326472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381336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54" name="Rectangle 1653"/>
          <p:cNvSpPr/>
          <p:nvPr/>
        </p:nvSpPr>
        <p:spPr>
          <a:xfrm>
            <a:off x="436200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57" name="Rectangle 1656"/>
          <p:cNvSpPr/>
          <p:nvPr/>
        </p:nvSpPr>
        <p:spPr>
          <a:xfrm>
            <a:off x="491064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60" name="Rectangle 1659"/>
          <p:cNvSpPr/>
          <p:nvPr/>
        </p:nvSpPr>
        <p:spPr>
          <a:xfrm>
            <a:off x="545928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63" name="Rectangle 1662"/>
          <p:cNvSpPr/>
          <p:nvPr/>
        </p:nvSpPr>
        <p:spPr>
          <a:xfrm>
            <a:off x="600792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O’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66" name="Rectangle 1665"/>
          <p:cNvSpPr/>
          <p:nvPr/>
        </p:nvSpPr>
        <p:spPr>
          <a:xfrm>
            <a:off x="655656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69" name="Rectangle 1668"/>
          <p:cNvSpPr/>
          <p:nvPr/>
        </p:nvSpPr>
        <p:spPr>
          <a:xfrm>
            <a:off x="710520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72" name="Rectangle 1671"/>
          <p:cNvSpPr/>
          <p:nvPr/>
        </p:nvSpPr>
        <p:spPr>
          <a:xfrm>
            <a:off x="765384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75" name="Rectangle 1674"/>
          <p:cNvSpPr/>
          <p:nvPr/>
        </p:nvSpPr>
        <p:spPr>
          <a:xfrm>
            <a:off x="820248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78" name="Rectangle 1677"/>
          <p:cNvSpPr/>
          <p:nvPr/>
        </p:nvSpPr>
        <p:spPr>
          <a:xfrm>
            <a:off x="875112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K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81" name="Rectangle 1680"/>
          <p:cNvSpPr/>
          <p:nvPr/>
        </p:nvSpPr>
        <p:spPr>
          <a:xfrm>
            <a:off x="929976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84" name="Rectangle 1683"/>
          <p:cNvSpPr/>
          <p:nvPr/>
        </p:nvSpPr>
        <p:spPr>
          <a:xfrm>
            <a:off x="984840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87" name="Rectangle 1686"/>
          <p:cNvSpPr/>
          <p:nvPr/>
        </p:nvSpPr>
        <p:spPr>
          <a:xfrm>
            <a:off x="1039704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93" name="Rectangle 1692"/>
          <p:cNvSpPr/>
          <p:nvPr/>
        </p:nvSpPr>
        <p:spPr>
          <a:xfrm>
            <a:off x="216744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96" name="Rectangle 1695"/>
          <p:cNvSpPr/>
          <p:nvPr/>
        </p:nvSpPr>
        <p:spPr>
          <a:xfrm>
            <a:off x="271608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99" name="Rectangle 1698"/>
          <p:cNvSpPr/>
          <p:nvPr/>
        </p:nvSpPr>
        <p:spPr>
          <a:xfrm>
            <a:off x="326472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02" name="Rectangle 1701"/>
          <p:cNvSpPr/>
          <p:nvPr/>
        </p:nvSpPr>
        <p:spPr>
          <a:xfrm>
            <a:off x="381336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05" name="Rectangle 1704"/>
          <p:cNvSpPr/>
          <p:nvPr/>
        </p:nvSpPr>
        <p:spPr>
          <a:xfrm>
            <a:off x="436200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08" name="Rectangle 1707"/>
          <p:cNvSpPr/>
          <p:nvPr/>
        </p:nvSpPr>
        <p:spPr>
          <a:xfrm>
            <a:off x="491064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11" name="Rectangle 1710"/>
          <p:cNvSpPr/>
          <p:nvPr/>
        </p:nvSpPr>
        <p:spPr>
          <a:xfrm>
            <a:off x="545928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14" name="Rectangle 1713"/>
          <p:cNvSpPr/>
          <p:nvPr/>
        </p:nvSpPr>
        <p:spPr>
          <a:xfrm>
            <a:off x="600792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17" name="Rectangle 1716"/>
          <p:cNvSpPr/>
          <p:nvPr/>
        </p:nvSpPr>
        <p:spPr>
          <a:xfrm>
            <a:off x="655656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20" name="Rectangle 1719"/>
          <p:cNvSpPr/>
          <p:nvPr/>
        </p:nvSpPr>
        <p:spPr>
          <a:xfrm>
            <a:off x="710520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23" name="Rectangle 1722"/>
          <p:cNvSpPr/>
          <p:nvPr/>
        </p:nvSpPr>
        <p:spPr>
          <a:xfrm>
            <a:off x="765384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26" name="Rectangle 1725"/>
          <p:cNvSpPr/>
          <p:nvPr/>
        </p:nvSpPr>
        <p:spPr>
          <a:xfrm>
            <a:off x="820248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29" name="Rectangle 1728"/>
          <p:cNvSpPr/>
          <p:nvPr/>
        </p:nvSpPr>
        <p:spPr>
          <a:xfrm>
            <a:off x="875112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32" name="Rectangle 1731"/>
          <p:cNvSpPr/>
          <p:nvPr/>
        </p:nvSpPr>
        <p:spPr>
          <a:xfrm>
            <a:off x="929976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35" name="Rectangle 1734"/>
          <p:cNvSpPr/>
          <p:nvPr/>
        </p:nvSpPr>
        <p:spPr>
          <a:xfrm>
            <a:off x="984840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38" name="Rectangle 1737"/>
          <p:cNvSpPr/>
          <p:nvPr/>
        </p:nvSpPr>
        <p:spPr>
          <a:xfrm>
            <a:off x="1039704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44" name="Rectangle 1743"/>
          <p:cNvSpPr/>
          <p:nvPr/>
        </p:nvSpPr>
        <p:spPr>
          <a:xfrm>
            <a:off x="216744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47" name="Rectangle 1746"/>
          <p:cNvSpPr/>
          <p:nvPr/>
        </p:nvSpPr>
        <p:spPr>
          <a:xfrm>
            <a:off x="271608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50" name="Rectangle 1749"/>
          <p:cNvSpPr/>
          <p:nvPr/>
        </p:nvSpPr>
        <p:spPr>
          <a:xfrm>
            <a:off x="326472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53" name="Rectangle 1752"/>
          <p:cNvSpPr/>
          <p:nvPr/>
        </p:nvSpPr>
        <p:spPr>
          <a:xfrm>
            <a:off x="381336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56" name="Rectangle 1755"/>
          <p:cNvSpPr/>
          <p:nvPr/>
        </p:nvSpPr>
        <p:spPr>
          <a:xfrm>
            <a:off x="436200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59" name="Rectangle 1758"/>
          <p:cNvSpPr/>
          <p:nvPr/>
        </p:nvSpPr>
        <p:spPr>
          <a:xfrm>
            <a:off x="491064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62" name="Rectangle 1761"/>
          <p:cNvSpPr/>
          <p:nvPr/>
        </p:nvSpPr>
        <p:spPr>
          <a:xfrm>
            <a:off x="545928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65" name="Rectangle 1764"/>
          <p:cNvSpPr/>
          <p:nvPr/>
        </p:nvSpPr>
        <p:spPr>
          <a:xfrm>
            <a:off x="600792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68" name="Rectangle 1767"/>
          <p:cNvSpPr/>
          <p:nvPr/>
        </p:nvSpPr>
        <p:spPr>
          <a:xfrm>
            <a:off x="655656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71" name="Rectangle 1770"/>
          <p:cNvSpPr/>
          <p:nvPr/>
        </p:nvSpPr>
        <p:spPr>
          <a:xfrm>
            <a:off x="710520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74" name="Rectangle 1773"/>
          <p:cNvSpPr/>
          <p:nvPr/>
        </p:nvSpPr>
        <p:spPr>
          <a:xfrm>
            <a:off x="765384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77" name="Rectangle 1776"/>
          <p:cNvSpPr/>
          <p:nvPr/>
        </p:nvSpPr>
        <p:spPr>
          <a:xfrm>
            <a:off x="820248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80" name="Rectangle 1779"/>
          <p:cNvSpPr/>
          <p:nvPr/>
        </p:nvSpPr>
        <p:spPr>
          <a:xfrm>
            <a:off x="875112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83" name="Rectangle 1782"/>
          <p:cNvSpPr/>
          <p:nvPr/>
        </p:nvSpPr>
        <p:spPr>
          <a:xfrm>
            <a:off x="929976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86" name="Rectangle 1785"/>
          <p:cNvSpPr/>
          <p:nvPr/>
        </p:nvSpPr>
        <p:spPr>
          <a:xfrm>
            <a:off x="984840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89" name="Rectangle 1788"/>
          <p:cNvSpPr/>
          <p:nvPr/>
        </p:nvSpPr>
        <p:spPr>
          <a:xfrm>
            <a:off x="1039704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00" name="Straight Arrow Connector 1899"/>
          <p:cNvCxnSpPr/>
          <p:nvPr/>
        </p:nvCxnSpPr>
        <p:spPr>
          <a:xfrm>
            <a:off x="1070170" y="8395808"/>
            <a:ext cx="1092506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Rectangle 1900"/>
          <p:cNvSpPr/>
          <p:nvPr/>
        </p:nvSpPr>
        <p:spPr>
          <a:xfrm>
            <a:off x="6355773" y="8184976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30.48 cm</a:t>
            </a:r>
          </a:p>
        </p:txBody>
      </p:sp>
      <p:cxnSp>
        <p:nvCxnSpPr>
          <p:cNvPr id="1904" name="Straight Arrow Connector 1903"/>
          <p:cNvCxnSpPr/>
          <p:nvPr/>
        </p:nvCxnSpPr>
        <p:spPr>
          <a:xfrm>
            <a:off x="12305456" y="1534459"/>
            <a:ext cx="0" cy="6578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5" name="Rectangle 1904"/>
          <p:cNvSpPr/>
          <p:nvPr/>
        </p:nvSpPr>
        <p:spPr>
          <a:xfrm rot="5400000">
            <a:off x="11825887" y="4890966"/>
            <a:ext cx="959140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18.29 cm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67449" y="3180076"/>
            <a:ext cx="877824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2167449" y="3719400"/>
            <a:ext cx="877824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2167449" y="4278204"/>
            <a:ext cx="877824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2167449" y="4826844"/>
            <a:ext cx="877824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2167449" y="5375484"/>
            <a:ext cx="877824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2167449" y="5924124"/>
            <a:ext cx="877824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167449" y="6472764"/>
            <a:ext cx="877824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1608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326472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3816738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36200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91064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545928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600792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6559938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710520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765384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820248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875112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929976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9856858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0397049" y="2631436"/>
            <a:ext cx="0" cy="43899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1410606" y="7480658"/>
            <a:ext cx="167448" cy="167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/>
          <p:nvPr/>
        </p:nvSpPr>
        <p:spPr>
          <a:xfrm>
            <a:off x="1535085" y="7480658"/>
            <a:ext cx="167448" cy="167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1535085" y="1999072"/>
            <a:ext cx="167448" cy="167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/>
          <p:nvPr/>
        </p:nvSpPr>
        <p:spPr>
          <a:xfrm>
            <a:off x="11410606" y="1999072"/>
            <a:ext cx="167448" cy="167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 rot="5400000">
            <a:off x="12283971" y="4890967"/>
            <a:ext cx="652574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7.2 in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355772" y="8523531"/>
            <a:ext cx="593432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12 in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16744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71608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26472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81336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3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36200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4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91064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5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45928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6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00792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7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55656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8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10520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9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65384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10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20248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11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75112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12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29976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13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84840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14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0397049" y="1999072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15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2167449" y="2547712"/>
            <a:ext cx="877824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428213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428213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428213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428213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3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428213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4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428213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5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428213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6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428213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7</a:t>
            </a:r>
            <a:endParaRPr lang="en-GB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1070170" y="1534459"/>
            <a:ext cx="10972800" cy="6584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387" name="Rectangle 1386"/>
          <p:cNvSpPr/>
          <p:nvPr/>
        </p:nvSpPr>
        <p:spPr>
          <a:xfrm>
            <a:off x="216744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90" name="Rectangle 1389"/>
          <p:cNvSpPr/>
          <p:nvPr/>
        </p:nvSpPr>
        <p:spPr>
          <a:xfrm>
            <a:off x="271608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93" name="Rectangle 1392"/>
          <p:cNvSpPr/>
          <p:nvPr/>
        </p:nvSpPr>
        <p:spPr>
          <a:xfrm>
            <a:off x="326472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96" name="Rectangle 1395"/>
          <p:cNvSpPr/>
          <p:nvPr/>
        </p:nvSpPr>
        <p:spPr>
          <a:xfrm>
            <a:off x="381336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99" name="Rectangle 1398"/>
          <p:cNvSpPr/>
          <p:nvPr/>
        </p:nvSpPr>
        <p:spPr>
          <a:xfrm>
            <a:off x="436200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02" name="Rectangle 1401"/>
          <p:cNvSpPr/>
          <p:nvPr/>
        </p:nvSpPr>
        <p:spPr>
          <a:xfrm>
            <a:off x="491064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05" name="Rectangle 1404"/>
          <p:cNvSpPr/>
          <p:nvPr/>
        </p:nvSpPr>
        <p:spPr>
          <a:xfrm>
            <a:off x="545928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08" name="Rectangle 1407"/>
          <p:cNvSpPr/>
          <p:nvPr/>
        </p:nvSpPr>
        <p:spPr>
          <a:xfrm>
            <a:off x="600792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11" name="Rectangle 1410"/>
          <p:cNvSpPr/>
          <p:nvPr/>
        </p:nvSpPr>
        <p:spPr>
          <a:xfrm>
            <a:off x="655656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14" name="Rectangle 1413"/>
          <p:cNvSpPr/>
          <p:nvPr/>
        </p:nvSpPr>
        <p:spPr>
          <a:xfrm>
            <a:off x="710520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17" name="Rectangle 1416"/>
          <p:cNvSpPr/>
          <p:nvPr/>
        </p:nvSpPr>
        <p:spPr>
          <a:xfrm>
            <a:off x="765384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0" name="Rectangle 1419"/>
          <p:cNvSpPr/>
          <p:nvPr/>
        </p:nvSpPr>
        <p:spPr>
          <a:xfrm>
            <a:off x="820248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3" name="Rectangle 1422"/>
          <p:cNvSpPr/>
          <p:nvPr/>
        </p:nvSpPr>
        <p:spPr>
          <a:xfrm>
            <a:off x="875112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6" name="Rectangle 1425"/>
          <p:cNvSpPr/>
          <p:nvPr/>
        </p:nvSpPr>
        <p:spPr>
          <a:xfrm>
            <a:off x="929976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9" name="Rectangle 1428"/>
          <p:cNvSpPr/>
          <p:nvPr/>
        </p:nvSpPr>
        <p:spPr>
          <a:xfrm>
            <a:off x="984840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2" name="Rectangle 1431"/>
          <p:cNvSpPr/>
          <p:nvPr/>
        </p:nvSpPr>
        <p:spPr>
          <a:xfrm>
            <a:off x="10397049" y="2631436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8" name="Rectangle 1437"/>
          <p:cNvSpPr/>
          <p:nvPr/>
        </p:nvSpPr>
        <p:spPr>
          <a:xfrm>
            <a:off x="216744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1" name="Rectangle 1440"/>
          <p:cNvSpPr/>
          <p:nvPr/>
        </p:nvSpPr>
        <p:spPr>
          <a:xfrm>
            <a:off x="271608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4" name="Rectangle 1443"/>
          <p:cNvSpPr/>
          <p:nvPr/>
        </p:nvSpPr>
        <p:spPr>
          <a:xfrm>
            <a:off x="326472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7" name="Rectangle 1446"/>
          <p:cNvSpPr/>
          <p:nvPr/>
        </p:nvSpPr>
        <p:spPr>
          <a:xfrm>
            <a:off x="381336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50" name="Rectangle 1449"/>
          <p:cNvSpPr/>
          <p:nvPr/>
        </p:nvSpPr>
        <p:spPr>
          <a:xfrm>
            <a:off x="436200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Z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53" name="Rectangle 1452"/>
          <p:cNvSpPr/>
          <p:nvPr/>
        </p:nvSpPr>
        <p:spPr>
          <a:xfrm>
            <a:off x="491064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56" name="Rectangle 1455"/>
          <p:cNvSpPr/>
          <p:nvPr/>
        </p:nvSpPr>
        <p:spPr>
          <a:xfrm>
            <a:off x="545928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59" name="Rectangle 1458"/>
          <p:cNvSpPr/>
          <p:nvPr/>
        </p:nvSpPr>
        <p:spPr>
          <a:xfrm>
            <a:off x="600792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2" name="Rectangle 1461"/>
          <p:cNvSpPr/>
          <p:nvPr/>
        </p:nvSpPr>
        <p:spPr>
          <a:xfrm>
            <a:off x="655656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5" name="Rectangle 1464"/>
          <p:cNvSpPr/>
          <p:nvPr/>
        </p:nvSpPr>
        <p:spPr>
          <a:xfrm>
            <a:off x="710520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Q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68" name="Rectangle 1467"/>
          <p:cNvSpPr/>
          <p:nvPr/>
        </p:nvSpPr>
        <p:spPr>
          <a:xfrm>
            <a:off x="765384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U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71" name="Rectangle 1470"/>
          <p:cNvSpPr/>
          <p:nvPr/>
        </p:nvSpPr>
        <p:spPr>
          <a:xfrm>
            <a:off x="820248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74" name="Rectangle 1473"/>
          <p:cNvSpPr/>
          <p:nvPr/>
        </p:nvSpPr>
        <p:spPr>
          <a:xfrm>
            <a:off x="875112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77" name="Rectangle 1476"/>
          <p:cNvSpPr/>
          <p:nvPr/>
        </p:nvSpPr>
        <p:spPr>
          <a:xfrm>
            <a:off x="929976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80" name="Rectangle 1479"/>
          <p:cNvSpPr/>
          <p:nvPr/>
        </p:nvSpPr>
        <p:spPr>
          <a:xfrm>
            <a:off x="984840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83" name="Rectangle 1482"/>
          <p:cNvSpPr/>
          <p:nvPr/>
        </p:nvSpPr>
        <p:spPr>
          <a:xfrm>
            <a:off x="10397049" y="31809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89" name="Rectangle 1488"/>
          <p:cNvSpPr/>
          <p:nvPr/>
        </p:nvSpPr>
        <p:spPr>
          <a:xfrm>
            <a:off x="216744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2" name="Rectangle 1491"/>
          <p:cNvSpPr/>
          <p:nvPr/>
        </p:nvSpPr>
        <p:spPr>
          <a:xfrm>
            <a:off x="271608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5" name="Rectangle 1494"/>
          <p:cNvSpPr/>
          <p:nvPr/>
        </p:nvSpPr>
        <p:spPr>
          <a:xfrm>
            <a:off x="326472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8" name="Rectangle 1497"/>
          <p:cNvSpPr/>
          <p:nvPr/>
        </p:nvSpPr>
        <p:spPr>
          <a:xfrm>
            <a:off x="381336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01" name="Rectangle 1500"/>
          <p:cNvSpPr/>
          <p:nvPr/>
        </p:nvSpPr>
        <p:spPr>
          <a:xfrm>
            <a:off x="436200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04" name="Rectangle 1503"/>
          <p:cNvSpPr/>
          <p:nvPr/>
        </p:nvSpPr>
        <p:spPr>
          <a:xfrm>
            <a:off x="491064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07" name="Rectangle 1506"/>
          <p:cNvSpPr/>
          <p:nvPr/>
        </p:nvSpPr>
        <p:spPr>
          <a:xfrm>
            <a:off x="545928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0" name="Rectangle 1509"/>
          <p:cNvSpPr/>
          <p:nvPr/>
        </p:nvSpPr>
        <p:spPr>
          <a:xfrm>
            <a:off x="600792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3" name="Rectangle 1512"/>
          <p:cNvSpPr/>
          <p:nvPr/>
        </p:nvSpPr>
        <p:spPr>
          <a:xfrm>
            <a:off x="655656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6" name="Rectangle 1515"/>
          <p:cNvSpPr/>
          <p:nvPr/>
        </p:nvSpPr>
        <p:spPr>
          <a:xfrm>
            <a:off x="710520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9" name="Rectangle 1518"/>
          <p:cNvSpPr/>
          <p:nvPr/>
        </p:nvSpPr>
        <p:spPr>
          <a:xfrm>
            <a:off x="765384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2" name="Rectangle 1521"/>
          <p:cNvSpPr/>
          <p:nvPr/>
        </p:nvSpPr>
        <p:spPr>
          <a:xfrm>
            <a:off x="820248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5" name="Rectangle 1524"/>
          <p:cNvSpPr/>
          <p:nvPr/>
        </p:nvSpPr>
        <p:spPr>
          <a:xfrm>
            <a:off x="875112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8" name="Rectangle 1527"/>
          <p:cNvSpPr/>
          <p:nvPr/>
        </p:nvSpPr>
        <p:spPr>
          <a:xfrm>
            <a:off x="929976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31" name="Rectangle 1530"/>
          <p:cNvSpPr/>
          <p:nvPr/>
        </p:nvSpPr>
        <p:spPr>
          <a:xfrm>
            <a:off x="984840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34" name="Rectangle 1533"/>
          <p:cNvSpPr/>
          <p:nvPr/>
        </p:nvSpPr>
        <p:spPr>
          <a:xfrm>
            <a:off x="10397049" y="37295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0" name="Rectangle 1539"/>
          <p:cNvSpPr/>
          <p:nvPr/>
        </p:nvSpPr>
        <p:spPr>
          <a:xfrm>
            <a:off x="216744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3" name="Rectangle 1542"/>
          <p:cNvSpPr/>
          <p:nvPr/>
        </p:nvSpPr>
        <p:spPr>
          <a:xfrm>
            <a:off x="271608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6" name="Rectangle 1545"/>
          <p:cNvSpPr/>
          <p:nvPr/>
        </p:nvSpPr>
        <p:spPr>
          <a:xfrm>
            <a:off x="326472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9" name="Rectangle 1548"/>
          <p:cNvSpPr/>
          <p:nvPr/>
        </p:nvSpPr>
        <p:spPr>
          <a:xfrm>
            <a:off x="381336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52" name="Rectangle 1551"/>
          <p:cNvSpPr/>
          <p:nvPr/>
        </p:nvSpPr>
        <p:spPr>
          <a:xfrm>
            <a:off x="436200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55" name="Rectangle 1554"/>
          <p:cNvSpPr/>
          <p:nvPr/>
        </p:nvSpPr>
        <p:spPr>
          <a:xfrm>
            <a:off x="491064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58" name="Rectangle 1557"/>
          <p:cNvSpPr/>
          <p:nvPr/>
        </p:nvSpPr>
        <p:spPr>
          <a:xfrm>
            <a:off x="545928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61" name="Rectangle 1560"/>
          <p:cNvSpPr/>
          <p:nvPr/>
        </p:nvSpPr>
        <p:spPr>
          <a:xfrm>
            <a:off x="600792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64" name="Rectangle 1563"/>
          <p:cNvSpPr/>
          <p:nvPr/>
        </p:nvSpPr>
        <p:spPr>
          <a:xfrm>
            <a:off x="655656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67" name="Rectangle 1566"/>
          <p:cNvSpPr/>
          <p:nvPr/>
        </p:nvSpPr>
        <p:spPr>
          <a:xfrm>
            <a:off x="710520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0" name="Rectangle 1569"/>
          <p:cNvSpPr/>
          <p:nvPr/>
        </p:nvSpPr>
        <p:spPr>
          <a:xfrm>
            <a:off x="765384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3" name="Rectangle 1572"/>
          <p:cNvSpPr/>
          <p:nvPr/>
        </p:nvSpPr>
        <p:spPr>
          <a:xfrm>
            <a:off x="820248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6" name="Rectangle 1575"/>
          <p:cNvSpPr/>
          <p:nvPr/>
        </p:nvSpPr>
        <p:spPr>
          <a:xfrm>
            <a:off x="875112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9" name="Rectangle 1578"/>
          <p:cNvSpPr/>
          <p:nvPr/>
        </p:nvSpPr>
        <p:spPr>
          <a:xfrm>
            <a:off x="929976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82" name="Rectangle 1581"/>
          <p:cNvSpPr/>
          <p:nvPr/>
        </p:nvSpPr>
        <p:spPr>
          <a:xfrm>
            <a:off x="984840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85" name="Rectangle 1584"/>
          <p:cNvSpPr/>
          <p:nvPr/>
        </p:nvSpPr>
        <p:spPr>
          <a:xfrm>
            <a:off x="10397049" y="427820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91" name="Rectangle 1590"/>
          <p:cNvSpPr/>
          <p:nvPr/>
        </p:nvSpPr>
        <p:spPr>
          <a:xfrm>
            <a:off x="216744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94" name="Rectangle 1593"/>
          <p:cNvSpPr/>
          <p:nvPr/>
        </p:nvSpPr>
        <p:spPr>
          <a:xfrm>
            <a:off x="271608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97" name="Rectangle 1596"/>
          <p:cNvSpPr/>
          <p:nvPr/>
        </p:nvSpPr>
        <p:spPr>
          <a:xfrm>
            <a:off x="326472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00" name="Rectangle 1599"/>
          <p:cNvSpPr/>
          <p:nvPr/>
        </p:nvSpPr>
        <p:spPr>
          <a:xfrm>
            <a:off x="381336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03" name="Rectangle 1602"/>
          <p:cNvSpPr/>
          <p:nvPr/>
        </p:nvSpPr>
        <p:spPr>
          <a:xfrm>
            <a:off x="436200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06" name="Rectangle 1605"/>
          <p:cNvSpPr/>
          <p:nvPr/>
        </p:nvSpPr>
        <p:spPr>
          <a:xfrm>
            <a:off x="491064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09" name="Rectangle 1608"/>
          <p:cNvSpPr/>
          <p:nvPr/>
        </p:nvSpPr>
        <p:spPr>
          <a:xfrm>
            <a:off x="545928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12" name="Rectangle 1611"/>
          <p:cNvSpPr/>
          <p:nvPr/>
        </p:nvSpPr>
        <p:spPr>
          <a:xfrm>
            <a:off x="600792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15" name="Rectangle 1614"/>
          <p:cNvSpPr/>
          <p:nvPr/>
        </p:nvSpPr>
        <p:spPr>
          <a:xfrm>
            <a:off x="655656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18" name="Rectangle 1617"/>
          <p:cNvSpPr/>
          <p:nvPr/>
        </p:nvSpPr>
        <p:spPr>
          <a:xfrm>
            <a:off x="710520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21" name="Rectangle 1620"/>
          <p:cNvSpPr/>
          <p:nvPr/>
        </p:nvSpPr>
        <p:spPr>
          <a:xfrm>
            <a:off x="765384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24" name="Rectangle 1623"/>
          <p:cNvSpPr/>
          <p:nvPr/>
        </p:nvSpPr>
        <p:spPr>
          <a:xfrm>
            <a:off x="820248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27" name="Rectangle 1626"/>
          <p:cNvSpPr/>
          <p:nvPr/>
        </p:nvSpPr>
        <p:spPr>
          <a:xfrm>
            <a:off x="875112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30" name="Rectangle 1629"/>
          <p:cNvSpPr/>
          <p:nvPr/>
        </p:nvSpPr>
        <p:spPr>
          <a:xfrm>
            <a:off x="929976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33" name="Rectangle 1632"/>
          <p:cNvSpPr/>
          <p:nvPr/>
        </p:nvSpPr>
        <p:spPr>
          <a:xfrm>
            <a:off x="984840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36" name="Rectangle 1635"/>
          <p:cNvSpPr/>
          <p:nvPr/>
        </p:nvSpPr>
        <p:spPr>
          <a:xfrm>
            <a:off x="10397049" y="482684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42" name="Rectangle 1641"/>
          <p:cNvSpPr/>
          <p:nvPr/>
        </p:nvSpPr>
        <p:spPr>
          <a:xfrm>
            <a:off x="216744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271608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326472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381336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54" name="Rectangle 1653"/>
          <p:cNvSpPr/>
          <p:nvPr/>
        </p:nvSpPr>
        <p:spPr>
          <a:xfrm>
            <a:off x="436200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57" name="Rectangle 1656"/>
          <p:cNvSpPr/>
          <p:nvPr/>
        </p:nvSpPr>
        <p:spPr>
          <a:xfrm>
            <a:off x="491064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60" name="Rectangle 1659"/>
          <p:cNvSpPr/>
          <p:nvPr/>
        </p:nvSpPr>
        <p:spPr>
          <a:xfrm>
            <a:off x="545928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63" name="Rectangle 1662"/>
          <p:cNvSpPr/>
          <p:nvPr/>
        </p:nvSpPr>
        <p:spPr>
          <a:xfrm>
            <a:off x="600792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O’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66" name="Rectangle 1665"/>
          <p:cNvSpPr/>
          <p:nvPr/>
        </p:nvSpPr>
        <p:spPr>
          <a:xfrm>
            <a:off x="655656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69" name="Rectangle 1668"/>
          <p:cNvSpPr/>
          <p:nvPr/>
        </p:nvSpPr>
        <p:spPr>
          <a:xfrm>
            <a:off x="710520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72" name="Rectangle 1671"/>
          <p:cNvSpPr/>
          <p:nvPr/>
        </p:nvSpPr>
        <p:spPr>
          <a:xfrm>
            <a:off x="765384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75" name="Rectangle 1674"/>
          <p:cNvSpPr/>
          <p:nvPr/>
        </p:nvSpPr>
        <p:spPr>
          <a:xfrm>
            <a:off x="820248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78" name="Rectangle 1677"/>
          <p:cNvSpPr/>
          <p:nvPr/>
        </p:nvSpPr>
        <p:spPr>
          <a:xfrm>
            <a:off x="875112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K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81" name="Rectangle 1680"/>
          <p:cNvSpPr/>
          <p:nvPr/>
        </p:nvSpPr>
        <p:spPr>
          <a:xfrm>
            <a:off x="929976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84" name="Rectangle 1683"/>
          <p:cNvSpPr/>
          <p:nvPr/>
        </p:nvSpPr>
        <p:spPr>
          <a:xfrm>
            <a:off x="984840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87" name="Rectangle 1686"/>
          <p:cNvSpPr/>
          <p:nvPr/>
        </p:nvSpPr>
        <p:spPr>
          <a:xfrm>
            <a:off x="10397049" y="537548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93" name="Rectangle 1692"/>
          <p:cNvSpPr/>
          <p:nvPr/>
        </p:nvSpPr>
        <p:spPr>
          <a:xfrm>
            <a:off x="216744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96" name="Rectangle 1695"/>
          <p:cNvSpPr/>
          <p:nvPr/>
        </p:nvSpPr>
        <p:spPr>
          <a:xfrm>
            <a:off x="271608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99" name="Rectangle 1698"/>
          <p:cNvSpPr/>
          <p:nvPr/>
        </p:nvSpPr>
        <p:spPr>
          <a:xfrm>
            <a:off x="326472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02" name="Rectangle 1701"/>
          <p:cNvSpPr/>
          <p:nvPr/>
        </p:nvSpPr>
        <p:spPr>
          <a:xfrm>
            <a:off x="381336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05" name="Rectangle 1704"/>
          <p:cNvSpPr/>
          <p:nvPr/>
        </p:nvSpPr>
        <p:spPr>
          <a:xfrm>
            <a:off x="436200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08" name="Rectangle 1707"/>
          <p:cNvSpPr/>
          <p:nvPr/>
        </p:nvSpPr>
        <p:spPr>
          <a:xfrm>
            <a:off x="491064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11" name="Rectangle 1710"/>
          <p:cNvSpPr/>
          <p:nvPr/>
        </p:nvSpPr>
        <p:spPr>
          <a:xfrm>
            <a:off x="545928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14" name="Rectangle 1713"/>
          <p:cNvSpPr/>
          <p:nvPr/>
        </p:nvSpPr>
        <p:spPr>
          <a:xfrm>
            <a:off x="600792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17" name="Rectangle 1716"/>
          <p:cNvSpPr/>
          <p:nvPr/>
        </p:nvSpPr>
        <p:spPr>
          <a:xfrm>
            <a:off x="655656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20" name="Rectangle 1719"/>
          <p:cNvSpPr/>
          <p:nvPr/>
        </p:nvSpPr>
        <p:spPr>
          <a:xfrm>
            <a:off x="710520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23" name="Rectangle 1722"/>
          <p:cNvSpPr/>
          <p:nvPr/>
        </p:nvSpPr>
        <p:spPr>
          <a:xfrm>
            <a:off x="765384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26" name="Rectangle 1725"/>
          <p:cNvSpPr/>
          <p:nvPr/>
        </p:nvSpPr>
        <p:spPr>
          <a:xfrm>
            <a:off x="820248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29" name="Rectangle 1728"/>
          <p:cNvSpPr/>
          <p:nvPr/>
        </p:nvSpPr>
        <p:spPr>
          <a:xfrm>
            <a:off x="875112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32" name="Rectangle 1731"/>
          <p:cNvSpPr/>
          <p:nvPr/>
        </p:nvSpPr>
        <p:spPr>
          <a:xfrm>
            <a:off x="929976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35" name="Rectangle 1734"/>
          <p:cNvSpPr/>
          <p:nvPr/>
        </p:nvSpPr>
        <p:spPr>
          <a:xfrm>
            <a:off x="984840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38" name="Rectangle 1737"/>
          <p:cNvSpPr/>
          <p:nvPr/>
        </p:nvSpPr>
        <p:spPr>
          <a:xfrm>
            <a:off x="10397049" y="5924124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44" name="Rectangle 1743"/>
          <p:cNvSpPr/>
          <p:nvPr/>
        </p:nvSpPr>
        <p:spPr>
          <a:xfrm>
            <a:off x="216744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47" name="Rectangle 1746"/>
          <p:cNvSpPr/>
          <p:nvPr/>
        </p:nvSpPr>
        <p:spPr>
          <a:xfrm>
            <a:off x="271608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50" name="Rectangle 1749"/>
          <p:cNvSpPr/>
          <p:nvPr/>
        </p:nvSpPr>
        <p:spPr>
          <a:xfrm>
            <a:off x="326472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53" name="Rectangle 1752"/>
          <p:cNvSpPr/>
          <p:nvPr/>
        </p:nvSpPr>
        <p:spPr>
          <a:xfrm>
            <a:off x="381336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56" name="Rectangle 1755"/>
          <p:cNvSpPr/>
          <p:nvPr/>
        </p:nvSpPr>
        <p:spPr>
          <a:xfrm>
            <a:off x="436200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59" name="Rectangle 1758"/>
          <p:cNvSpPr/>
          <p:nvPr/>
        </p:nvSpPr>
        <p:spPr>
          <a:xfrm>
            <a:off x="491064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62" name="Rectangle 1761"/>
          <p:cNvSpPr/>
          <p:nvPr/>
        </p:nvSpPr>
        <p:spPr>
          <a:xfrm>
            <a:off x="545928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65" name="Rectangle 1764"/>
          <p:cNvSpPr/>
          <p:nvPr/>
        </p:nvSpPr>
        <p:spPr>
          <a:xfrm>
            <a:off x="600792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68" name="Rectangle 1767"/>
          <p:cNvSpPr/>
          <p:nvPr/>
        </p:nvSpPr>
        <p:spPr>
          <a:xfrm>
            <a:off x="655656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71" name="Rectangle 1770"/>
          <p:cNvSpPr/>
          <p:nvPr/>
        </p:nvSpPr>
        <p:spPr>
          <a:xfrm>
            <a:off x="710520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74" name="Rectangle 1773"/>
          <p:cNvSpPr/>
          <p:nvPr/>
        </p:nvSpPr>
        <p:spPr>
          <a:xfrm>
            <a:off x="765384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77" name="Rectangle 1776"/>
          <p:cNvSpPr/>
          <p:nvPr/>
        </p:nvSpPr>
        <p:spPr>
          <a:xfrm>
            <a:off x="820248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80" name="Rectangle 1779"/>
          <p:cNvSpPr/>
          <p:nvPr/>
        </p:nvSpPr>
        <p:spPr>
          <a:xfrm>
            <a:off x="875112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83" name="Rectangle 1782"/>
          <p:cNvSpPr/>
          <p:nvPr/>
        </p:nvSpPr>
        <p:spPr>
          <a:xfrm>
            <a:off x="929976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86" name="Rectangle 1785"/>
          <p:cNvSpPr/>
          <p:nvPr/>
        </p:nvSpPr>
        <p:spPr>
          <a:xfrm>
            <a:off x="984840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89" name="Rectangle 1788"/>
          <p:cNvSpPr/>
          <p:nvPr/>
        </p:nvSpPr>
        <p:spPr>
          <a:xfrm>
            <a:off x="10397049" y="6472765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00" name="Straight Arrow Connector 1899"/>
          <p:cNvCxnSpPr/>
          <p:nvPr/>
        </p:nvCxnSpPr>
        <p:spPr>
          <a:xfrm>
            <a:off x="1070170" y="8395808"/>
            <a:ext cx="1092506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Rectangle 1900"/>
          <p:cNvSpPr/>
          <p:nvPr/>
        </p:nvSpPr>
        <p:spPr>
          <a:xfrm>
            <a:off x="6355773" y="8184976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30.48 cm</a:t>
            </a:r>
          </a:p>
        </p:txBody>
      </p:sp>
      <p:cxnSp>
        <p:nvCxnSpPr>
          <p:cNvPr id="1904" name="Straight Arrow Connector 1903"/>
          <p:cNvCxnSpPr/>
          <p:nvPr/>
        </p:nvCxnSpPr>
        <p:spPr>
          <a:xfrm>
            <a:off x="12305456" y="1534459"/>
            <a:ext cx="0" cy="6578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5" name="Rectangle 1904"/>
          <p:cNvSpPr/>
          <p:nvPr/>
        </p:nvSpPr>
        <p:spPr>
          <a:xfrm rot="5400000">
            <a:off x="11825887" y="4890966"/>
            <a:ext cx="959140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18.29 cm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67449" y="3180076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2167449" y="3719400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2167449" y="4278204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2167449" y="4826844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2167449" y="5375484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2167449" y="5924124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167449" y="6472764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1608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326472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3816738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36200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91064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545928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600792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6559938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710520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765384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820248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875112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929976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9856858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0397049" y="2631436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1410606" y="7480658"/>
            <a:ext cx="167448" cy="167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/>
          <p:nvPr/>
        </p:nvSpPr>
        <p:spPr>
          <a:xfrm>
            <a:off x="1535085" y="7480658"/>
            <a:ext cx="167448" cy="167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1" name="Oval 170"/>
          <p:cNvSpPr/>
          <p:nvPr/>
        </p:nvSpPr>
        <p:spPr>
          <a:xfrm>
            <a:off x="1535085" y="1999072"/>
            <a:ext cx="167448" cy="167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/>
          <p:nvPr/>
        </p:nvSpPr>
        <p:spPr>
          <a:xfrm>
            <a:off x="11410606" y="1999072"/>
            <a:ext cx="167448" cy="167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 rot="5400000">
            <a:off x="12283971" y="4890967"/>
            <a:ext cx="652574" cy="33674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7.2 in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355772" y="8523531"/>
            <a:ext cx="593432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27" tIns="45713" rIns="91427" bIns="45713">
            <a:spAutoFit/>
          </a:bodyPr>
          <a:lstStyle/>
          <a:p>
            <a:r>
              <a:rPr lang="en-GB" sz="1600" dirty="0"/>
              <a:t>12 in</a:t>
            </a:r>
          </a:p>
        </p:txBody>
      </p:sp>
    </p:spTree>
    <p:extLst>
      <p:ext uri="{BB962C8B-B14F-4D97-AF65-F5344CB8AC3E}">
        <p14:creationId xmlns:p14="http://schemas.microsoft.com/office/powerpoint/2010/main" val="17009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Rectangle 1890"/>
          <p:cNvSpPr/>
          <p:nvPr/>
        </p:nvSpPr>
        <p:spPr>
          <a:xfrm>
            <a:off x="0" y="0"/>
            <a:ext cx="11700000" cy="84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 dirty="0"/>
          </a:p>
        </p:txBody>
      </p:sp>
      <p:sp>
        <p:nvSpPr>
          <p:cNvPr id="1848" name="Rectangle 1847"/>
          <p:cNvSpPr/>
          <p:nvPr/>
        </p:nvSpPr>
        <p:spPr>
          <a:xfrm>
            <a:off x="450000" y="450000"/>
            <a:ext cx="10800000" cy="75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1461600" y="1461600"/>
            <a:ext cx="8778240" cy="4389969"/>
            <a:chOff x="2167449" y="2631436"/>
            <a:chExt cx="8778240" cy="4389969"/>
          </a:xfrm>
        </p:grpSpPr>
        <p:grpSp>
          <p:nvGrpSpPr>
            <p:cNvPr id="1386" name="Group 1385"/>
            <p:cNvGrpSpPr/>
            <p:nvPr/>
          </p:nvGrpSpPr>
          <p:grpSpPr>
            <a:xfrm>
              <a:off x="2167449" y="2631436"/>
              <a:ext cx="548640" cy="548640"/>
              <a:chOff x="683568" y="1052736"/>
              <a:chExt cx="548640" cy="548640"/>
            </a:xfrm>
          </p:grpSpPr>
          <p:sp>
            <p:nvSpPr>
              <p:cNvPr id="1387" name="Rectangle 138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8" name="Rectangle 138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89" name="Group 1388"/>
            <p:cNvGrpSpPr/>
            <p:nvPr/>
          </p:nvGrpSpPr>
          <p:grpSpPr>
            <a:xfrm>
              <a:off x="2716089" y="2631436"/>
              <a:ext cx="548640" cy="548640"/>
              <a:chOff x="683568" y="1052736"/>
              <a:chExt cx="548640" cy="548640"/>
            </a:xfrm>
          </p:grpSpPr>
          <p:sp>
            <p:nvSpPr>
              <p:cNvPr id="1390" name="Rectangle 138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2" name="Group 1391"/>
            <p:cNvGrpSpPr/>
            <p:nvPr/>
          </p:nvGrpSpPr>
          <p:grpSpPr>
            <a:xfrm>
              <a:off x="3264729" y="2631436"/>
              <a:ext cx="548640" cy="548640"/>
              <a:chOff x="683568" y="1052736"/>
              <a:chExt cx="548640" cy="548640"/>
            </a:xfrm>
          </p:grpSpPr>
          <p:sp>
            <p:nvSpPr>
              <p:cNvPr id="1393" name="Rectangle 139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4" name="Rectangle 139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3813369" y="2631436"/>
              <a:ext cx="548640" cy="548640"/>
              <a:chOff x="683568" y="1052736"/>
              <a:chExt cx="548640" cy="548640"/>
            </a:xfrm>
          </p:grpSpPr>
          <p:sp>
            <p:nvSpPr>
              <p:cNvPr id="1396" name="Rectangle 139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4362009" y="2631436"/>
              <a:ext cx="548640" cy="548640"/>
              <a:chOff x="683568" y="1052736"/>
              <a:chExt cx="548640" cy="548640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0" name="Rectangle 139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4910649" y="2631436"/>
              <a:ext cx="548640" cy="548640"/>
              <a:chOff x="683568" y="1052736"/>
              <a:chExt cx="548640" cy="548640"/>
            </a:xfrm>
          </p:grpSpPr>
          <p:sp>
            <p:nvSpPr>
              <p:cNvPr id="1402" name="Rectangle 140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5459289" y="2631436"/>
              <a:ext cx="548640" cy="548640"/>
              <a:chOff x="683568" y="1052736"/>
              <a:chExt cx="548640" cy="548640"/>
            </a:xfrm>
          </p:grpSpPr>
          <p:sp>
            <p:nvSpPr>
              <p:cNvPr id="1405" name="Rectangle 140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6" name="Rectangle 140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6007929" y="2631436"/>
              <a:ext cx="548640" cy="548640"/>
              <a:chOff x="683568" y="1052736"/>
              <a:chExt cx="548640" cy="548640"/>
            </a:xfrm>
          </p:grpSpPr>
          <p:sp>
            <p:nvSpPr>
              <p:cNvPr id="1408" name="Rectangle 140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9" name="Rectangle 140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0" name="Group 1409"/>
            <p:cNvGrpSpPr/>
            <p:nvPr/>
          </p:nvGrpSpPr>
          <p:grpSpPr>
            <a:xfrm>
              <a:off x="6556569" y="2631436"/>
              <a:ext cx="548640" cy="548640"/>
              <a:chOff x="683568" y="1052736"/>
              <a:chExt cx="548640" cy="548640"/>
            </a:xfrm>
          </p:grpSpPr>
          <p:sp>
            <p:nvSpPr>
              <p:cNvPr id="1411" name="Rectangle 141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3" name="Group 1412"/>
            <p:cNvGrpSpPr/>
            <p:nvPr/>
          </p:nvGrpSpPr>
          <p:grpSpPr>
            <a:xfrm>
              <a:off x="7105209" y="2631436"/>
              <a:ext cx="548640" cy="548640"/>
              <a:chOff x="683568" y="1052736"/>
              <a:chExt cx="548640" cy="548640"/>
            </a:xfrm>
          </p:grpSpPr>
          <p:sp>
            <p:nvSpPr>
              <p:cNvPr id="1414" name="Rectangle 141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6" name="Group 1415"/>
            <p:cNvGrpSpPr/>
            <p:nvPr/>
          </p:nvGrpSpPr>
          <p:grpSpPr>
            <a:xfrm>
              <a:off x="7653849" y="2631436"/>
              <a:ext cx="548640" cy="548640"/>
              <a:chOff x="683568" y="1052736"/>
              <a:chExt cx="548640" cy="548640"/>
            </a:xfrm>
          </p:grpSpPr>
          <p:sp>
            <p:nvSpPr>
              <p:cNvPr id="1417" name="Rectangle 141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9" name="Group 1418"/>
            <p:cNvGrpSpPr/>
            <p:nvPr/>
          </p:nvGrpSpPr>
          <p:grpSpPr>
            <a:xfrm>
              <a:off x="8202489" y="2631436"/>
              <a:ext cx="548640" cy="548640"/>
              <a:chOff x="683568" y="1052736"/>
              <a:chExt cx="548640" cy="548640"/>
            </a:xfrm>
          </p:grpSpPr>
          <p:sp>
            <p:nvSpPr>
              <p:cNvPr id="1420" name="Rectangle 141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1" name="Rectangle 142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22" name="Group 1421"/>
            <p:cNvGrpSpPr/>
            <p:nvPr/>
          </p:nvGrpSpPr>
          <p:grpSpPr>
            <a:xfrm>
              <a:off x="8751129" y="2631436"/>
              <a:ext cx="548640" cy="548640"/>
              <a:chOff x="683568" y="1052736"/>
              <a:chExt cx="548640" cy="548640"/>
            </a:xfrm>
          </p:grpSpPr>
          <p:sp>
            <p:nvSpPr>
              <p:cNvPr id="1423" name="Rectangle 142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25" name="Group 1424"/>
            <p:cNvGrpSpPr/>
            <p:nvPr/>
          </p:nvGrpSpPr>
          <p:grpSpPr>
            <a:xfrm>
              <a:off x="9299769" y="2631436"/>
              <a:ext cx="548640" cy="548640"/>
              <a:chOff x="683568" y="1052736"/>
              <a:chExt cx="548640" cy="548640"/>
            </a:xfrm>
          </p:grpSpPr>
          <p:sp>
            <p:nvSpPr>
              <p:cNvPr id="1426" name="Rectangle 142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28" name="Group 1427"/>
            <p:cNvGrpSpPr/>
            <p:nvPr/>
          </p:nvGrpSpPr>
          <p:grpSpPr>
            <a:xfrm>
              <a:off x="9848409" y="2631436"/>
              <a:ext cx="548640" cy="548640"/>
              <a:chOff x="683568" y="1052736"/>
              <a:chExt cx="548640" cy="548640"/>
            </a:xfrm>
          </p:grpSpPr>
          <p:sp>
            <p:nvSpPr>
              <p:cNvPr id="1429" name="Rectangle 142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1" name="Group 1430"/>
            <p:cNvGrpSpPr/>
            <p:nvPr/>
          </p:nvGrpSpPr>
          <p:grpSpPr>
            <a:xfrm>
              <a:off x="10397049" y="2631436"/>
              <a:ext cx="548640" cy="548640"/>
              <a:chOff x="683568" y="1052736"/>
              <a:chExt cx="548640" cy="548640"/>
            </a:xfrm>
          </p:grpSpPr>
          <p:sp>
            <p:nvSpPr>
              <p:cNvPr id="1432" name="Rectangle 143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7" name="Group 1436"/>
            <p:cNvGrpSpPr/>
            <p:nvPr/>
          </p:nvGrpSpPr>
          <p:grpSpPr>
            <a:xfrm>
              <a:off x="2167449" y="3180924"/>
              <a:ext cx="548640" cy="548640"/>
              <a:chOff x="683568" y="1052736"/>
              <a:chExt cx="548640" cy="548640"/>
            </a:xfrm>
          </p:grpSpPr>
          <p:sp>
            <p:nvSpPr>
              <p:cNvPr id="1438" name="Rectangle 143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0" name="Group 1439"/>
            <p:cNvGrpSpPr/>
            <p:nvPr/>
          </p:nvGrpSpPr>
          <p:grpSpPr>
            <a:xfrm>
              <a:off x="2716089" y="3180924"/>
              <a:ext cx="548640" cy="548640"/>
              <a:chOff x="683568" y="1052736"/>
              <a:chExt cx="548640" cy="548640"/>
            </a:xfrm>
          </p:grpSpPr>
          <p:sp>
            <p:nvSpPr>
              <p:cNvPr id="1441" name="Rectangle 144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3" name="Group 1442"/>
            <p:cNvGrpSpPr/>
            <p:nvPr/>
          </p:nvGrpSpPr>
          <p:grpSpPr>
            <a:xfrm>
              <a:off x="3264729" y="3180924"/>
              <a:ext cx="548640" cy="548640"/>
              <a:chOff x="683568" y="1052736"/>
              <a:chExt cx="548640" cy="548640"/>
            </a:xfrm>
          </p:grpSpPr>
          <p:sp>
            <p:nvSpPr>
              <p:cNvPr id="1444" name="Rectangle 144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6" name="Group 1445"/>
            <p:cNvGrpSpPr/>
            <p:nvPr/>
          </p:nvGrpSpPr>
          <p:grpSpPr>
            <a:xfrm>
              <a:off x="3813369" y="3180924"/>
              <a:ext cx="548640" cy="548640"/>
              <a:chOff x="683568" y="1052736"/>
              <a:chExt cx="548640" cy="548640"/>
            </a:xfrm>
          </p:grpSpPr>
          <p:sp>
            <p:nvSpPr>
              <p:cNvPr id="1447" name="Rectangle 144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9" name="Group 1448"/>
            <p:cNvGrpSpPr/>
            <p:nvPr/>
          </p:nvGrpSpPr>
          <p:grpSpPr>
            <a:xfrm>
              <a:off x="4362009" y="3180924"/>
              <a:ext cx="548640" cy="548640"/>
              <a:chOff x="683568" y="1052736"/>
              <a:chExt cx="548640" cy="548640"/>
            </a:xfrm>
          </p:grpSpPr>
          <p:sp>
            <p:nvSpPr>
              <p:cNvPr id="1450" name="Rectangle 144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2" name="Group 1451"/>
            <p:cNvGrpSpPr/>
            <p:nvPr/>
          </p:nvGrpSpPr>
          <p:grpSpPr>
            <a:xfrm>
              <a:off x="4910649" y="3180924"/>
              <a:ext cx="548640" cy="548640"/>
              <a:chOff x="683568" y="1052736"/>
              <a:chExt cx="548640" cy="548640"/>
            </a:xfrm>
          </p:grpSpPr>
          <p:sp>
            <p:nvSpPr>
              <p:cNvPr id="1453" name="Rectangle 145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5" name="Group 1454"/>
            <p:cNvGrpSpPr/>
            <p:nvPr/>
          </p:nvGrpSpPr>
          <p:grpSpPr>
            <a:xfrm>
              <a:off x="5459289" y="3180924"/>
              <a:ext cx="548640" cy="548640"/>
              <a:chOff x="683568" y="1052736"/>
              <a:chExt cx="548640" cy="548640"/>
            </a:xfrm>
          </p:grpSpPr>
          <p:sp>
            <p:nvSpPr>
              <p:cNvPr id="1456" name="Rectangle 145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8" name="Group 1457"/>
            <p:cNvGrpSpPr/>
            <p:nvPr/>
          </p:nvGrpSpPr>
          <p:grpSpPr>
            <a:xfrm>
              <a:off x="6007929" y="3180924"/>
              <a:ext cx="548640" cy="548640"/>
              <a:chOff x="683568" y="1052736"/>
              <a:chExt cx="548640" cy="548640"/>
            </a:xfrm>
          </p:grpSpPr>
          <p:sp>
            <p:nvSpPr>
              <p:cNvPr id="1459" name="Rectangle 145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61" name="Group 1460"/>
            <p:cNvGrpSpPr/>
            <p:nvPr/>
          </p:nvGrpSpPr>
          <p:grpSpPr>
            <a:xfrm>
              <a:off x="6556569" y="3180924"/>
              <a:ext cx="548640" cy="548640"/>
              <a:chOff x="683568" y="1052736"/>
              <a:chExt cx="548640" cy="548640"/>
            </a:xfrm>
          </p:grpSpPr>
          <p:sp>
            <p:nvSpPr>
              <p:cNvPr id="1462" name="Rectangle 146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64" name="Group 1463"/>
            <p:cNvGrpSpPr/>
            <p:nvPr/>
          </p:nvGrpSpPr>
          <p:grpSpPr>
            <a:xfrm>
              <a:off x="7105209" y="3180924"/>
              <a:ext cx="548640" cy="548640"/>
              <a:chOff x="683568" y="1052736"/>
              <a:chExt cx="548640" cy="548640"/>
            </a:xfrm>
          </p:grpSpPr>
          <p:sp>
            <p:nvSpPr>
              <p:cNvPr id="1465" name="Rectangle 146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67" name="Group 1466"/>
            <p:cNvGrpSpPr/>
            <p:nvPr/>
          </p:nvGrpSpPr>
          <p:grpSpPr>
            <a:xfrm>
              <a:off x="7653849" y="3180924"/>
              <a:ext cx="548640" cy="548640"/>
              <a:chOff x="683568" y="1052736"/>
              <a:chExt cx="548640" cy="548640"/>
            </a:xfrm>
          </p:grpSpPr>
          <p:sp>
            <p:nvSpPr>
              <p:cNvPr id="1468" name="Rectangle 146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0" name="Group 1469"/>
            <p:cNvGrpSpPr/>
            <p:nvPr/>
          </p:nvGrpSpPr>
          <p:grpSpPr>
            <a:xfrm>
              <a:off x="8202489" y="3180924"/>
              <a:ext cx="548640" cy="548640"/>
              <a:chOff x="683568" y="1052736"/>
              <a:chExt cx="548640" cy="548640"/>
            </a:xfrm>
          </p:grpSpPr>
          <p:sp>
            <p:nvSpPr>
              <p:cNvPr id="1471" name="Rectangle 147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3" name="Group 1472"/>
            <p:cNvGrpSpPr/>
            <p:nvPr/>
          </p:nvGrpSpPr>
          <p:grpSpPr>
            <a:xfrm>
              <a:off x="8751129" y="3180924"/>
              <a:ext cx="548640" cy="548640"/>
              <a:chOff x="683568" y="1052736"/>
              <a:chExt cx="548640" cy="548640"/>
            </a:xfrm>
          </p:grpSpPr>
          <p:sp>
            <p:nvSpPr>
              <p:cNvPr id="1474" name="Rectangle 147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6" name="Group 1475"/>
            <p:cNvGrpSpPr/>
            <p:nvPr/>
          </p:nvGrpSpPr>
          <p:grpSpPr>
            <a:xfrm>
              <a:off x="9299769" y="3180924"/>
              <a:ext cx="548640" cy="548640"/>
              <a:chOff x="683568" y="1052736"/>
              <a:chExt cx="548640" cy="548640"/>
            </a:xfrm>
          </p:grpSpPr>
          <p:sp>
            <p:nvSpPr>
              <p:cNvPr id="1477" name="Rectangle 147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9" name="Group 1478"/>
            <p:cNvGrpSpPr/>
            <p:nvPr/>
          </p:nvGrpSpPr>
          <p:grpSpPr>
            <a:xfrm>
              <a:off x="9848409" y="3180924"/>
              <a:ext cx="548640" cy="548640"/>
              <a:chOff x="683568" y="1052736"/>
              <a:chExt cx="548640" cy="548640"/>
            </a:xfrm>
          </p:grpSpPr>
          <p:sp>
            <p:nvSpPr>
              <p:cNvPr id="1480" name="Rectangle 147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82" name="Group 1481"/>
            <p:cNvGrpSpPr/>
            <p:nvPr/>
          </p:nvGrpSpPr>
          <p:grpSpPr>
            <a:xfrm>
              <a:off x="10397049" y="3180924"/>
              <a:ext cx="548640" cy="548640"/>
              <a:chOff x="683568" y="1052736"/>
              <a:chExt cx="548640" cy="548640"/>
            </a:xfrm>
          </p:grpSpPr>
          <p:sp>
            <p:nvSpPr>
              <p:cNvPr id="1483" name="Rectangle 148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88" name="Group 1487"/>
            <p:cNvGrpSpPr/>
            <p:nvPr/>
          </p:nvGrpSpPr>
          <p:grpSpPr>
            <a:xfrm>
              <a:off x="2167449" y="3729565"/>
              <a:ext cx="548640" cy="548640"/>
              <a:chOff x="683568" y="1052736"/>
              <a:chExt cx="548640" cy="548640"/>
            </a:xfrm>
          </p:grpSpPr>
          <p:sp>
            <p:nvSpPr>
              <p:cNvPr id="1489" name="Rectangle 148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91" name="Group 1490"/>
            <p:cNvGrpSpPr/>
            <p:nvPr/>
          </p:nvGrpSpPr>
          <p:grpSpPr>
            <a:xfrm>
              <a:off x="2716089" y="3729565"/>
              <a:ext cx="548640" cy="548640"/>
              <a:chOff x="683568" y="1052736"/>
              <a:chExt cx="548640" cy="548640"/>
            </a:xfrm>
          </p:grpSpPr>
          <p:sp>
            <p:nvSpPr>
              <p:cNvPr id="1492" name="Rectangle 149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94" name="Group 1493"/>
            <p:cNvGrpSpPr/>
            <p:nvPr/>
          </p:nvGrpSpPr>
          <p:grpSpPr>
            <a:xfrm>
              <a:off x="3264729" y="3729565"/>
              <a:ext cx="548640" cy="548640"/>
              <a:chOff x="683568" y="1052736"/>
              <a:chExt cx="548640" cy="548640"/>
            </a:xfrm>
          </p:grpSpPr>
          <p:sp>
            <p:nvSpPr>
              <p:cNvPr id="1495" name="Rectangle 149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97" name="Group 1496"/>
            <p:cNvGrpSpPr/>
            <p:nvPr/>
          </p:nvGrpSpPr>
          <p:grpSpPr>
            <a:xfrm>
              <a:off x="3813369" y="3729565"/>
              <a:ext cx="548640" cy="548640"/>
              <a:chOff x="683568" y="1052736"/>
              <a:chExt cx="548640" cy="548640"/>
            </a:xfrm>
          </p:grpSpPr>
          <p:sp>
            <p:nvSpPr>
              <p:cNvPr id="1498" name="Rectangle 149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00" name="Group 1499"/>
            <p:cNvGrpSpPr/>
            <p:nvPr/>
          </p:nvGrpSpPr>
          <p:grpSpPr>
            <a:xfrm>
              <a:off x="4362009" y="3729565"/>
              <a:ext cx="548640" cy="548640"/>
              <a:chOff x="683568" y="1052736"/>
              <a:chExt cx="548640" cy="548640"/>
            </a:xfrm>
          </p:grpSpPr>
          <p:sp>
            <p:nvSpPr>
              <p:cNvPr id="1501" name="Rectangle 150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03" name="Group 1502"/>
            <p:cNvGrpSpPr/>
            <p:nvPr/>
          </p:nvGrpSpPr>
          <p:grpSpPr>
            <a:xfrm>
              <a:off x="4910649" y="3729565"/>
              <a:ext cx="548640" cy="548640"/>
              <a:chOff x="683568" y="1052736"/>
              <a:chExt cx="548640" cy="548640"/>
            </a:xfrm>
          </p:grpSpPr>
          <p:sp>
            <p:nvSpPr>
              <p:cNvPr id="1504" name="Rectangle 150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06" name="Group 1505"/>
            <p:cNvGrpSpPr/>
            <p:nvPr/>
          </p:nvGrpSpPr>
          <p:grpSpPr>
            <a:xfrm>
              <a:off x="5459289" y="3729565"/>
              <a:ext cx="548640" cy="548640"/>
              <a:chOff x="683568" y="1052736"/>
              <a:chExt cx="548640" cy="548640"/>
            </a:xfrm>
          </p:grpSpPr>
          <p:sp>
            <p:nvSpPr>
              <p:cNvPr id="1507" name="Rectangle 150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09" name="Group 1508"/>
            <p:cNvGrpSpPr/>
            <p:nvPr/>
          </p:nvGrpSpPr>
          <p:grpSpPr>
            <a:xfrm>
              <a:off x="6007929" y="3729565"/>
              <a:ext cx="548640" cy="548640"/>
              <a:chOff x="683568" y="1052736"/>
              <a:chExt cx="548640" cy="548640"/>
            </a:xfrm>
          </p:grpSpPr>
          <p:sp>
            <p:nvSpPr>
              <p:cNvPr id="1510" name="Rectangle 150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2" name="Group 1511"/>
            <p:cNvGrpSpPr/>
            <p:nvPr/>
          </p:nvGrpSpPr>
          <p:grpSpPr>
            <a:xfrm>
              <a:off x="6556569" y="3729565"/>
              <a:ext cx="548640" cy="548640"/>
              <a:chOff x="683568" y="1052736"/>
              <a:chExt cx="548640" cy="548640"/>
            </a:xfrm>
          </p:grpSpPr>
          <p:sp>
            <p:nvSpPr>
              <p:cNvPr id="1513" name="Rectangle 151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5" name="Group 1514"/>
            <p:cNvGrpSpPr/>
            <p:nvPr/>
          </p:nvGrpSpPr>
          <p:grpSpPr>
            <a:xfrm>
              <a:off x="7105209" y="3729565"/>
              <a:ext cx="548640" cy="548640"/>
              <a:chOff x="683568" y="1052736"/>
              <a:chExt cx="548640" cy="548640"/>
            </a:xfrm>
          </p:grpSpPr>
          <p:sp>
            <p:nvSpPr>
              <p:cNvPr id="1516" name="Rectangle 151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8" name="Group 1517"/>
            <p:cNvGrpSpPr/>
            <p:nvPr/>
          </p:nvGrpSpPr>
          <p:grpSpPr>
            <a:xfrm>
              <a:off x="7653849" y="3729565"/>
              <a:ext cx="548640" cy="548640"/>
              <a:chOff x="683568" y="1052736"/>
              <a:chExt cx="548640" cy="548640"/>
            </a:xfrm>
          </p:grpSpPr>
          <p:sp>
            <p:nvSpPr>
              <p:cNvPr id="1519" name="Rectangle 151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8202489" y="3729565"/>
              <a:ext cx="548640" cy="548640"/>
              <a:chOff x="683568" y="1052736"/>
              <a:chExt cx="548640" cy="548640"/>
            </a:xfrm>
          </p:grpSpPr>
          <p:sp>
            <p:nvSpPr>
              <p:cNvPr id="1522" name="Rectangle 152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751129" y="3729565"/>
              <a:ext cx="548640" cy="548640"/>
              <a:chOff x="683568" y="1052736"/>
              <a:chExt cx="548640" cy="548640"/>
            </a:xfrm>
          </p:grpSpPr>
          <p:sp>
            <p:nvSpPr>
              <p:cNvPr id="1525" name="Rectangle 152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299769" y="3729565"/>
              <a:ext cx="548640" cy="548640"/>
              <a:chOff x="683568" y="1052736"/>
              <a:chExt cx="548640" cy="548640"/>
            </a:xfrm>
          </p:grpSpPr>
          <p:sp>
            <p:nvSpPr>
              <p:cNvPr id="1528" name="Rectangle 152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30" name="Group 1529"/>
            <p:cNvGrpSpPr/>
            <p:nvPr/>
          </p:nvGrpSpPr>
          <p:grpSpPr>
            <a:xfrm>
              <a:off x="9848409" y="3729565"/>
              <a:ext cx="548640" cy="548640"/>
              <a:chOff x="683568" y="1052736"/>
              <a:chExt cx="548640" cy="548640"/>
            </a:xfrm>
          </p:grpSpPr>
          <p:sp>
            <p:nvSpPr>
              <p:cNvPr id="1531" name="Rectangle 153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33" name="Group 1532"/>
            <p:cNvGrpSpPr/>
            <p:nvPr/>
          </p:nvGrpSpPr>
          <p:grpSpPr>
            <a:xfrm>
              <a:off x="10397049" y="3729565"/>
              <a:ext cx="548640" cy="548640"/>
              <a:chOff x="683568" y="1052736"/>
              <a:chExt cx="548640" cy="548640"/>
            </a:xfrm>
          </p:grpSpPr>
          <p:sp>
            <p:nvSpPr>
              <p:cNvPr id="1534" name="Rectangle 153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39" name="Group 1538"/>
            <p:cNvGrpSpPr/>
            <p:nvPr/>
          </p:nvGrpSpPr>
          <p:grpSpPr>
            <a:xfrm>
              <a:off x="2167449" y="4278204"/>
              <a:ext cx="548640" cy="548640"/>
              <a:chOff x="683568" y="1052736"/>
              <a:chExt cx="548640" cy="548640"/>
            </a:xfrm>
          </p:grpSpPr>
          <p:sp>
            <p:nvSpPr>
              <p:cNvPr id="1540" name="Rectangle 153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42" name="Group 1541"/>
            <p:cNvGrpSpPr/>
            <p:nvPr/>
          </p:nvGrpSpPr>
          <p:grpSpPr>
            <a:xfrm>
              <a:off x="2716089" y="4278204"/>
              <a:ext cx="548640" cy="548640"/>
              <a:chOff x="683568" y="1052736"/>
              <a:chExt cx="548640" cy="548640"/>
            </a:xfrm>
          </p:grpSpPr>
          <p:sp>
            <p:nvSpPr>
              <p:cNvPr id="1543" name="Rectangle 154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45" name="Group 1544"/>
            <p:cNvGrpSpPr/>
            <p:nvPr/>
          </p:nvGrpSpPr>
          <p:grpSpPr>
            <a:xfrm>
              <a:off x="3264729" y="4278204"/>
              <a:ext cx="548640" cy="548640"/>
              <a:chOff x="683568" y="1052736"/>
              <a:chExt cx="548640" cy="548640"/>
            </a:xfrm>
          </p:grpSpPr>
          <p:sp>
            <p:nvSpPr>
              <p:cNvPr id="1546" name="Rectangle 154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48" name="Group 1547"/>
            <p:cNvGrpSpPr/>
            <p:nvPr/>
          </p:nvGrpSpPr>
          <p:grpSpPr>
            <a:xfrm>
              <a:off x="3813369" y="4278204"/>
              <a:ext cx="548640" cy="548640"/>
              <a:chOff x="683568" y="1052736"/>
              <a:chExt cx="548640" cy="548640"/>
            </a:xfrm>
          </p:grpSpPr>
          <p:sp>
            <p:nvSpPr>
              <p:cNvPr id="1549" name="Rectangle 154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51" name="Group 1550"/>
            <p:cNvGrpSpPr/>
            <p:nvPr/>
          </p:nvGrpSpPr>
          <p:grpSpPr>
            <a:xfrm>
              <a:off x="4362009" y="4278204"/>
              <a:ext cx="548640" cy="548640"/>
              <a:chOff x="683568" y="1052736"/>
              <a:chExt cx="548640" cy="548640"/>
            </a:xfrm>
          </p:grpSpPr>
          <p:sp>
            <p:nvSpPr>
              <p:cNvPr id="1552" name="Rectangle 155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54" name="Group 1553"/>
            <p:cNvGrpSpPr/>
            <p:nvPr/>
          </p:nvGrpSpPr>
          <p:grpSpPr>
            <a:xfrm>
              <a:off x="4910649" y="4278204"/>
              <a:ext cx="548640" cy="548640"/>
              <a:chOff x="683568" y="1052736"/>
              <a:chExt cx="548640" cy="548640"/>
            </a:xfrm>
          </p:grpSpPr>
          <p:sp>
            <p:nvSpPr>
              <p:cNvPr id="1555" name="Rectangle 155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57" name="Group 1556"/>
            <p:cNvGrpSpPr/>
            <p:nvPr/>
          </p:nvGrpSpPr>
          <p:grpSpPr>
            <a:xfrm>
              <a:off x="5459289" y="4278204"/>
              <a:ext cx="548640" cy="548640"/>
              <a:chOff x="683568" y="1052736"/>
              <a:chExt cx="548640" cy="548640"/>
            </a:xfrm>
          </p:grpSpPr>
          <p:sp>
            <p:nvSpPr>
              <p:cNvPr id="1558" name="Rectangle 155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60" name="Group 1559"/>
            <p:cNvGrpSpPr/>
            <p:nvPr/>
          </p:nvGrpSpPr>
          <p:grpSpPr>
            <a:xfrm>
              <a:off x="6007929" y="4278204"/>
              <a:ext cx="548640" cy="548640"/>
              <a:chOff x="683568" y="1052736"/>
              <a:chExt cx="548640" cy="548640"/>
            </a:xfrm>
          </p:grpSpPr>
          <p:sp>
            <p:nvSpPr>
              <p:cNvPr id="1561" name="Rectangle 156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63" name="Group 1562"/>
            <p:cNvGrpSpPr/>
            <p:nvPr/>
          </p:nvGrpSpPr>
          <p:grpSpPr>
            <a:xfrm>
              <a:off x="6556569" y="4278204"/>
              <a:ext cx="548640" cy="548640"/>
              <a:chOff x="683568" y="1052736"/>
              <a:chExt cx="548640" cy="548640"/>
            </a:xfrm>
          </p:grpSpPr>
          <p:sp>
            <p:nvSpPr>
              <p:cNvPr id="1564" name="Rectangle 156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66" name="Group 1565"/>
            <p:cNvGrpSpPr/>
            <p:nvPr/>
          </p:nvGrpSpPr>
          <p:grpSpPr>
            <a:xfrm>
              <a:off x="7105209" y="4278204"/>
              <a:ext cx="548640" cy="548640"/>
              <a:chOff x="683568" y="1052736"/>
              <a:chExt cx="548640" cy="548640"/>
            </a:xfrm>
          </p:grpSpPr>
          <p:sp>
            <p:nvSpPr>
              <p:cNvPr id="1567" name="Rectangle 156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69" name="Group 1568"/>
            <p:cNvGrpSpPr/>
            <p:nvPr/>
          </p:nvGrpSpPr>
          <p:grpSpPr>
            <a:xfrm>
              <a:off x="7653849" y="4278204"/>
              <a:ext cx="548640" cy="548640"/>
              <a:chOff x="683568" y="1052736"/>
              <a:chExt cx="548640" cy="548640"/>
            </a:xfrm>
          </p:grpSpPr>
          <p:sp>
            <p:nvSpPr>
              <p:cNvPr id="1570" name="Rectangle 156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2" name="Group 1571"/>
            <p:cNvGrpSpPr/>
            <p:nvPr/>
          </p:nvGrpSpPr>
          <p:grpSpPr>
            <a:xfrm>
              <a:off x="8202489" y="4278204"/>
              <a:ext cx="548640" cy="548640"/>
              <a:chOff x="683568" y="1052736"/>
              <a:chExt cx="548640" cy="548640"/>
            </a:xfrm>
          </p:grpSpPr>
          <p:sp>
            <p:nvSpPr>
              <p:cNvPr id="1573" name="Rectangle 157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5" name="Group 1574"/>
            <p:cNvGrpSpPr/>
            <p:nvPr/>
          </p:nvGrpSpPr>
          <p:grpSpPr>
            <a:xfrm>
              <a:off x="8751129" y="4278204"/>
              <a:ext cx="548640" cy="548640"/>
              <a:chOff x="683568" y="1052736"/>
              <a:chExt cx="548640" cy="548640"/>
            </a:xfrm>
          </p:grpSpPr>
          <p:sp>
            <p:nvSpPr>
              <p:cNvPr id="1576" name="Rectangle 157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8" name="Group 1577"/>
            <p:cNvGrpSpPr/>
            <p:nvPr/>
          </p:nvGrpSpPr>
          <p:grpSpPr>
            <a:xfrm>
              <a:off x="9299769" y="4278204"/>
              <a:ext cx="548640" cy="548640"/>
              <a:chOff x="683568" y="1052736"/>
              <a:chExt cx="548640" cy="548640"/>
            </a:xfrm>
          </p:grpSpPr>
          <p:sp>
            <p:nvSpPr>
              <p:cNvPr id="1579" name="Rectangle 157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1" name="Group 1580"/>
            <p:cNvGrpSpPr/>
            <p:nvPr/>
          </p:nvGrpSpPr>
          <p:grpSpPr>
            <a:xfrm>
              <a:off x="9848409" y="4278204"/>
              <a:ext cx="548640" cy="548640"/>
              <a:chOff x="683568" y="1052736"/>
              <a:chExt cx="548640" cy="548640"/>
            </a:xfrm>
          </p:grpSpPr>
          <p:sp>
            <p:nvSpPr>
              <p:cNvPr id="1582" name="Rectangle 158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4" name="Group 1583"/>
            <p:cNvGrpSpPr/>
            <p:nvPr/>
          </p:nvGrpSpPr>
          <p:grpSpPr>
            <a:xfrm>
              <a:off x="10397049" y="4278204"/>
              <a:ext cx="548640" cy="548640"/>
              <a:chOff x="683568" y="1052736"/>
              <a:chExt cx="548640" cy="548640"/>
            </a:xfrm>
          </p:grpSpPr>
          <p:sp>
            <p:nvSpPr>
              <p:cNvPr id="1585" name="Rectangle 158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90" name="Group 1589"/>
            <p:cNvGrpSpPr/>
            <p:nvPr/>
          </p:nvGrpSpPr>
          <p:grpSpPr>
            <a:xfrm>
              <a:off x="2167449" y="4826845"/>
              <a:ext cx="548640" cy="548640"/>
              <a:chOff x="683568" y="1052736"/>
              <a:chExt cx="548640" cy="548640"/>
            </a:xfrm>
          </p:grpSpPr>
          <p:sp>
            <p:nvSpPr>
              <p:cNvPr id="1591" name="Rectangle 159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93" name="Group 1592"/>
            <p:cNvGrpSpPr/>
            <p:nvPr/>
          </p:nvGrpSpPr>
          <p:grpSpPr>
            <a:xfrm>
              <a:off x="2716089" y="4826845"/>
              <a:ext cx="548640" cy="548640"/>
              <a:chOff x="683568" y="1052736"/>
              <a:chExt cx="548640" cy="548640"/>
            </a:xfrm>
          </p:grpSpPr>
          <p:sp>
            <p:nvSpPr>
              <p:cNvPr id="1594" name="Rectangle 159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96" name="Group 1595"/>
            <p:cNvGrpSpPr/>
            <p:nvPr/>
          </p:nvGrpSpPr>
          <p:grpSpPr>
            <a:xfrm>
              <a:off x="3264729" y="4826845"/>
              <a:ext cx="548640" cy="548640"/>
              <a:chOff x="683568" y="1052736"/>
              <a:chExt cx="548640" cy="548640"/>
            </a:xfrm>
          </p:grpSpPr>
          <p:sp>
            <p:nvSpPr>
              <p:cNvPr id="1597" name="Rectangle 159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99" name="Group 1598"/>
            <p:cNvGrpSpPr/>
            <p:nvPr/>
          </p:nvGrpSpPr>
          <p:grpSpPr>
            <a:xfrm>
              <a:off x="3813369" y="4826845"/>
              <a:ext cx="548640" cy="548640"/>
              <a:chOff x="683568" y="1052736"/>
              <a:chExt cx="548640" cy="548640"/>
            </a:xfrm>
          </p:grpSpPr>
          <p:sp>
            <p:nvSpPr>
              <p:cNvPr id="1600" name="Rectangle 159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2" name="Group 1601"/>
            <p:cNvGrpSpPr/>
            <p:nvPr/>
          </p:nvGrpSpPr>
          <p:grpSpPr>
            <a:xfrm>
              <a:off x="4362009" y="4826845"/>
              <a:ext cx="548640" cy="548640"/>
              <a:chOff x="683568" y="1052736"/>
              <a:chExt cx="548640" cy="548640"/>
            </a:xfrm>
          </p:grpSpPr>
          <p:sp>
            <p:nvSpPr>
              <p:cNvPr id="1603" name="Rectangle 160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5" name="Group 1604"/>
            <p:cNvGrpSpPr/>
            <p:nvPr/>
          </p:nvGrpSpPr>
          <p:grpSpPr>
            <a:xfrm>
              <a:off x="4910649" y="4826845"/>
              <a:ext cx="548640" cy="548640"/>
              <a:chOff x="683568" y="1052736"/>
              <a:chExt cx="548640" cy="548640"/>
            </a:xfrm>
          </p:grpSpPr>
          <p:sp>
            <p:nvSpPr>
              <p:cNvPr id="1606" name="Rectangle 160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5459289" y="4826845"/>
              <a:ext cx="548640" cy="548640"/>
              <a:chOff x="683568" y="1052736"/>
              <a:chExt cx="548640" cy="548640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11" name="Group 1610"/>
            <p:cNvGrpSpPr/>
            <p:nvPr/>
          </p:nvGrpSpPr>
          <p:grpSpPr>
            <a:xfrm>
              <a:off x="6007929" y="4826845"/>
              <a:ext cx="548640" cy="548640"/>
              <a:chOff x="683568" y="1052736"/>
              <a:chExt cx="548640" cy="548640"/>
            </a:xfrm>
          </p:grpSpPr>
          <p:sp>
            <p:nvSpPr>
              <p:cNvPr id="1612" name="Rectangle 161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14" name="Group 1613"/>
            <p:cNvGrpSpPr/>
            <p:nvPr/>
          </p:nvGrpSpPr>
          <p:grpSpPr>
            <a:xfrm>
              <a:off x="6556569" y="4826845"/>
              <a:ext cx="548640" cy="548640"/>
              <a:chOff x="683568" y="1052736"/>
              <a:chExt cx="548640" cy="548640"/>
            </a:xfrm>
          </p:grpSpPr>
          <p:sp>
            <p:nvSpPr>
              <p:cNvPr id="1615" name="Rectangle 161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17" name="Group 1616"/>
            <p:cNvGrpSpPr/>
            <p:nvPr/>
          </p:nvGrpSpPr>
          <p:grpSpPr>
            <a:xfrm>
              <a:off x="7105209" y="4826845"/>
              <a:ext cx="548640" cy="548640"/>
              <a:chOff x="683568" y="1052736"/>
              <a:chExt cx="548640" cy="548640"/>
            </a:xfrm>
          </p:grpSpPr>
          <p:sp>
            <p:nvSpPr>
              <p:cNvPr id="1618" name="Rectangle 161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0" name="Group 1619"/>
            <p:cNvGrpSpPr/>
            <p:nvPr/>
          </p:nvGrpSpPr>
          <p:grpSpPr>
            <a:xfrm>
              <a:off x="7653849" y="4826845"/>
              <a:ext cx="548640" cy="548640"/>
              <a:chOff x="683568" y="1052736"/>
              <a:chExt cx="548640" cy="548640"/>
            </a:xfrm>
          </p:grpSpPr>
          <p:sp>
            <p:nvSpPr>
              <p:cNvPr id="1621" name="Rectangle 162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8202489" y="4826845"/>
              <a:ext cx="548640" cy="548640"/>
              <a:chOff x="683568" y="1052736"/>
              <a:chExt cx="548640" cy="548640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6" name="Group 1625"/>
            <p:cNvGrpSpPr/>
            <p:nvPr/>
          </p:nvGrpSpPr>
          <p:grpSpPr>
            <a:xfrm>
              <a:off x="8751129" y="4826845"/>
              <a:ext cx="548640" cy="548640"/>
              <a:chOff x="683568" y="1052736"/>
              <a:chExt cx="548640" cy="548640"/>
            </a:xfrm>
          </p:grpSpPr>
          <p:sp>
            <p:nvSpPr>
              <p:cNvPr id="1627" name="Rectangle 162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9" name="Group 1628"/>
            <p:cNvGrpSpPr/>
            <p:nvPr/>
          </p:nvGrpSpPr>
          <p:grpSpPr>
            <a:xfrm>
              <a:off x="9299769" y="4826845"/>
              <a:ext cx="548640" cy="548640"/>
              <a:chOff x="683568" y="1052736"/>
              <a:chExt cx="548640" cy="548640"/>
            </a:xfrm>
          </p:grpSpPr>
          <p:sp>
            <p:nvSpPr>
              <p:cNvPr id="1630" name="Rectangle 162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32" name="Group 1631"/>
            <p:cNvGrpSpPr/>
            <p:nvPr/>
          </p:nvGrpSpPr>
          <p:grpSpPr>
            <a:xfrm>
              <a:off x="9848409" y="4826845"/>
              <a:ext cx="548640" cy="548640"/>
              <a:chOff x="683568" y="1052736"/>
              <a:chExt cx="548640" cy="548640"/>
            </a:xfrm>
          </p:grpSpPr>
          <p:sp>
            <p:nvSpPr>
              <p:cNvPr id="1633" name="Rectangle 163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35" name="Group 1634"/>
            <p:cNvGrpSpPr/>
            <p:nvPr/>
          </p:nvGrpSpPr>
          <p:grpSpPr>
            <a:xfrm>
              <a:off x="10397049" y="4826845"/>
              <a:ext cx="548640" cy="548640"/>
              <a:chOff x="683568" y="1052736"/>
              <a:chExt cx="548640" cy="548640"/>
            </a:xfrm>
          </p:grpSpPr>
          <p:sp>
            <p:nvSpPr>
              <p:cNvPr id="1636" name="Rectangle 163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1" name="Group 1640"/>
            <p:cNvGrpSpPr/>
            <p:nvPr/>
          </p:nvGrpSpPr>
          <p:grpSpPr>
            <a:xfrm>
              <a:off x="2167449" y="5375484"/>
              <a:ext cx="548640" cy="548640"/>
              <a:chOff x="683568" y="1052736"/>
              <a:chExt cx="548640" cy="548640"/>
            </a:xfrm>
          </p:grpSpPr>
          <p:sp>
            <p:nvSpPr>
              <p:cNvPr id="1642" name="Rectangle 164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4" name="Group 1643"/>
            <p:cNvGrpSpPr/>
            <p:nvPr/>
          </p:nvGrpSpPr>
          <p:grpSpPr>
            <a:xfrm>
              <a:off x="2716089" y="5375484"/>
              <a:ext cx="548640" cy="548640"/>
              <a:chOff x="683568" y="1052736"/>
              <a:chExt cx="548640" cy="548640"/>
            </a:xfrm>
          </p:grpSpPr>
          <p:sp>
            <p:nvSpPr>
              <p:cNvPr id="1645" name="Rectangle 164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7" name="Group 1646"/>
            <p:cNvGrpSpPr/>
            <p:nvPr/>
          </p:nvGrpSpPr>
          <p:grpSpPr>
            <a:xfrm>
              <a:off x="3264729" y="5375484"/>
              <a:ext cx="548640" cy="548640"/>
              <a:chOff x="683568" y="1052736"/>
              <a:chExt cx="548640" cy="548640"/>
            </a:xfrm>
          </p:grpSpPr>
          <p:sp>
            <p:nvSpPr>
              <p:cNvPr id="1648" name="Rectangle 164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0" name="Group 1649"/>
            <p:cNvGrpSpPr/>
            <p:nvPr/>
          </p:nvGrpSpPr>
          <p:grpSpPr>
            <a:xfrm>
              <a:off x="3813369" y="5375484"/>
              <a:ext cx="548640" cy="548640"/>
              <a:chOff x="683568" y="1052736"/>
              <a:chExt cx="548640" cy="548640"/>
            </a:xfrm>
          </p:grpSpPr>
          <p:sp>
            <p:nvSpPr>
              <p:cNvPr id="1651" name="Rectangle 165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3" name="Group 1652"/>
            <p:cNvGrpSpPr/>
            <p:nvPr/>
          </p:nvGrpSpPr>
          <p:grpSpPr>
            <a:xfrm>
              <a:off x="4362009" y="5375484"/>
              <a:ext cx="548640" cy="548640"/>
              <a:chOff x="683568" y="1052736"/>
              <a:chExt cx="548640" cy="548640"/>
            </a:xfrm>
          </p:grpSpPr>
          <p:sp>
            <p:nvSpPr>
              <p:cNvPr id="1654" name="Rectangle 165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6" name="Group 1655"/>
            <p:cNvGrpSpPr/>
            <p:nvPr/>
          </p:nvGrpSpPr>
          <p:grpSpPr>
            <a:xfrm>
              <a:off x="4910649" y="5375484"/>
              <a:ext cx="548640" cy="548640"/>
              <a:chOff x="683568" y="1052736"/>
              <a:chExt cx="548640" cy="548640"/>
            </a:xfrm>
          </p:grpSpPr>
          <p:sp>
            <p:nvSpPr>
              <p:cNvPr id="1657" name="Rectangle 165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8" name="Rectangle 165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9" name="Group 1658"/>
            <p:cNvGrpSpPr/>
            <p:nvPr/>
          </p:nvGrpSpPr>
          <p:grpSpPr>
            <a:xfrm>
              <a:off x="5459289" y="5375484"/>
              <a:ext cx="548640" cy="548640"/>
              <a:chOff x="683568" y="1052736"/>
              <a:chExt cx="548640" cy="548640"/>
            </a:xfrm>
          </p:grpSpPr>
          <p:sp>
            <p:nvSpPr>
              <p:cNvPr id="1660" name="Rectangle 165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2" name="Group 1661"/>
            <p:cNvGrpSpPr/>
            <p:nvPr/>
          </p:nvGrpSpPr>
          <p:grpSpPr>
            <a:xfrm>
              <a:off x="6007929" y="5375484"/>
              <a:ext cx="548640" cy="548640"/>
              <a:chOff x="683568" y="1052736"/>
              <a:chExt cx="548640" cy="548640"/>
            </a:xfrm>
          </p:grpSpPr>
          <p:sp>
            <p:nvSpPr>
              <p:cNvPr id="1663" name="Rectangle 166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4" name="Rectangle 166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5" name="Group 1664"/>
            <p:cNvGrpSpPr/>
            <p:nvPr/>
          </p:nvGrpSpPr>
          <p:grpSpPr>
            <a:xfrm>
              <a:off x="6556569" y="5375484"/>
              <a:ext cx="548640" cy="548640"/>
              <a:chOff x="683568" y="1052736"/>
              <a:chExt cx="548640" cy="548640"/>
            </a:xfrm>
          </p:grpSpPr>
          <p:sp>
            <p:nvSpPr>
              <p:cNvPr id="1666" name="Rectangle 166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8" name="Group 1667"/>
            <p:cNvGrpSpPr/>
            <p:nvPr/>
          </p:nvGrpSpPr>
          <p:grpSpPr>
            <a:xfrm>
              <a:off x="7105209" y="5375484"/>
              <a:ext cx="548640" cy="548640"/>
              <a:chOff x="683568" y="1052736"/>
              <a:chExt cx="548640" cy="548640"/>
            </a:xfrm>
          </p:grpSpPr>
          <p:sp>
            <p:nvSpPr>
              <p:cNvPr id="1669" name="Rectangle 166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0" name="Rectangle 166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71" name="Group 1670"/>
            <p:cNvGrpSpPr/>
            <p:nvPr/>
          </p:nvGrpSpPr>
          <p:grpSpPr>
            <a:xfrm>
              <a:off x="7653849" y="5375484"/>
              <a:ext cx="548640" cy="548640"/>
              <a:chOff x="683568" y="1052736"/>
              <a:chExt cx="548640" cy="548640"/>
            </a:xfrm>
          </p:grpSpPr>
          <p:sp>
            <p:nvSpPr>
              <p:cNvPr id="1672" name="Rectangle 167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74" name="Group 1673"/>
            <p:cNvGrpSpPr/>
            <p:nvPr/>
          </p:nvGrpSpPr>
          <p:grpSpPr>
            <a:xfrm>
              <a:off x="8202489" y="5375484"/>
              <a:ext cx="548640" cy="548640"/>
              <a:chOff x="683568" y="1052736"/>
              <a:chExt cx="548640" cy="548640"/>
            </a:xfrm>
          </p:grpSpPr>
          <p:sp>
            <p:nvSpPr>
              <p:cNvPr id="1675" name="Rectangle 167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77" name="Group 1676"/>
            <p:cNvGrpSpPr/>
            <p:nvPr/>
          </p:nvGrpSpPr>
          <p:grpSpPr>
            <a:xfrm>
              <a:off x="8751129" y="5375484"/>
              <a:ext cx="548640" cy="548640"/>
              <a:chOff x="683568" y="1052736"/>
              <a:chExt cx="548640" cy="548640"/>
            </a:xfrm>
          </p:grpSpPr>
          <p:sp>
            <p:nvSpPr>
              <p:cNvPr id="1678" name="Rectangle 167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0" name="Group 1679"/>
            <p:cNvGrpSpPr/>
            <p:nvPr/>
          </p:nvGrpSpPr>
          <p:grpSpPr>
            <a:xfrm>
              <a:off x="9299769" y="5375484"/>
              <a:ext cx="548640" cy="548640"/>
              <a:chOff x="683568" y="1052736"/>
              <a:chExt cx="548640" cy="548640"/>
            </a:xfrm>
          </p:grpSpPr>
          <p:sp>
            <p:nvSpPr>
              <p:cNvPr id="1681" name="Rectangle 168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2" name="Rectangle 168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3" name="Group 1682"/>
            <p:cNvGrpSpPr/>
            <p:nvPr/>
          </p:nvGrpSpPr>
          <p:grpSpPr>
            <a:xfrm>
              <a:off x="9848409" y="5375484"/>
              <a:ext cx="548640" cy="548640"/>
              <a:chOff x="683568" y="1052736"/>
              <a:chExt cx="548640" cy="548640"/>
            </a:xfrm>
          </p:grpSpPr>
          <p:sp>
            <p:nvSpPr>
              <p:cNvPr id="1684" name="Rectangle 168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5" name="Rectangle 168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6" name="Group 1685"/>
            <p:cNvGrpSpPr/>
            <p:nvPr/>
          </p:nvGrpSpPr>
          <p:grpSpPr>
            <a:xfrm>
              <a:off x="10397049" y="5375484"/>
              <a:ext cx="548640" cy="548640"/>
              <a:chOff x="683568" y="1052736"/>
              <a:chExt cx="548640" cy="548640"/>
            </a:xfrm>
          </p:grpSpPr>
          <p:sp>
            <p:nvSpPr>
              <p:cNvPr id="1687" name="Rectangle 168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8" name="Rectangle 168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92" name="Group 1691"/>
            <p:cNvGrpSpPr/>
            <p:nvPr/>
          </p:nvGrpSpPr>
          <p:grpSpPr>
            <a:xfrm>
              <a:off x="2167449" y="5924124"/>
              <a:ext cx="548640" cy="548640"/>
              <a:chOff x="683568" y="1052736"/>
              <a:chExt cx="548640" cy="548640"/>
            </a:xfrm>
          </p:grpSpPr>
          <p:sp>
            <p:nvSpPr>
              <p:cNvPr id="1693" name="Rectangle 169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4" name="Rectangle 169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95" name="Group 1694"/>
            <p:cNvGrpSpPr/>
            <p:nvPr/>
          </p:nvGrpSpPr>
          <p:grpSpPr>
            <a:xfrm>
              <a:off x="2716089" y="5924124"/>
              <a:ext cx="548640" cy="548640"/>
              <a:chOff x="683568" y="1052736"/>
              <a:chExt cx="548640" cy="548640"/>
            </a:xfrm>
          </p:grpSpPr>
          <p:sp>
            <p:nvSpPr>
              <p:cNvPr id="1696" name="Rectangle 169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7" name="Rectangle 169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98" name="Group 1697"/>
            <p:cNvGrpSpPr/>
            <p:nvPr/>
          </p:nvGrpSpPr>
          <p:grpSpPr>
            <a:xfrm>
              <a:off x="3264729" y="5924124"/>
              <a:ext cx="548640" cy="548640"/>
              <a:chOff x="683568" y="1052736"/>
              <a:chExt cx="548640" cy="548640"/>
            </a:xfrm>
          </p:grpSpPr>
          <p:sp>
            <p:nvSpPr>
              <p:cNvPr id="1699" name="Rectangle 169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01" name="Group 1700"/>
            <p:cNvGrpSpPr/>
            <p:nvPr/>
          </p:nvGrpSpPr>
          <p:grpSpPr>
            <a:xfrm>
              <a:off x="3813369" y="5924124"/>
              <a:ext cx="548640" cy="548640"/>
              <a:chOff x="683568" y="1052736"/>
              <a:chExt cx="548640" cy="548640"/>
            </a:xfrm>
          </p:grpSpPr>
          <p:sp>
            <p:nvSpPr>
              <p:cNvPr id="1702" name="Rectangle 170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3" name="Rectangle 170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04" name="Group 1703"/>
            <p:cNvGrpSpPr/>
            <p:nvPr/>
          </p:nvGrpSpPr>
          <p:grpSpPr>
            <a:xfrm>
              <a:off x="4362009" y="5924124"/>
              <a:ext cx="548640" cy="548640"/>
              <a:chOff x="683568" y="1052736"/>
              <a:chExt cx="548640" cy="548640"/>
            </a:xfrm>
          </p:grpSpPr>
          <p:sp>
            <p:nvSpPr>
              <p:cNvPr id="1705" name="Rectangle 170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6" name="Rectangle 170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07" name="Group 1706"/>
            <p:cNvGrpSpPr/>
            <p:nvPr/>
          </p:nvGrpSpPr>
          <p:grpSpPr>
            <a:xfrm>
              <a:off x="4910649" y="5924124"/>
              <a:ext cx="548640" cy="548640"/>
              <a:chOff x="683568" y="1052736"/>
              <a:chExt cx="548640" cy="548640"/>
            </a:xfrm>
          </p:grpSpPr>
          <p:sp>
            <p:nvSpPr>
              <p:cNvPr id="1708" name="Rectangle 170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9" name="Rectangle 170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0" name="Group 1709"/>
            <p:cNvGrpSpPr/>
            <p:nvPr/>
          </p:nvGrpSpPr>
          <p:grpSpPr>
            <a:xfrm>
              <a:off x="5459289" y="5924124"/>
              <a:ext cx="548640" cy="548640"/>
              <a:chOff x="683568" y="1052736"/>
              <a:chExt cx="548640" cy="548640"/>
            </a:xfrm>
          </p:grpSpPr>
          <p:sp>
            <p:nvSpPr>
              <p:cNvPr id="1711" name="Rectangle 171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3" name="Group 1712"/>
            <p:cNvGrpSpPr/>
            <p:nvPr/>
          </p:nvGrpSpPr>
          <p:grpSpPr>
            <a:xfrm>
              <a:off x="6007929" y="5924124"/>
              <a:ext cx="548640" cy="548640"/>
              <a:chOff x="683568" y="1052736"/>
              <a:chExt cx="548640" cy="548640"/>
            </a:xfrm>
          </p:grpSpPr>
          <p:sp>
            <p:nvSpPr>
              <p:cNvPr id="1714" name="Rectangle 171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5" name="Rectangle 171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6" name="Group 1715"/>
            <p:cNvGrpSpPr/>
            <p:nvPr/>
          </p:nvGrpSpPr>
          <p:grpSpPr>
            <a:xfrm>
              <a:off x="6556569" y="5924124"/>
              <a:ext cx="548640" cy="548640"/>
              <a:chOff x="683568" y="1052736"/>
              <a:chExt cx="548640" cy="548640"/>
            </a:xfrm>
          </p:grpSpPr>
          <p:sp>
            <p:nvSpPr>
              <p:cNvPr id="1717" name="Rectangle 171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8" name="Rectangle 171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9" name="Group 1718"/>
            <p:cNvGrpSpPr/>
            <p:nvPr/>
          </p:nvGrpSpPr>
          <p:grpSpPr>
            <a:xfrm>
              <a:off x="7105209" y="5924124"/>
              <a:ext cx="548640" cy="548640"/>
              <a:chOff x="683568" y="1052736"/>
              <a:chExt cx="548640" cy="548640"/>
            </a:xfrm>
          </p:grpSpPr>
          <p:sp>
            <p:nvSpPr>
              <p:cNvPr id="1720" name="Rectangle 171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22" name="Group 1721"/>
            <p:cNvGrpSpPr/>
            <p:nvPr/>
          </p:nvGrpSpPr>
          <p:grpSpPr>
            <a:xfrm>
              <a:off x="7653849" y="5924124"/>
              <a:ext cx="548640" cy="548640"/>
              <a:chOff x="683568" y="1052736"/>
              <a:chExt cx="548640" cy="548640"/>
            </a:xfrm>
          </p:grpSpPr>
          <p:sp>
            <p:nvSpPr>
              <p:cNvPr id="1723" name="Rectangle 172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4" name="Rectangle 172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25" name="Group 1724"/>
            <p:cNvGrpSpPr/>
            <p:nvPr/>
          </p:nvGrpSpPr>
          <p:grpSpPr>
            <a:xfrm>
              <a:off x="8202489" y="5924124"/>
              <a:ext cx="548640" cy="548640"/>
              <a:chOff x="683568" y="1052736"/>
              <a:chExt cx="548640" cy="548640"/>
            </a:xfrm>
          </p:grpSpPr>
          <p:sp>
            <p:nvSpPr>
              <p:cNvPr id="1726" name="Rectangle 172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28" name="Group 1727"/>
            <p:cNvGrpSpPr/>
            <p:nvPr/>
          </p:nvGrpSpPr>
          <p:grpSpPr>
            <a:xfrm>
              <a:off x="8751129" y="5924124"/>
              <a:ext cx="548640" cy="548640"/>
              <a:chOff x="683568" y="1052736"/>
              <a:chExt cx="548640" cy="548640"/>
            </a:xfrm>
          </p:grpSpPr>
          <p:sp>
            <p:nvSpPr>
              <p:cNvPr id="1729" name="Rectangle 172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0" name="Rectangle 172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1" name="Group 1730"/>
            <p:cNvGrpSpPr/>
            <p:nvPr/>
          </p:nvGrpSpPr>
          <p:grpSpPr>
            <a:xfrm>
              <a:off x="9299769" y="5924124"/>
              <a:ext cx="548640" cy="548640"/>
              <a:chOff x="683568" y="1052736"/>
              <a:chExt cx="548640" cy="548640"/>
            </a:xfrm>
          </p:grpSpPr>
          <p:sp>
            <p:nvSpPr>
              <p:cNvPr id="1732" name="Rectangle 173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4" name="Group 1733"/>
            <p:cNvGrpSpPr/>
            <p:nvPr/>
          </p:nvGrpSpPr>
          <p:grpSpPr>
            <a:xfrm>
              <a:off x="9848409" y="5924124"/>
              <a:ext cx="548640" cy="548640"/>
              <a:chOff x="683568" y="1052736"/>
              <a:chExt cx="548640" cy="548640"/>
            </a:xfrm>
          </p:grpSpPr>
          <p:sp>
            <p:nvSpPr>
              <p:cNvPr id="1735" name="Rectangle 173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6" name="Rectangle 173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7" name="Group 1736"/>
            <p:cNvGrpSpPr/>
            <p:nvPr/>
          </p:nvGrpSpPr>
          <p:grpSpPr>
            <a:xfrm>
              <a:off x="10397049" y="5924124"/>
              <a:ext cx="548640" cy="548640"/>
              <a:chOff x="683568" y="1052736"/>
              <a:chExt cx="548640" cy="548640"/>
            </a:xfrm>
          </p:grpSpPr>
          <p:sp>
            <p:nvSpPr>
              <p:cNvPr id="1738" name="Rectangle 173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43" name="Group 1742"/>
            <p:cNvGrpSpPr/>
            <p:nvPr/>
          </p:nvGrpSpPr>
          <p:grpSpPr>
            <a:xfrm>
              <a:off x="2167449" y="6472765"/>
              <a:ext cx="548640" cy="548640"/>
              <a:chOff x="683568" y="1052736"/>
              <a:chExt cx="548640" cy="548640"/>
            </a:xfrm>
          </p:grpSpPr>
          <p:sp>
            <p:nvSpPr>
              <p:cNvPr id="1744" name="Rectangle 174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5" name="Rectangle 174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46" name="Group 1745"/>
            <p:cNvGrpSpPr/>
            <p:nvPr/>
          </p:nvGrpSpPr>
          <p:grpSpPr>
            <a:xfrm>
              <a:off x="2716089" y="6472765"/>
              <a:ext cx="548640" cy="548640"/>
              <a:chOff x="683568" y="1052736"/>
              <a:chExt cx="548640" cy="548640"/>
            </a:xfrm>
          </p:grpSpPr>
          <p:sp>
            <p:nvSpPr>
              <p:cNvPr id="1747" name="Rectangle 174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8" name="Rectangle 174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49" name="Group 1748"/>
            <p:cNvGrpSpPr/>
            <p:nvPr/>
          </p:nvGrpSpPr>
          <p:grpSpPr>
            <a:xfrm>
              <a:off x="3264729" y="6472765"/>
              <a:ext cx="548640" cy="548640"/>
              <a:chOff x="683568" y="1052736"/>
              <a:chExt cx="548640" cy="548640"/>
            </a:xfrm>
          </p:grpSpPr>
          <p:sp>
            <p:nvSpPr>
              <p:cNvPr id="1750" name="Rectangle 174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1" name="Rectangle 175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2" name="Group 1751"/>
            <p:cNvGrpSpPr/>
            <p:nvPr/>
          </p:nvGrpSpPr>
          <p:grpSpPr>
            <a:xfrm>
              <a:off x="3813369" y="6472765"/>
              <a:ext cx="548640" cy="548640"/>
              <a:chOff x="683568" y="1052736"/>
              <a:chExt cx="548640" cy="548640"/>
            </a:xfrm>
          </p:grpSpPr>
          <p:sp>
            <p:nvSpPr>
              <p:cNvPr id="1753" name="Rectangle 175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5" name="Group 1754"/>
            <p:cNvGrpSpPr/>
            <p:nvPr/>
          </p:nvGrpSpPr>
          <p:grpSpPr>
            <a:xfrm>
              <a:off x="4362009" y="6472765"/>
              <a:ext cx="548640" cy="548640"/>
              <a:chOff x="683568" y="1052736"/>
              <a:chExt cx="548640" cy="548640"/>
            </a:xfrm>
          </p:grpSpPr>
          <p:sp>
            <p:nvSpPr>
              <p:cNvPr id="1756" name="Rectangle 175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7" name="Rectangle 175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8" name="Group 1757"/>
            <p:cNvGrpSpPr/>
            <p:nvPr/>
          </p:nvGrpSpPr>
          <p:grpSpPr>
            <a:xfrm>
              <a:off x="4910649" y="6472765"/>
              <a:ext cx="548640" cy="548640"/>
              <a:chOff x="683568" y="1052736"/>
              <a:chExt cx="548640" cy="548640"/>
            </a:xfrm>
          </p:grpSpPr>
          <p:sp>
            <p:nvSpPr>
              <p:cNvPr id="1759" name="Rectangle 175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61" name="Group 1760"/>
            <p:cNvGrpSpPr/>
            <p:nvPr/>
          </p:nvGrpSpPr>
          <p:grpSpPr>
            <a:xfrm>
              <a:off x="5459289" y="6472765"/>
              <a:ext cx="548640" cy="548640"/>
              <a:chOff x="683568" y="1052736"/>
              <a:chExt cx="548640" cy="548640"/>
            </a:xfrm>
          </p:grpSpPr>
          <p:sp>
            <p:nvSpPr>
              <p:cNvPr id="1762" name="Rectangle 1761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3" name="Rectangle 1762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64" name="Group 1763"/>
            <p:cNvGrpSpPr/>
            <p:nvPr/>
          </p:nvGrpSpPr>
          <p:grpSpPr>
            <a:xfrm>
              <a:off x="6007929" y="6472765"/>
              <a:ext cx="548640" cy="548640"/>
              <a:chOff x="683568" y="1052736"/>
              <a:chExt cx="548640" cy="548640"/>
            </a:xfrm>
          </p:grpSpPr>
          <p:sp>
            <p:nvSpPr>
              <p:cNvPr id="1765" name="Rectangle 1764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67" name="Group 1766"/>
            <p:cNvGrpSpPr/>
            <p:nvPr/>
          </p:nvGrpSpPr>
          <p:grpSpPr>
            <a:xfrm>
              <a:off x="6556569" y="6472765"/>
              <a:ext cx="548640" cy="548640"/>
              <a:chOff x="683568" y="1052736"/>
              <a:chExt cx="548640" cy="548640"/>
            </a:xfrm>
          </p:grpSpPr>
          <p:sp>
            <p:nvSpPr>
              <p:cNvPr id="1768" name="Rectangle 1767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0" name="Group 1769"/>
            <p:cNvGrpSpPr/>
            <p:nvPr/>
          </p:nvGrpSpPr>
          <p:grpSpPr>
            <a:xfrm>
              <a:off x="7105209" y="6472765"/>
              <a:ext cx="548640" cy="548640"/>
              <a:chOff x="683568" y="1052736"/>
              <a:chExt cx="548640" cy="548640"/>
            </a:xfrm>
          </p:grpSpPr>
          <p:sp>
            <p:nvSpPr>
              <p:cNvPr id="1771" name="Rectangle 1770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3" name="Group 1772"/>
            <p:cNvGrpSpPr/>
            <p:nvPr/>
          </p:nvGrpSpPr>
          <p:grpSpPr>
            <a:xfrm>
              <a:off x="7653849" y="6472765"/>
              <a:ext cx="548640" cy="548640"/>
              <a:chOff x="683568" y="1052736"/>
              <a:chExt cx="548640" cy="548640"/>
            </a:xfrm>
          </p:grpSpPr>
          <p:sp>
            <p:nvSpPr>
              <p:cNvPr id="1774" name="Rectangle 1773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6" name="Group 1775"/>
            <p:cNvGrpSpPr/>
            <p:nvPr/>
          </p:nvGrpSpPr>
          <p:grpSpPr>
            <a:xfrm>
              <a:off x="8202489" y="6472765"/>
              <a:ext cx="548640" cy="548640"/>
              <a:chOff x="683568" y="1052736"/>
              <a:chExt cx="548640" cy="548640"/>
            </a:xfrm>
          </p:grpSpPr>
          <p:sp>
            <p:nvSpPr>
              <p:cNvPr id="1777" name="Rectangle 1776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9" name="Group 1778"/>
            <p:cNvGrpSpPr/>
            <p:nvPr/>
          </p:nvGrpSpPr>
          <p:grpSpPr>
            <a:xfrm>
              <a:off x="8751129" y="6472765"/>
              <a:ext cx="548640" cy="548640"/>
              <a:chOff x="683568" y="1052736"/>
              <a:chExt cx="548640" cy="548640"/>
            </a:xfrm>
          </p:grpSpPr>
          <p:sp>
            <p:nvSpPr>
              <p:cNvPr id="1780" name="Rectangle 1779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1" name="Rectangle 1780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82" name="Group 1781"/>
            <p:cNvGrpSpPr/>
            <p:nvPr/>
          </p:nvGrpSpPr>
          <p:grpSpPr>
            <a:xfrm>
              <a:off x="9299769" y="6472765"/>
              <a:ext cx="548640" cy="548640"/>
              <a:chOff x="683568" y="1052736"/>
              <a:chExt cx="548640" cy="548640"/>
            </a:xfrm>
          </p:grpSpPr>
          <p:sp>
            <p:nvSpPr>
              <p:cNvPr id="1783" name="Rectangle 1782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85" name="Group 1784"/>
            <p:cNvGrpSpPr/>
            <p:nvPr/>
          </p:nvGrpSpPr>
          <p:grpSpPr>
            <a:xfrm>
              <a:off x="9848409" y="6472765"/>
              <a:ext cx="548640" cy="548640"/>
              <a:chOff x="683568" y="1052736"/>
              <a:chExt cx="548640" cy="548640"/>
            </a:xfrm>
          </p:grpSpPr>
          <p:sp>
            <p:nvSpPr>
              <p:cNvPr id="1786" name="Rectangle 1785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7" name="Rectangle 1786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88" name="Group 1787"/>
            <p:cNvGrpSpPr/>
            <p:nvPr/>
          </p:nvGrpSpPr>
          <p:grpSpPr>
            <a:xfrm>
              <a:off x="10397049" y="6472765"/>
              <a:ext cx="548640" cy="548640"/>
              <a:chOff x="683568" y="1052736"/>
              <a:chExt cx="548640" cy="548640"/>
            </a:xfrm>
          </p:grpSpPr>
          <p:sp>
            <p:nvSpPr>
              <p:cNvPr id="1789" name="Rectangle 1788"/>
              <p:cNvSpPr/>
              <p:nvPr/>
            </p:nvSpPr>
            <p:spPr>
              <a:xfrm>
                <a:off x="683568" y="1052736"/>
                <a:ext cx="548640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820728" y="1189896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26" name="Oval 1925"/>
            <p:cNvSpPr/>
            <p:nvPr/>
          </p:nvSpPr>
          <p:spPr>
            <a:xfrm>
              <a:off x="3181005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27" name="Oval 1926"/>
            <p:cNvSpPr/>
            <p:nvPr/>
          </p:nvSpPr>
          <p:spPr>
            <a:xfrm>
              <a:off x="5375566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28" name="Oval 1927"/>
            <p:cNvSpPr/>
            <p:nvPr/>
          </p:nvSpPr>
          <p:spPr>
            <a:xfrm>
              <a:off x="7570125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29" name="Oval 1928"/>
            <p:cNvSpPr/>
            <p:nvPr/>
          </p:nvSpPr>
          <p:spPr>
            <a:xfrm>
              <a:off x="9764686" y="666336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0" name="Oval 1929"/>
            <p:cNvSpPr/>
            <p:nvPr/>
          </p:nvSpPr>
          <p:spPr>
            <a:xfrm>
              <a:off x="3181005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1" name="Oval 1930"/>
            <p:cNvSpPr/>
            <p:nvPr/>
          </p:nvSpPr>
          <p:spPr>
            <a:xfrm>
              <a:off x="5375566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2" name="Oval 1931"/>
            <p:cNvSpPr/>
            <p:nvPr/>
          </p:nvSpPr>
          <p:spPr>
            <a:xfrm>
              <a:off x="7570125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3" name="Oval 1932"/>
            <p:cNvSpPr/>
            <p:nvPr/>
          </p:nvSpPr>
          <p:spPr>
            <a:xfrm>
              <a:off x="9764686" y="501744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4" name="Oval 1933"/>
            <p:cNvSpPr/>
            <p:nvPr/>
          </p:nvSpPr>
          <p:spPr>
            <a:xfrm>
              <a:off x="3181005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5" name="Oval 1934"/>
            <p:cNvSpPr/>
            <p:nvPr/>
          </p:nvSpPr>
          <p:spPr>
            <a:xfrm>
              <a:off x="5375566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6" name="Oval 1935"/>
            <p:cNvSpPr/>
            <p:nvPr/>
          </p:nvSpPr>
          <p:spPr>
            <a:xfrm>
              <a:off x="7570125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7" name="Oval 1936"/>
            <p:cNvSpPr/>
            <p:nvPr/>
          </p:nvSpPr>
          <p:spPr>
            <a:xfrm>
              <a:off x="9764686" y="4468800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8" name="Oval 1937"/>
            <p:cNvSpPr/>
            <p:nvPr/>
          </p:nvSpPr>
          <p:spPr>
            <a:xfrm>
              <a:off x="3181005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9" name="Oval 1938"/>
            <p:cNvSpPr/>
            <p:nvPr/>
          </p:nvSpPr>
          <p:spPr>
            <a:xfrm>
              <a:off x="5375566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40" name="Oval 1939"/>
            <p:cNvSpPr/>
            <p:nvPr/>
          </p:nvSpPr>
          <p:spPr>
            <a:xfrm>
              <a:off x="7570125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41" name="Oval 1940"/>
            <p:cNvSpPr/>
            <p:nvPr/>
          </p:nvSpPr>
          <p:spPr>
            <a:xfrm>
              <a:off x="9764686" y="2822032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46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Rectangle 1890"/>
          <p:cNvSpPr/>
          <p:nvPr/>
        </p:nvSpPr>
        <p:spPr>
          <a:xfrm>
            <a:off x="0" y="0"/>
            <a:ext cx="11700000" cy="84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 dirty="0"/>
          </a:p>
        </p:txBody>
      </p:sp>
      <p:sp>
        <p:nvSpPr>
          <p:cNvPr id="1848" name="Rectangle 1847"/>
          <p:cNvSpPr/>
          <p:nvPr/>
        </p:nvSpPr>
        <p:spPr>
          <a:xfrm>
            <a:off x="450000" y="450000"/>
            <a:ext cx="10800000" cy="75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387" name="Rectangle 1386"/>
          <p:cNvSpPr/>
          <p:nvPr/>
        </p:nvSpPr>
        <p:spPr>
          <a:xfrm>
            <a:off x="146160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0" name="Rectangle 1389"/>
          <p:cNvSpPr/>
          <p:nvPr/>
        </p:nvSpPr>
        <p:spPr>
          <a:xfrm>
            <a:off x="201024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3" name="Rectangle 1392"/>
          <p:cNvSpPr/>
          <p:nvPr/>
        </p:nvSpPr>
        <p:spPr>
          <a:xfrm>
            <a:off x="255888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6" name="Rectangle 1395"/>
          <p:cNvSpPr/>
          <p:nvPr/>
        </p:nvSpPr>
        <p:spPr>
          <a:xfrm>
            <a:off x="310752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9" name="Rectangle 1398"/>
          <p:cNvSpPr/>
          <p:nvPr/>
        </p:nvSpPr>
        <p:spPr>
          <a:xfrm>
            <a:off x="365616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2" name="Rectangle 1401"/>
          <p:cNvSpPr/>
          <p:nvPr/>
        </p:nvSpPr>
        <p:spPr>
          <a:xfrm>
            <a:off x="420480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5" name="Rectangle 1404"/>
          <p:cNvSpPr/>
          <p:nvPr/>
        </p:nvSpPr>
        <p:spPr>
          <a:xfrm>
            <a:off x="475344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8" name="Rectangle 1407"/>
          <p:cNvSpPr/>
          <p:nvPr/>
        </p:nvSpPr>
        <p:spPr>
          <a:xfrm>
            <a:off x="530208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1" name="Rectangle 1410"/>
          <p:cNvSpPr/>
          <p:nvPr/>
        </p:nvSpPr>
        <p:spPr>
          <a:xfrm>
            <a:off x="585072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4" name="Rectangle 1413"/>
          <p:cNvSpPr/>
          <p:nvPr/>
        </p:nvSpPr>
        <p:spPr>
          <a:xfrm>
            <a:off x="639936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7" name="Rectangle 1416"/>
          <p:cNvSpPr/>
          <p:nvPr/>
        </p:nvSpPr>
        <p:spPr>
          <a:xfrm>
            <a:off x="694800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0" name="Rectangle 1419"/>
          <p:cNvSpPr/>
          <p:nvPr/>
        </p:nvSpPr>
        <p:spPr>
          <a:xfrm>
            <a:off x="749664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3" name="Rectangle 1422"/>
          <p:cNvSpPr/>
          <p:nvPr/>
        </p:nvSpPr>
        <p:spPr>
          <a:xfrm>
            <a:off x="804528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6" name="Rectangle 1425"/>
          <p:cNvSpPr/>
          <p:nvPr/>
        </p:nvSpPr>
        <p:spPr>
          <a:xfrm>
            <a:off x="859392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9" name="Rectangle 1428"/>
          <p:cNvSpPr/>
          <p:nvPr/>
        </p:nvSpPr>
        <p:spPr>
          <a:xfrm>
            <a:off x="914256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2" name="Rectangle 1431"/>
          <p:cNvSpPr/>
          <p:nvPr/>
        </p:nvSpPr>
        <p:spPr>
          <a:xfrm>
            <a:off x="9691200" y="1461600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8" name="Rectangle 1437"/>
          <p:cNvSpPr/>
          <p:nvPr/>
        </p:nvSpPr>
        <p:spPr>
          <a:xfrm>
            <a:off x="146160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1" name="Rectangle 1440"/>
          <p:cNvSpPr/>
          <p:nvPr/>
        </p:nvSpPr>
        <p:spPr>
          <a:xfrm>
            <a:off x="201024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4" name="Rectangle 1443"/>
          <p:cNvSpPr/>
          <p:nvPr/>
        </p:nvSpPr>
        <p:spPr>
          <a:xfrm>
            <a:off x="255888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7" name="Rectangle 1446"/>
          <p:cNvSpPr/>
          <p:nvPr/>
        </p:nvSpPr>
        <p:spPr>
          <a:xfrm>
            <a:off x="310752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0" name="Rectangle 1449"/>
          <p:cNvSpPr/>
          <p:nvPr/>
        </p:nvSpPr>
        <p:spPr>
          <a:xfrm>
            <a:off x="365616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3" name="Rectangle 1452"/>
          <p:cNvSpPr/>
          <p:nvPr/>
        </p:nvSpPr>
        <p:spPr>
          <a:xfrm>
            <a:off x="420480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6" name="Rectangle 1455"/>
          <p:cNvSpPr/>
          <p:nvPr/>
        </p:nvSpPr>
        <p:spPr>
          <a:xfrm>
            <a:off x="475344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9" name="Rectangle 1458"/>
          <p:cNvSpPr/>
          <p:nvPr/>
        </p:nvSpPr>
        <p:spPr>
          <a:xfrm>
            <a:off x="530208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2" name="Rectangle 1461"/>
          <p:cNvSpPr/>
          <p:nvPr/>
        </p:nvSpPr>
        <p:spPr>
          <a:xfrm>
            <a:off x="585072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5" name="Rectangle 1464"/>
          <p:cNvSpPr/>
          <p:nvPr/>
        </p:nvSpPr>
        <p:spPr>
          <a:xfrm>
            <a:off x="639936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8" name="Rectangle 1467"/>
          <p:cNvSpPr/>
          <p:nvPr/>
        </p:nvSpPr>
        <p:spPr>
          <a:xfrm>
            <a:off x="694800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1" name="Rectangle 1470"/>
          <p:cNvSpPr/>
          <p:nvPr/>
        </p:nvSpPr>
        <p:spPr>
          <a:xfrm>
            <a:off x="749664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4" name="Rectangle 1473"/>
          <p:cNvSpPr/>
          <p:nvPr/>
        </p:nvSpPr>
        <p:spPr>
          <a:xfrm>
            <a:off x="804528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7" name="Rectangle 1476"/>
          <p:cNvSpPr/>
          <p:nvPr/>
        </p:nvSpPr>
        <p:spPr>
          <a:xfrm>
            <a:off x="859392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0" name="Rectangle 1479"/>
          <p:cNvSpPr/>
          <p:nvPr/>
        </p:nvSpPr>
        <p:spPr>
          <a:xfrm>
            <a:off x="914256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3" name="Rectangle 1482"/>
          <p:cNvSpPr/>
          <p:nvPr/>
        </p:nvSpPr>
        <p:spPr>
          <a:xfrm>
            <a:off x="9691200" y="20110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9" name="Rectangle 1488"/>
          <p:cNvSpPr/>
          <p:nvPr/>
        </p:nvSpPr>
        <p:spPr>
          <a:xfrm>
            <a:off x="146160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2" name="Rectangle 1491"/>
          <p:cNvSpPr/>
          <p:nvPr/>
        </p:nvSpPr>
        <p:spPr>
          <a:xfrm>
            <a:off x="201024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5" name="Rectangle 1494"/>
          <p:cNvSpPr/>
          <p:nvPr/>
        </p:nvSpPr>
        <p:spPr>
          <a:xfrm>
            <a:off x="255888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8" name="Rectangle 1497"/>
          <p:cNvSpPr/>
          <p:nvPr/>
        </p:nvSpPr>
        <p:spPr>
          <a:xfrm>
            <a:off x="310752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1" name="Rectangle 1500"/>
          <p:cNvSpPr/>
          <p:nvPr/>
        </p:nvSpPr>
        <p:spPr>
          <a:xfrm>
            <a:off x="365616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4" name="Rectangle 1503"/>
          <p:cNvSpPr/>
          <p:nvPr/>
        </p:nvSpPr>
        <p:spPr>
          <a:xfrm>
            <a:off x="420480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7" name="Rectangle 1506"/>
          <p:cNvSpPr/>
          <p:nvPr/>
        </p:nvSpPr>
        <p:spPr>
          <a:xfrm>
            <a:off x="475344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0" name="Rectangle 1509"/>
          <p:cNvSpPr/>
          <p:nvPr/>
        </p:nvSpPr>
        <p:spPr>
          <a:xfrm>
            <a:off x="530208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3" name="Rectangle 1512"/>
          <p:cNvSpPr/>
          <p:nvPr/>
        </p:nvSpPr>
        <p:spPr>
          <a:xfrm>
            <a:off x="585072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6" name="Rectangle 1515"/>
          <p:cNvSpPr/>
          <p:nvPr/>
        </p:nvSpPr>
        <p:spPr>
          <a:xfrm>
            <a:off x="639936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9" name="Rectangle 1518"/>
          <p:cNvSpPr/>
          <p:nvPr/>
        </p:nvSpPr>
        <p:spPr>
          <a:xfrm>
            <a:off x="694800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2" name="Rectangle 1521"/>
          <p:cNvSpPr/>
          <p:nvPr/>
        </p:nvSpPr>
        <p:spPr>
          <a:xfrm>
            <a:off x="749664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5" name="Rectangle 1524"/>
          <p:cNvSpPr/>
          <p:nvPr/>
        </p:nvSpPr>
        <p:spPr>
          <a:xfrm>
            <a:off x="804528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8" name="Rectangle 1527"/>
          <p:cNvSpPr/>
          <p:nvPr/>
        </p:nvSpPr>
        <p:spPr>
          <a:xfrm>
            <a:off x="859392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1" name="Rectangle 1530"/>
          <p:cNvSpPr/>
          <p:nvPr/>
        </p:nvSpPr>
        <p:spPr>
          <a:xfrm>
            <a:off x="914256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4" name="Rectangle 1533"/>
          <p:cNvSpPr/>
          <p:nvPr/>
        </p:nvSpPr>
        <p:spPr>
          <a:xfrm>
            <a:off x="9691200" y="25597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0" name="Rectangle 1539"/>
          <p:cNvSpPr/>
          <p:nvPr/>
        </p:nvSpPr>
        <p:spPr>
          <a:xfrm>
            <a:off x="146160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3" name="Rectangle 1542"/>
          <p:cNvSpPr/>
          <p:nvPr/>
        </p:nvSpPr>
        <p:spPr>
          <a:xfrm>
            <a:off x="201024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6" name="Rectangle 1545"/>
          <p:cNvSpPr/>
          <p:nvPr/>
        </p:nvSpPr>
        <p:spPr>
          <a:xfrm>
            <a:off x="255888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9" name="Rectangle 1548"/>
          <p:cNvSpPr/>
          <p:nvPr/>
        </p:nvSpPr>
        <p:spPr>
          <a:xfrm>
            <a:off x="310752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2" name="Rectangle 1551"/>
          <p:cNvSpPr/>
          <p:nvPr/>
        </p:nvSpPr>
        <p:spPr>
          <a:xfrm>
            <a:off x="365616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5" name="Rectangle 1554"/>
          <p:cNvSpPr/>
          <p:nvPr/>
        </p:nvSpPr>
        <p:spPr>
          <a:xfrm>
            <a:off x="420480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8" name="Rectangle 1557"/>
          <p:cNvSpPr/>
          <p:nvPr/>
        </p:nvSpPr>
        <p:spPr>
          <a:xfrm>
            <a:off x="475344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1" name="Rectangle 1560"/>
          <p:cNvSpPr/>
          <p:nvPr/>
        </p:nvSpPr>
        <p:spPr>
          <a:xfrm>
            <a:off x="530208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4" name="Rectangle 1563"/>
          <p:cNvSpPr/>
          <p:nvPr/>
        </p:nvSpPr>
        <p:spPr>
          <a:xfrm>
            <a:off x="585072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7" name="Rectangle 1566"/>
          <p:cNvSpPr/>
          <p:nvPr/>
        </p:nvSpPr>
        <p:spPr>
          <a:xfrm>
            <a:off x="639936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0" name="Rectangle 1569"/>
          <p:cNvSpPr/>
          <p:nvPr/>
        </p:nvSpPr>
        <p:spPr>
          <a:xfrm>
            <a:off x="694800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3" name="Rectangle 1572"/>
          <p:cNvSpPr/>
          <p:nvPr/>
        </p:nvSpPr>
        <p:spPr>
          <a:xfrm>
            <a:off x="749664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6" name="Rectangle 1575"/>
          <p:cNvSpPr/>
          <p:nvPr/>
        </p:nvSpPr>
        <p:spPr>
          <a:xfrm>
            <a:off x="804528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9" name="Rectangle 1578"/>
          <p:cNvSpPr/>
          <p:nvPr/>
        </p:nvSpPr>
        <p:spPr>
          <a:xfrm>
            <a:off x="859392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2" name="Rectangle 1581"/>
          <p:cNvSpPr/>
          <p:nvPr/>
        </p:nvSpPr>
        <p:spPr>
          <a:xfrm>
            <a:off x="914256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5" name="Rectangle 1584"/>
          <p:cNvSpPr/>
          <p:nvPr/>
        </p:nvSpPr>
        <p:spPr>
          <a:xfrm>
            <a:off x="9691200" y="310836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1" name="Rectangle 1590"/>
          <p:cNvSpPr/>
          <p:nvPr/>
        </p:nvSpPr>
        <p:spPr>
          <a:xfrm>
            <a:off x="146160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4" name="Rectangle 1593"/>
          <p:cNvSpPr/>
          <p:nvPr/>
        </p:nvSpPr>
        <p:spPr>
          <a:xfrm>
            <a:off x="201024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7" name="Rectangle 1596"/>
          <p:cNvSpPr/>
          <p:nvPr/>
        </p:nvSpPr>
        <p:spPr>
          <a:xfrm>
            <a:off x="255888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0" name="Rectangle 1599"/>
          <p:cNvSpPr/>
          <p:nvPr/>
        </p:nvSpPr>
        <p:spPr>
          <a:xfrm>
            <a:off x="310752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3" name="Rectangle 1602"/>
          <p:cNvSpPr/>
          <p:nvPr/>
        </p:nvSpPr>
        <p:spPr>
          <a:xfrm>
            <a:off x="365616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6" name="Rectangle 1605"/>
          <p:cNvSpPr/>
          <p:nvPr/>
        </p:nvSpPr>
        <p:spPr>
          <a:xfrm>
            <a:off x="420480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9" name="Rectangle 1608"/>
          <p:cNvSpPr/>
          <p:nvPr/>
        </p:nvSpPr>
        <p:spPr>
          <a:xfrm>
            <a:off x="475344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2" name="Rectangle 1611"/>
          <p:cNvSpPr/>
          <p:nvPr/>
        </p:nvSpPr>
        <p:spPr>
          <a:xfrm>
            <a:off x="530208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5" name="Rectangle 1614"/>
          <p:cNvSpPr/>
          <p:nvPr/>
        </p:nvSpPr>
        <p:spPr>
          <a:xfrm>
            <a:off x="585072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8" name="Rectangle 1617"/>
          <p:cNvSpPr/>
          <p:nvPr/>
        </p:nvSpPr>
        <p:spPr>
          <a:xfrm>
            <a:off x="639936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1" name="Rectangle 1620"/>
          <p:cNvSpPr/>
          <p:nvPr/>
        </p:nvSpPr>
        <p:spPr>
          <a:xfrm>
            <a:off x="694800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4" name="Rectangle 1623"/>
          <p:cNvSpPr/>
          <p:nvPr/>
        </p:nvSpPr>
        <p:spPr>
          <a:xfrm>
            <a:off x="749664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7" name="Rectangle 1626"/>
          <p:cNvSpPr/>
          <p:nvPr/>
        </p:nvSpPr>
        <p:spPr>
          <a:xfrm>
            <a:off x="804528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0" name="Rectangle 1629"/>
          <p:cNvSpPr/>
          <p:nvPr/>
        </p:nvSpPr>
        <p:spPr>
          <a:xfrm>
            <a:off x="859392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3" name="Rectangle 1632"/>
          <p:cNvSpPr/>
          <p:nvPr/>
        </p:nvSpPr>
        <p:spPr>
          <a:xfrm>
            <a:off x="914256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6" name="Rectangle 1635"/>
          <p:cNvSpPr/>
          <p:nvPr/>
        </p:nvSpPr>
        <p:spPr>
          <a:xfrm>
            <a:off x="9691200" y="365700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2" name="Rectangle 1641"/>
          <p:cNvSpPr/>
          <p:nvPr/>
        </p:nvSpPr>
        <p:spPr>
          <a:xfrm>
            <a:off x="146160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5" name="Rectangle 1644"/>
          <p:cNvSpPr/>
          <p:nvPr/>
        </p:nvSpPr>
        <p:spPr>
          <a:xfrm>
            <a:off x="201024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8" name="Rectangle 1647"/>
          <p:cNvSpPr/>
          <p:nvPr/>
        </p:nvSpPr>
        <p:spPr>
          <a:xfrm>
            <a:off x="255888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1" name="Rectangle 1650"/>
          <p:cNvSpPr/>
          <p:nvPr/>
        </p:nvSpPr>
        <p:spPr>
          <a:xfrm>
            <a:off x="310752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4" name="Rectangle 1653"/>
          <p:cNvSpPr/>
          <p:nvPr/>
        </p:nvSpPr>
        <p:spPr>
          <a:xfrm>
            <a:off x="365616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7" name="Rectangle 1656"/>
          <p:cNvSpPr/>
          <p:nvPr/>
        </p:nvSpPr>
        <p:spPr>
          <a:xfrm>
            <a:off x="420480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0" name="Rectangle 1659"/>
          <p:cNvSpPr/>
          <p:nvPr/>
        </p:nvSpPr>
        <p:spPr>
          <a:xfrm>
            <a:off x="475344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3" name="Rectangle 1662"/>
          <p:cNvSpPr/>
          <p:nvPr/>
        </p:nvSpPr>
        <p:spPr>
          <a:xfrm>
            <a:off x="530208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6" name="Rectangle 1665"/>
          <p:cNvSpPr/>
          <p:nvPr/>
        </p:nvSpPr>
        <p:spPr>
          <a:xfrm>
            <a:off x="585072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9" name="Rectangle 1668"/>
          <p:cNvSpPr/>
          <p:nvPr/>
        </p:nvSpPr>
        <p:spPr>
          <a:xfrm>
            <a:off x="639936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2" name="Rectangle 1671"/>
          <p:cNvSpPr/>
          <p:nvPr/>
        </p:nvSpPr>
        <p:spPr>
          <a:xfrm>
            <a:off x="694800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5" name="Rectangle 1674"/>
          <p:cNvSpPr/>
          <p:nvPr/>
        </p:nvSpPr>
        <p:spPr>
          <a:xfrm>
            <a:off x="749664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8" name="Rectangle 1677"/>
          <p:cNvSpPr/>
          <p:nvPr/>
        </p:nvSpPr>
        <p:spPr>
          <a:xfrm>
            <a:off x="804528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1" name="Rectangle 1680"/>
          <p:cNvSpPr/>
          <p:nvPr/>
        </p:nvSpPr>
        <p:spPr>
          <a:xfrm>
            <a:off x="859392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4" name="Rectangle 1683"/>
          <p:cNvSpPr/>
          <p:nvPr/>
        </p:nvSpPr>
        <p:spPr>
          <a:xfrm>
            <a:off x="914256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7" name="Rectangle 1686"/>
          <p:cNvSpPr/>
          <p:nvPr/>
        </p:nvSpPr>
        <p:spPr>
          <a:xfrm>
            <a:off x="9691200" y="420564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3" name="Rectangle 1692"/>
          <p:cNvSpPr/>
          <p:nvPr/>
        </p:nvSpPr>
        <p:spPr>
          <a:xfrm>
            <a:off x="146160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6" name="Rectangle 1695"/>
          <p:cNvSpPr/>
          <p:nvPr/>
        </p:nvSpPr>
        <p:spPr>
          <a:xfrm>
            <a:off x="201024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9" name="Rectangle 1698"/>
          <p:cNvSpPr/>
          <p:nvPr/>
        </p:nvSpPr>
        <p:spPr>
          <a:xfrm>
            <a:off x="255888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2" name="Rectangle 1701"/>
          <p:cNvSpPr/>
          <p:nvPr/>
        </p:nvSpPr>
        <p:spPr>
          <a:xfrm>
            <a:off x="310752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5" name="Rectangle 1704"/>
          <p:cNvSpPr/>
          <p:nvPr/>
        </p:nvSpPr>
        <p:spPr>
          <a:xfrm>
            <a:off x="365616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8" name="Rectangle 1707"/>
          <p:cNvSpPr/>
          <p:nvPr/>
        </p:nvSpPr>
        <p:spPr>
          <a:xfrm>
            <a:off x="420480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1" name="Rectangle 1710"/>
          <p:cNvSpPr/>
          <p:nvPr/>
        </p:nvSpPr>
        <p:spPr>
          <a:xfrm>
            <a:off x="475344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4" name="Rectangle 1713"/>
          <p:cNvSpPr/>
          <p:nvPr/>
        </p:nvSpPr>
        <p:spPr>
          <a:xfrm>
            <a:off x="530208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7" name="Rectangle 1716"/>
          <p:cNvSpPr/>
          <p:nvPr/>
        </p:nvSpPr>
        <p:spPr>
          <a:xfrm>
            <a:off x="585072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0" name="Rectangle 1719"/>
          <p:cNvSpPr/>
          <p:nvPr/>
        </p:nvSpPr>
        <p:spPr>
          <a:xfrm>
            <a:off x="639936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3" name="Rectangle 1722"/>
          <p:cNvSpPr/>
          <p:nvPr/>
        </p:nvSpPr>
        <p:spPr>
          <a:xfrm>
            <a:off x="694800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6" name="Rectangle 1725"/>
          <p:cNvSpPr/>
          <p:nvPr/>
        </p:nvSpPr>
        <p:spPr>
          <a:xfrm>
            <a:off x="749664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9" name="Rectangle 1728"/>
          <p:cNvSpPr/>
          <p:nvPr/>
        </p:nvSpPr>
        <p:spPr>
          <a:xfrm>
            <a:off x="804528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2" name="Rectangle 1731"/>
          <p:cNvSpPr/>
          <p:nvPr/>
        </p:nvSpPr>
        <p:spPr>
          <a:xfrm>
            <a:off x="859392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5" name="Rectangle 1734"/>
          <p:cNvSpPr/>
          <p:nvPr/>
        </p:nvSpPr>
        <p:spPr>
          <a:xfrm>
            <a:off x="914256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8" name="Rectangle 1737"/>
          <p:cNvSpPr/>
          <p:nvPr/>
        </p:nvSpPr>
        <p:spPr>
          <a:xfrm>
            <a:off x="9691200" y="4754288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4" name="Rectangle 1743"/>
          <p:cNvSpPr/>
          <p:nvPr/>
        </p:nvSpPr>
        <p:spPr>
          <a:xfrm>
            <a:off x="146160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7" name="Rectangle 1746"/>
          <p:cNvSpPr/>
          <p:nvPr/>
        </p:nvSpPr>
        <p:spPr>
          <a:xfrm>
            <a:off x="201024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0" name="Rectangle 1749"/>
          <p:cNvSpPr/>
          <p:nvPr/>
        </p:nvSpPr>
        <p:spPr>
          <a:xfrm>
            <a:off x="255888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3" name="Rectangle 1752"/>
          <p:cNvSpPr/>
          <p:nvPr/>
        </p:nvSpPr>
        <p:spPr>
          <a:xfrm>
            <a:off x="310752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6" name="Rectangle 1755"/>
          <p:cNvSpPr/>
          <p:nvPr/>
        </p:nvSpPr>
        <p:spPr>
          <a:xfrm>
            <a:off x="365616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9" name="Rectangle 1758"/>
          <p:cNvSpPr/>
          <p:nvPr/>
        </p:nvSpPr>
        <p:spPr>
          <a:xfrm>
            <a:off x="420480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2" name="Rectangle 1761"/>
          <p:cNvSpPr/>
          <p:nvPr/>
        </p:nvSpPr>
        <p:spPr>
          <a:xfrm>
            <a:off x="475344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5" name="Rectangle 1764"/>
          <p:cNvSpPr/>
          <p:nvPr/>
        </p:nvSpPr>
        <p:spPr>
          <a:xfrm>
            <a:off x="530208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8" name="Rectangle 1767"/>
          <p:cNvSpPr/>
          <p:nvPr/>
        </p:nvSpPr>
        <p:spPr>
          <a:xfrm>
            <a:off x="585072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1" name="Rectangle 1770"/>
          <p:cNvSpPr/>
          <p:nvPr/>
        </p:nvSpPr>
        <p:spPr>
          <a:xfrm>
            <a:off x="639936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4" name="Rectangle 1773"/>
          <p:cNvSpPr/>
          <p:nvPr/>
        </p:nvSpPr>
        <p:spPr>
          <a:xfrm>
            <a:off x="694800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7" name="Rectangle 1776"/>
          <p:cNvSpPr/>
          <p:nvPr/>
        </p:nvSpPr>
        <p:spPr>
          <a:xfrm>
            <a:off x="749664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0" name="Rectangle 1779"/>
          <p:cNvSpPr/>
          <p:nvPr/>
        </p:nvSpPr>
        <p:spPr>
          <a:xfrm>
            <a:off x="804528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3" name="Rectangle 1782"/>
          <p:cNvSpPr/>
          <p:nvPr/>
        </p:nvSpPr>
        <p:spPr>
          <a:xfrm>
            <a:off x="859392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6" name="Rectangle 1785"/>
          <p:cNvSpPr/>
          <p:nvPr/>
        </p:nvSpPr>
        <p:spPr>
          <a:xfrm>
            <a:off x="914256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9" name="Rectangle 1788"/>
          <p:cNvSpPr/>
          <p:nvPr/>
        </p:nvSpPr>
        <p:spPr>
          <a:xfrm>
            <a:off x="9691200" y="530292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598760" y="1598760"/>
            <a:ext cx="8503920" cy="4115649"/>
            <a:chOff x="1598760" y="1598760"/>
            <a:chExt cx="8503920" cy="4115649"/>
          </a:xfrm>
        </p:grpSpPr>
        <p:sp>
          <p:nvSpPr>
            <p:cNvPr id="1388" name="Rectangle 1387"/>
            <p:cNvSpPr/>
            <p:nvPr/>
          </p:nvSpPr>
          <p:spPr>
            <a:xfrm>
              <a:off x="159876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214740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269604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324468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0" name="Rectangle 1399"/>
            <p:cNvSpPr/>
            <p:nvPr/>
          </p:nvSpPr>
          <p:spPr>
            <a:xfrm>
              <a:off x="379332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3" name="Rectangle 1402"/>
            <p:cNvSpPr/>
            <p:nvPr/>
          </p:nvSpPr>
          <p:spPr>
            <a:xfrm>
              <a:off x="434196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6" name="Rectangle 1405"/>
            <p:cNvSpPr/>
            <p:nvPr/>
          </p:nvSpPr>
          <p:spPr>
            <a:xfrm>
              <a:off x="489060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9" name="Rectangle 1408"/>
            <p:cNvSpPr/>
            <p:nvPr/>
          </p:nvSpPr>
          <p:spPr>
            <a:xfrm>
              <a:off x="543924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2" name="Rectangle 1411"/>
            <p:cNvSpPr/>
            <p:nvPr/>
          </p:nvSpPr>
          <p:spPr>
            <a:xfrm>
              <a:off x="598788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5" name="Rectangle 1414"/>
            <p:cNvSpPr/>
            <p:nvPr/>
          </p:nvSpPr>
          <p:spPr>
            <a:xfrm>
              <a:off x="653652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708516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1" name="Rectangle 1420"/>
            <p:cNvSpPr/>
            <p:nvPr/>
          </p:nvSpPr>
          <p:spPr>
            <a:xfrm>
              <a:off x="763380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4" name="Rectangle 1423"/>
            <p:cNvSpPr/>
            <p:nvPr/>
          </p:nvSpPr>
          <p:spPr>
            <a:xfrm>
              <a:off x="818244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7" name="Rectangle 1426"/>
            <p:cNvSpPr/>
            <p:nvPr/>
          </p:nvSpPr>
          <p:spPr>
            <a:xfrm>
              <a:off x="873108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0" name="Rectangle 1429"/>
            <p:cNvSpPr/>
            <p:nvPr/>
          </p:nvSpPr>
          <p:spPr>
            <a:xfrm>
              <a:off x="927972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3" name="Rectangle 1432"/>
            <p:cNvSpPr/>
            <p:nvPr/>
          </p:nvSpPr>
          <p:spPr>
            <a:xfrm>
              <a:off x="982836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9" name="Rectangle 1438"/>
            <p:cNvSpPr/>
            <p:nvPr/>
          </p:nvSpPr>
          <p:spPr>
            <a:xfrm>
              <a:off x="159876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2" name="Rectangle 1441"/>
            <p:cNvSpPr/>
            <p:nvPr/>
          </p:nvSpPr>
          <p:spPr>
            <a:xfrm>
              <a:off x="214740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5" name="Rectangle 1444"/>
            <p:cNvSpPr/>
            <p:nvPr/>
          </p:nvSpPr>
          <p:spPr>
            <a:xfrm>
              <a:off x="269604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8" name="Rectangle 1447"/>
            <p:cNvSpPr/>
            <p:nvPr/>
          </p:nvSpPr>
          <p:spPr>
            <a:xfrm>
              <a:off x="324468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1" name="Rectangle 1450"/>
            <p:cNvSpPr/>
            <p:nvPr/>
          </p:nvSpPr>
          <p:spPr>
            <a:xfrm>
              <a:off x="379332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4" name="Rectangle 1453"/>
            <p:cNvSpPr/>
            <p:nvPr/>
          </p:nvSpPr>
          <p:spPr>
            <a:xfrm>
              <a:off x="434196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7" name="Rectangle 1456"/>
            <p:cNvSpPr/>
            <p:nvPr/>
          </p:nvSpPr>
          <p:spPr>
            <a:xfrm>
              <a:off x="489060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0" name="Rectangle 1459"/>
            <p:cNvSpPr/>
            <p:nvPr/>
          </p:nvSpPr>
          <p:spPr>
            <a:xfrm>
              <a:off x="543924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3" name="Rectangle 1462"/>
            <p:cNvSpPr/>
            <p:nvPr/>
          </p:nvSpPr>
          <p:spPr>
            <a:xfrm>
              <a:off x="598788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6" name="Rectangle 1465"/>
            <p:cNvSpPr/>
            <p:nvPr/>
          </p:nvSpPr>
          <p:spPr>
            <a:xfrm>
              <a:off x="653652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9" name="Rectangle 1468"/>
            <p:cNvSpPr/>
            <p:nvPr/>
          </p:nvSpPr>
          <p:spPr>
            <a:xfrm>
              <a:off x="708516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2" name="Rectangle 1471"/>
            <p:cNvSpPr/>
            <p:nvPr/>
          </p:nvSpPr>
          <p:spPr>
            <a:xfrm>
              <a:off x="763380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5" name="Rectangle 1474"/>
            <p:cNvSpPr/>
            <p:nvPr/>
          </p:nvSpPr>
          <p:spPr>
            <a:xfrm>
              <a:off x="818244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8" name="Rectangle 1477"/>
            <p:cNvSpPr/>
            <p:nvPr/>
          </p:nvSpPr>
          <p:spPr>
            <a:xfrm>
              <a:off x="873108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927972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982836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0" name="Rectangle 1489"/>
            <p:cNvSpPr/>
            <p:nvPr/>
          </p:nvSpPr>
          <p:spPr>
            <a:xfrm>
              <a:off x="159876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3" name="Rectangle 1492"/>
            <p:cNvSpPr/>
            <p:nvPr/>
          </p:nvSpPr>
          <p:spPr>
            <a:xfrm>
              <a:off x="214740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6" name="Rectangle 1495"/>
            <p:cNvSpPr/>
            <p:nvPr/>
          </p:nvSpPr>
          <p:spPr>
            <a:xfrm>
              <a:off x="269604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9" name="Rectangle 1498"/>
            <p:cNvSpPr/>
            <p:nvPr/>
          </p:nvSpPr>
          <p:spPr>
            <a:xfrm>
              <a:off x="324468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2" name="Rectangle 1501"/>
            <p:cNvSpPr/>
            <p:nvPr/>
          </p:nvSpPr>
          <p:spPr>
            <a:xfrm>
              <a:off x="379332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5" name="Rectangle 1504"/>
            <p:cNvSpPr/>
            <p:nvPr/>
          </p:nvSpPr>
          <p:spPr>
            <a:xfrm>
              <a:off x="434196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8" name="Rectangle 1507"/>
            <p:cNvSpPr/>
            <p:nvPr/>
          </p:nvSpPr>
          <p:spPr>
            <a:xfrm>
              <a:off x="489060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1" name="Rectangle 1510"/>
            <p:cNvSpPr/>
            <p:nvPr/>
          </p:nvSpPr>
          <p:spPr>
            <a:xfrm>
              <a:off x="543924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4" name="Rectangle 1513"/>
            <p:cNvSpPr/>
            <p:nvPr/>
          </p:nvSpPr>
          <p:spPr>
            <a:xfrm>
              <a:off x="598788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7" name="Rectangle 1516"/>
            <p:cNvSpPr/>
            <p:nvPr/>
          </p:nvSpPr>
          <p:spPr>
            <a:xfrm>
              <a:off x="653652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0" name="Rectangle 1519"/>
            <p:cNvSpPr/>
            <p:nvPr/>
          </p:nvSpPr>
          <p:spPr>
            <a:xfrm>
              <a:off x="708516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3" name="Rectangle 1522"/>
            <p:cNvSpPr/>
            <p:nvPr/>
          </p:nvSpPr>
          <p:spPr>
            <a:xfrm>
              <a:off x="763380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6" name="Rectangle 1525"/>
            <p:cNvSpPr/>
            <p:nvPr/>
          </p:nvSpPr>
          <p:spPr>
            <a:xfrm>
              <a:off x="818244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9" name="Rectangle 1528"/>
            <p:cNvSpPr/>
            <p:nvPr/>
          </p:nvSpPr>
          <p:spPr>
            <a:xfrm>
              <a:off x="873108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2" name="Rectangle 1531"/>
            <p:cNvSpPr/>
            <p:nvPr/>
          </p:nvSpPr>
          <p:spPr>
            <a:xfrm>
              <a:off x="927972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5" name="Rectangle 1534"/>
            <p:cNvSpPr/>
            <p:nvPr/>
          </p:nvSpPr>
          <p:spPr>
            <a:xfrm>
              <a:off x="982836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1" name="Rectangle 1540"/>
            <p:cNvSpPr/>
            <p:nvPr/>
          </p:nvSpPr>
          <p:spPr>
            <a:xfrm>
              <a:off x="159876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214740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269604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0" name="Rectangle 1549"/>
            <p:cNvSpPr/>
            <p:nvPr/>
          </p:nvSpPr>
          <p:spPr>
            <a:xfrm>
              <a:off x="324468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3" name="Rectangle 1552"/>
            <p:cNvSpPr/>
            <p:nvPr/>
          </p:nvSpPr>
          <p:spPr>
            <a:xfrm>
              <a:off x="379332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6" name="Rectangle 1555"/>
            <p:cNvSpPr/>
            <p:nvPr/>
          </p:nvSpPr>
          <p:spPr>
            <a:xfrm>
              <a:off x="434196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9" name="Rectangle 1558"/>
            <p:cNvSpPr/>
            <p:nvPr/>
          </p:nvSpPr>
          <p:spPr>
            <a:xfrm>
              <a:off x="489060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2" name="Rectangle 1561"/>
            <p:cNvSpPr/>
            <p:nvPr/>
          </p:nvSpPr>
          <p:spPr>
            <a:xfrm>
              <a:off x="543924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5" name="Rectangle 1564"/>
            <p:cNvSpPr/>
            <p:nvPr/>
          </p:nvSpPr>
          <p:spPr>
            <a:xfrm>
              <a:off x="598788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8" name="Rectangle 1567"/>
            <p:cNvSpPr/>
            <p:nvPr/>
          </p:nvSpPr>
          <p:spPr>
            <a:xfrm>
              <a:off x="653652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1" name="Rectangle 1570"/>
            <p:cNvSpPr/>
            <p:nvPr/>
          </p:nvSpPr>
          <p:spPr>
            <a:xfrm>
              <a:off x="708516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4" name="Rectangle 1573"/>
            <p:cNvSpPr/>
            <p:nvPr/>
          </p:nvSpPr>
          <p:spPr>
            <a:xfrm>
              <a:off x="763380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7" name="Rectangle 1576"/>
            <p:cNvSpPr/>
            <p:nvPr/>
          </p:nvSpPr>
          <p:spPr>
            <a:xfrm>
              <a:off x="818244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0" name="Rectangle 1579"/>
            <p:cNvSpPr/>
            <p:nvPr/>
          </p:nvSpPr>
          <p:spPr>
            <a:xfrm>
              <a:off x="873108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3" name="Rectangle 1582"/>
            <p:cNvSpPr/>
            <p:nvPr/>
          </p:nvSpPr>
          <p:spPr>
            <a:xfrm>
              <a:off x="927972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6" name="Rectangle 1585"/>
            <p:cNvSpPr/>
            <p:nvPr/>
          </p:nvSpPr>
          <p:spPr>
            <a:xfrm>
              <a:off x="982836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2" name="Rectangle 1591"/>
            <p:cNvSpPr/>
            <p:nvPr/>
          </p:nvSpPr>
          <p:spPr>
            <a:xfrm>
              <a:off x="159876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5" name="Rectangle 1594"/>
            <p:cNvSpPr/>
            <p:nvPr/>
          </p:nvSpPr>
          <p:spPr>
            <a:xfrm>
              <a:off x="214740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8" name="Rectangle 1597"/>
            <p:cNvSpPr/>
            <p:nvPr/>
          </p:nvSpPr>
          <p:spPr>
            <a:xfrm>
              <a:off x="269604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1" name="Rectangle 1600"/>
            <p:cNvSpPr/>
            <p:nvPr/>
          </p:nvSpPr>
          <p:spPr>
            <a:xfrm>
              <a:off x="324468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4" name="Rectangle 1603"/>
            <p:cNvSpPr/>
            <p:nvPr/>
          </p:nvSpPr>
          <p:spPr>
            <a:xfrm>
              <a:off x="379332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7" name="Rectangle 1606"/>
            <p:cNvSpPr/>
            <p:nvPr/>
          </p:nvSpPr>
          <p:spPr>
            <a:xfrm>
              <a:off x="434196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0" name="Rectangle 1609"/>
            <p:cNvSpPr/>
            <p:nvPr/>
          </p:nvSpPr>
          <p:spPr>
            <a:xfrm>
              <a:off x="489060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3" name="Rectangle 1612"/>
            <p:cNvSpPr/>
            <p:nvPr/>
          </p:nvSpPr>
          <p:spPr>
            <a:xfrm>
              <a:off x="543924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6" name="Rectangle 1615"/>
            <p:cNvSpPr/>
            <p:nvPr/>
          </p:nvSpPr>
          <p:spPr>
            <a:xfrm>
              <a:off x="598788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9" name="Rectangle 1618"/>
            <p:cNvSpPr/>
            <p:nvPr/>
          </p:nvSpPr>
          <p:spPr>
            <a:xfrm>
              <a:off x="653652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2" name="Rectangle 1621"/>
            <p:cNvSpPr/>
            <p:nvPr/>
          </p:nvSpPr>
          <p:spPr>
            <a:xfrm>
              <a:off x="708516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5" name="Rectangle 1624"/>
            <p:cNvSpPr/>
            <p:nvPr/>
          </p:nvSpPr>
          <p:spPr>
            <a:xfrm>
              <a:off x="763380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8" name="Rectangle 1627"/>
            <p:cNvSpPr/>
            <p:nvPr/>
          </p:nvSpPr>
          <p:spPr>
            <a:xfrm>
              <a:off x="818244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1" name="Rectangle 1630"/>
            <p:cNvSpPr/>
            <p:nvPr/>
          </p:nvSpPr>
          <p:spPr>
            <a:xfrm>
              <a:off x="873108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4" name="Rectangle 1633"/>
            <p:cNvSpPr/>
            <p:nvPr/>
          </p:nvSpPr>
          <p:spPr>
            <a:xfrm>
              <a:off x="927972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7" name="Rectangle 1636"/>
            <p:cNvSpPr/>
            <p:nvPr/>
          </p:nvSpPr>
          <p:spPr>
            <a:xfrm>
              <a:off x="982836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3" name="Rectangle 1642"/>
            <p:cNvSpPr/>
            <p:nvPr/>
          </p:nvSpPr>
          <p:spPr>
            <a:xfrm>
              <a:off x="159876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6" name="Rectangle 1645"/>
            <p:cNvSpPr/>
            <p:nvPr/>
          </p:nvSpPr>
          <p:spPr>
            <a:xfrm>
              <a:off x="214740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9" name="Rectangle 1648"/>
            <p:cNvSpPr/>
            <p:nvPr/>
          </p:nvSpPr>
          <p:spPr>
            <a:xfrm>
              <a:off x="269604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2" name="Rectangle 1651"/>
            <p:cNvSpPr/>
            <p:nvPr/>
          </p:nvSpPr>
          <p:spPr>
            <a:xfrm>
              <a:off x="324468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5" name="Rectangle 1654"/>
            <p:cNvSpPr/>
            <p:nvPr/>
          </p:nvSpPr>
          <p:spPr>
            <a:xfrm>
              <a:off x="379332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8" name="Rectangle 1657"/>
            <p:cNvSpPr/>
            <p:nvPr/>
          </p:nvSpPr>
          <p:spPr>
            <a:xfrm>
              <a:off x="434196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1" name="Rectangle 1660"/>
            <p:cNvSpPr/>
            <p:nvPr/>
          </p:nvSpPr>
          <p:spPr>
            <a:xfrm>
              <a:off x="489060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4" name="Rectangle 1663"/>
            <p:cNvSpPr/>
            <p:nvPr/>
          </p:nvSpPr>
          <p:spPr>
            <a:xfrm>
              <a:off x="543924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7" name="Rectangle 1666"/>
            <p:cNvSpPr/>
            <p:nvPr/>
          </p:nvSpPr>
          <p:spPr>
            <a:xfrm>
              <a:off x="598788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0" name="Rectangle 1669"/>
            <p:cNvSpPr/>
            <p:nvPr/>
          </p:nvSpPr>
          <p:spPr>
            <a:xfrm>
              <a:off x="653652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3" name="Rectangle 1672"/>
            <p:cNvSpPr/>
            <p:nvPr/>
          </p:nvSpPr>
          <p:spPr>
            <a:xfrm>
              <a:off x="708516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6" name="Rectangle 1675"/>
            <p:cNvSpPr/>
            <p:nvPr/>
          </p:nvSpPr>
          <p:spPr>
            <a:xfrm>
              <a:off x="763380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9" name="Rectangle 1678"/>
            <p:cNvSpPr/>
            <p:nvPr/>
          </p:nvSpPr>
          <p:spPr>
            <a:xfrm>
              <a:off x="818244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2" name="Rectangle 1681"/>
            <p:cNvSpPr/>
            <p:nvPr/>
          </p:nvSpPr>
          <p:spPr>
            <a:xfrm>
              <a:off x="873108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5" name="Rectangle 1684"/>
            <p:cNvSpPr/>
            <p:nvPr/>
          </p:nvSpPr>
          <p:spPr>
            <a:xfrm>
              <a:off x="927972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8" name="Rectangle 1687"/>
            <p:cNvSpPr/>
            <p:nvPr/>
          </p:nvSpPr>
          <p:spPr>
            <a:xfrm>
              <a:off x="982836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4" name="Rectangle 1693"/>
            <p:cNvSpPr/>
            <p:nvPr/>
          </p:nvSpPr>
          <p:spPr>
            <a:xfrm>
              <a:off x="159876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7" name="Rectangle 1696"/>
            <p:cNvSpPr/>
            <p:nvPr/>
          </p:nvSpPr>
          <p:spPr>
            <a:xfrm>
              <a:off x="214740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0" name="Rectangle 1699"/>
            <p:cNvSpPr/>
            <p:nvPr/>
          </p:nvSpPr>
          <p:spPr>
            <a:xfrm>
              <a:off x="269604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3" name="Rectangle 1702"/>
            <p:cNvSpPr/>
            <p:nvPr/>
          </p:nvSpPr>
          <p:spPr>
            <a:xfrm>
              <a:off x="324468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6" name="Rectangle 1705"/>
            <p:cNvSpPr/>
            <p:nvPr/>
          </p:nvSpPr>
          <p:spPr>
            <a:xfrm>
              <a:off x="379332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9" name="Rectangle 1708"/>
            <p:cNvSpPr/>
            <p:nvPr/>
          </p:nvSpPr>
          <p:spPr>
            <a:xfrm>
              <a:off x="434196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2" name="Rectangle 1711"/>
            <p:cNvSpPr/>
            <p:nvPr/>
          </p:nvSpPr>
          <p:spPr>
            <a:xfrm>
              <a:off x="489060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5" name="Rectangle 1714"/>
            <p:cNvSpPr/>
            <p:nvPr/>
          </p:nvSpPr>
          <p:spPr>
            <a:xfrm>
              <a:off x="543924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8" name="Rectangle 1717"/>
            <p:cNvSpPr/>
            <p:nvPr/>
          </p:nvSpPr>
          <p:spPr>
            <a:xfrm>
              <a:off x="598788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1" name="Rectangle 1720"/>
            <p:cNvSpPr/>
            <p:nvPr/>
          </p:nvSpPr>
          <p:spPr>
            <a:xfrm>
              <a:off x="653652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4" name="Rectangle 1723"/>
            <p:cNvSpPr/>
            <p:nvPr/>
          </p:nvSpPr>
          <p:spPr>
            <a:xfrm>
              <a:off x="708516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7" name="Rectangle 1726"/>
            <p:cNvSpPr/>
            <p:nvPr/>
          </p:nvSpPr>
          <p:spPr>
            <a:xfrm>
              <a:off x="763380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0" name="Rectangle 1729"/>
            <p:cNvSpPr/>
            <p:nvPr/>
          </p:nvSpPr>
          <p:spPr>
            <a:xfrm>
              <a:off x="818244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3" name="Rectangle 1732"/>
            <p:cNvSpPr/>
            <p:nvPr/>
          </p:nvSpPr>
          <p:spPr>
            <a:xfrm>
              <a:off x="873108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6" name="Rectangle 1735"/>
            <p:cNvSpPr/>
            <p:nvPr/>
          </p:nvSpPr>
          <p:spPr>
            <a:xfrm>
              <a:off x="927972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9" name="Rectangle 1738"/>
            <p:cNvSpPr/>
            <p:nvPr/>
          </p:nvSpPr>
          <p:spPr>
            <a:xfrm>
              <a:off x="982836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5" name="Rectangle 1744"/>
            <p:cNvSpPr/>
            <p:nvPr/>
          </p:nvSpPr>
          <p:spPr>
            <a:xfrm>
              <a:off x="159876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8" name="Rectangle 1747"/>
            <p:cNvSpPr/>
            <p:nvPr/>
          </p:nvSpPr>
          <p:spPr>
            <a:xfrm>
              <a:off x="214740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1" name="Rectangle 1750"/>
            <p:cNvSpPr/>
            <p:nvPr/>
          </p:nvSpPr>
          <p:spPr>
            <a:xfrm>
              <a:off x="269604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4" name="Rectangle 1753"/>
            <p:cNvSpPr/>
            <p:nvPr/>
          </p:nvSpPr>
          <p:spPr>
            <a:xfrm>
              <a:off x="324468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7" name="Rectangle 1756"/>
            <p:cNvSpPr/>
            <p:nvPr/>
          </p:nvSpPr>
          <p:spPr>
            <a:xfrm>
              <a:off x="379332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0" name="Rectangle 1759"/>
            <p:cNvSpPr/>
            <p:nvPr/>
          </p:nvSpPr>
          <p:spPr>
            <a:xfrm>
              <a:off x="434196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3" name="Rectangle 1762"/>
            <p:cNvSpPr/>
            <p:nvPr/>
          </p:nvSpPr>
          <p:spPr>
            <a:xfrm>
              <a:off x="489060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6" name="Rectangle 1765"/>
            <p:cNvSpPr/>
            <p:nvPr/>
          </p:nvSpPr>
          <p:spPr>
            <a:xfrm>
              <a:off x="543924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9" name="Rectangle 1768"/>
            <p:cNvSpPr/>
            <p:nvPr/>
          </p:nvSpPr>
          <p:spPr>
            <a:xfrm>
              <a:off x="598788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2" name="Rectangle 1771"/>
            <p:cNvSpPr/>
            <p:nvPr/>
          </p:nvSpPr>
          <p:spPr>
            <a:xfrm>
              <a:off x="653652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5" name="Rectangle 1774"/>
            <p:cNvSpPr/>
            <p:nvPr/>
          </p:nvSpPr>
          <p:spPr>
            <a:xfrm>
              <a:off x="708516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8" name="Rectangle 1777"/>
            <p:cNvSpPr/>
            <p:nvPr/>
          </p:nvSpPr>
          <p:spPr>
            <a:xfrm>
              <a:off x="763380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1" name="Rectangle 1780"/>
            <p:cNvSpPr/>
            <p:nvPr/>
          </p:nvSpPr>
          <p:spPr>
            <a:xfrm>
              <a:off x="818244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4" name="Rectangle 1783"/>
            <p:cNvSpPr/>
            <p:nvPr/>
          </p:nvSpPr>
          <p:spPr>
            <a:xfrm>
              <a:off x="873108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7" name="Rectangle 1786"/>
            <p:cNvSpPr/>
            <p:nvPr/>
          </p:nvSpPr>
          <p:spPr>
            <a:xfrm>
              <a:off x="927972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0" name="Rectangle 1789"/>
            <p:cNvSpPr/>
            <p:nvPr/>
          </p:nvSpPr>
          <p:spPr>
            <a:xfrm>
              <a:off x="982836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75156" y="1652196"/>
            <a:ext cx="6751129" cy="4008776"/>
            <a:chOff x="2475156" y="1652196"/>
            <a:chExt cx="6751129" cy="4008776"/>
          </a:xfrm>
        </p:grpSpPr>
        <p:sp>
          <p:nvSpPr>
            <p:cNvPr id="1926" name="Oval 1925"/>
            <p:cNvSpPr/>
            <p:nvPr/>
          </p:nvSpPr>
          <p:spPr>
            <a:xfrm>
              <a:off x="2475156" y="549352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27" name="Oval 1926"/>
            <p:cNvSpPr/>
            <p:nvPr/>
          </p:nvSpPr>
          <p:spPr>
            <a:xfrm>
              <a:off x="4669717" y="549352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28" name="Oval 1927"/>
            <p:cNvSpPr/>
            <p:nvPr/>
          </p:nvSpPr>
          <p:spPr>
            <a:xfrm>
              <a:off x="6864276" y="549352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29" name="Oval 1928"/>
            <p:cNvSpPr/>
            <p:nvPr/>
          </p:nvSpPr>
          <p:spPr>
            <a:xfrm>
              <a:off x="9058837" y="549352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0" name="Oval 1929"/>
            <p:cNvSpPr/>
            <p:nvPr/>
          </p:nvSpPr>
          <p:spPr>
            <a:xfrm>
              <a:off x="2475156" y="384760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1" name="Oval 1930"/>
            <p:cNvSpPr/>
            <p:nvPr/>
          </p:nvSpPr>
          <p:spPr>
            <a:xfrm>
              <a:off x="4669717" y="384760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2" name="Oval 1931"/>
            <p:cNvSpPr/>
            <p:nvPr/>
          </p:nvSpPr>
          <p:spPr>
            <a:xfrm>
              <a:off x="6864276" y="384760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3" name="Oval 1932"/>
            <p:cNvSpPr/>
            <p:nvPr/>
          </p:nvSpPr>
          <p:spPr>
            <a:xfrm>
              <a:off x="9058837" y="384760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4" name="Oval 1933"/>
            <p:cNvSpPr/>
            <p:nvPr/>
          </p:nvSpPr>
          <p:spPr>
            <a:xfrm>
              <a:off x="2475156" y="329896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5" name="Oval 1934"/>
            <p:cNvSpPr/>
            <p:nvPr/>
          </p:nvSpPr>
          <p:spPr>
            <a:xfrm>
              <a:off x="4669717" y="329896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6" name="Oval 1935"/>
            <p:cNvSpPr/>
            <p:nvPr/>
          </p:nvSpPr>
          <p:spPr>
            <a:xfrm>
              <a:off x="6864276" y="329896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7" name="Oval 1936"/>
            <p:cNvSpPr/>
            <p:nvPr/>
          </p:nvSpPr>
          <p:spPr>
            <a:xfrm>
              <a:off x="9058837" y="3298964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8" name="Oval 1937"/>
            <p:cNvSpPr/>
            <p:nvPr/>
          </p:nvSpPr>
          <p:spPr>
            <a:xfrm>
              <a:off x="2475156" y="1652196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39" name="Oval 1938"/>
            <p:cNvSpPr/>
            <p:nvPr/>
          </p:nvSpPr>
          <p:spPr>
            <a:xfrm>
              <a:off x="4669717" y="1652196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40" name="Oval 1939"/>
            <p:cNvSpPr/>
            <p:nvPr/>
          </p:nvSpPr>
          <p:spPr>
            <a:xfrm>
              <a:off x="6864276" y="1652196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  <p:sp>
          <p:nvSpPr>
            <p:cNvPr id="1941" name="Oval 1940"/>
            <p:cNvSpPr/>
            <p:nvPr/>
          </p:nvSpPr>
          <p:spPr>
            <a:xfrm>
              <a:off x="9058837" y="1652196"/>
              <a:ext cx="167448" cy="1674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95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Rectangle 1890"/>
          <p:cNvSpPr/>
          <p:nvPr/>
        </p:nvSpPr>
        <p:spPr>
          <a:xfrm>
            <a:off x="1440" y="0"/>
            <a:ext cx="11700000" cy="84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 dirty="0"/>
          </a:p>
        </p:txBody>
      </p:sp>
      <p:sp>
        <p:nvSpPr>
          <p:cNvPr id="1848" name="Rectangle 1847"/>
          <p:cNvSpPr/>
          <p:nvPr/>
        </p:nvSpPr>
        <p:spPr>
          <a:xfrm>
            <a:off x="451440" y="450000"/>
            <a:ext cx="10800000" cy="75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GB"/>
          </a:p>
        </p:txBody>
      </p:sp>
      <p:sp>
        <p:nvSpPr>
          <p:cNvPr id="1387" name="Rectangle 1386"/>
          <p:cNvSpPr/>
          <p:nvPr/>
        </p:nvSpPr>
        <p:spPr>
          <a:xfrm>
            <a:off x="146304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0" name="Rectangle 1389"/>
          <p:cNvSpPr/>
          <p:nvPr/>
        </p:nvSpPr>
        <p:spPr>
          <a:xfrm>
            <a:off x="201168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3" name="Rectangle 1392"/>
          <p:cNvSpPr/>
          <p:nvPr/>
        </p:nvSpPr>
        <p:spPr>
          <a:xfrm>
            <a:off x="256032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6" name="Rectangle 1395"/>
          <p:cNvSpPr/>
          <p:nvPr/>
        </p:nvSpPr>
        <p:spPr>
          <a:xfrm>
            <a:off x="310896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9" name="Rectangle 1398"/>
          <p:cNvSpPr/>
          <p:nvPr/>
        </p:nvSpPr>
        <p:spPr>
          <a:xfrm>
            <a:off x="365760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2" name="Rectangle 1401"/>
          <p:cNvSpPr/>
          <p:nvPr/>
        </p:nvSpPr>
        <p:spPr>
          <a:xfrm>
            <a:off x="420624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5" name="Rectangle 1404"/>
          <p:cNvSpPr/>
          <p:nvPr/>
        </p:nvSpPr>
        <p:spPr>
          <a:xfrm>
            <a:off x="475488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8" name="Rectangle 1407"/>
          <p:cNvSpPr/>
          <p:nvPr/>
        </p:nvSpPr>
        <p:spPr>
          <a:xfrm>
            <a:off x="530352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1" name="Rectangle 1410"/>
          <p:cNvSpPr/>
          <p:nvPr/>
        </p:nvSpPr>
        <p:spPr>
          <a:xfrm>
            <a:off x="585216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4" name="Rectangle 1413"/>
          <p:cNvSpPr/>
          <p:nvPr/>
        </p:nvSpPr>
        <p:spPr>
          <a:xfrm>
            <a:off x="640080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7" name="Rectangle 1416"/>
          <p:cNvSpPr/>
          <p:nvPr/>
        </p:nvSpPr>
        <p:spPr>
          <a:xfrm>
            <a:off x="694944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0" name="Rectangle 1419"/>
          <p:cNvSpPr/>
          <p:nvPr/>
        </p:nvSpPr>
        <p:spPr>
          <a:xfrm>
            <a:off x="749808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3" name="Rectangle 1422"/>
          <p:cNvSpPr/>
          <p:nvPr/>
        </p:nvSpPr>
        <p:spPr>
          <a:xfrm>
            <a:off x="804672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6" name="Rectangle 1425"/>
          <p:cNvSpPr/>
          <p:nvPr/>
        </p:nvSpPr>
        <p:spPr>
          <a:xfrm>
            <a:off x="859536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9" name="Rectangle 1428"/>
          <p:cNvSpPr/>
          <p:nvPr/>
        </p:nvSpPr>
        <p:spPr>
          <a:xfrm>
            <a:off x="914400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2" name="Rectangle 1431"/>
          <p:cNvSpPr/>
          <p:nvPr/>
        </p:nvSpPr>
        <p:spPr>
          <a:xfrm>
            <a:off x="9692640" y="1461600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8" name="Rectangle 1437"/>
          <p:cNvSpPr/>
          <p:nvPr/>
        </p:nvSpPr>
        <p:spPr>
          <a:xfrm>
            <a:off x="146304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1" name="Rectangle 1440"/>
          <p:cNvSpPr/>
          <p:nvPr/>
        </p:nvSpPr>
        <p:spPr>
          <a:xfrm>
            <a:off x="201168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4" name="Rectangle 1443"/>
          <p:cNvSpPr/>
          <p:nvPr/>
        </p:nvSpPr>
        <p:spPr>
          <a:xfrm>
            <a:off x="256032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7" name="Rectangle 1446"/>
          <p:cNvSpPr/>
          <p:nvPr/>
        </p:nvSpPr>
        <p:spPr>
          <a:xfrm>
            <a:off x="310896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0" name="Rectangle 1449"/>
          <p:cNvSpPr/>
          <p:nvPr/>
        </p:nvSpPr>
        <p:spPr>
          <a:xfrm>
            <a:off x="365760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3" name="Rectangle 1452"/>
          <p:cNvSpPr/>
          <p:nvPr/>
        </p:nvSpPr>
        <p:spPr>
          <a:xfrm>
            <a:off x="420624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6" name="Rectangle 1455"/>
          <p:cNvSpPr/>
          <p:nvPr/>
        </p:nvSpPr>
        <p:spPr>
          <a:xfrm>
            <a:off x="475488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9" name="Rectangle 1458"/>
          <p:cNvSpPr/>
          <p:nvPr/>
        </p:nvSpPr>
        <p:spPr>
          <a:xfrm>
            <a:off x="530352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2" name="Rectangle 1461"/>
          <p:cNvSpPr/>
          <p:nvPr/>
        </p:nvSpPr>
        <p:spPr>
          <a:xfrm>
            <a:off x="585216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5" name="Rectangle 1464"/>
          <p:cNvSpPr/>
          <p:nvPr/>
        </p:nvSpPr>
        <p:spPr>
          <a:xfrm>
            <a:off x="640080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8" name="Rectangle 1467"/>
          <p:cNvSpPr/>
          <p:nvPr/>
        </p:nvSpPr>
        <p:spPr>
          <a:xfrm>
            <a:off x="694944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1" name="Rectangle 1470"/>
          <p:cNvSpPr/>
          <p:nvPr/>
        </p:nvSpPr>
        <p:spPr>
          <a:xfrm>
            <a:off x="749808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4" name="Rectangle 1473"/>
          <p:cNvSpPr/>
          <p:nvPr/>
        </p:nvSpPr>
        <p:spPr>
          <a:xfrm>
            <a:off x="804672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7" name="Rectangle 1476"/>
          <p:cNvSpPr/>
          <p:nvPr/>
        </p:nvSpPr>
        <p:spPr>
          <a:xfrm>
            <a:off x="859536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0" name="Rectangle 1479"/>
          <p:cNvSpPr/>
          <p:nvPr/>
        </p:nvSpPr>
        <p:spPr>
          <a:xfrm>
            <a:off x="914400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3" name="Rectangle 1482"/>
          <p:cNvSpPr/>
          <p:nvPr/>
        </p:nvSpPr>
        <p:spPr>
          <a:xfrm>
            <a:off x="9692640" y="20110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9" name="Rectangle 1488"/>
          <p:cNvSpPr/>
          <p:nvPr/>
        </p:nvSpPr>
        <p:spPr>
          <a:xfrm>
            <a:off x="146304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2" name="Rectangle 1491"/>
          <p:cNvSpPr/>
          <p:nvPr/>
        </p:nvSpPr>
        <p:spPr>
          <a:xfrm>
            <a:off x="201168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5" name="Rectangle 1494"/>
          <p:cNvSpPr/>
          <p:nvPr/>
        </p:nvSpPr>
        <p:spPr>
          <a:xfrm>
            <a:off x="256032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8" name="Rectangle 1497"/>
          <p:cNvSpPr/>
          <p:nvPr/>
        </p:nvSpPr>
        <p:spPr>
          <a:xfrm>
            <a:off x="310896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1" name="Rectangle 1500"/>
          <p:cNvSpPr/>
          <p:nvPr/>
        </p:nvSpPr>
        <p:spPr>
          <a:xfrm>
            <a:off x="365760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4" name="Rectangle 1503"/>
          <p:cNvSpPr/>
          <p:nvPr/>
        </p:nvSpPr>
        <p:spPr>
          <a:xfrm>
            <a:off x="420624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7" name="Rectangle 1506"/>
          <p:cNvSpPr/>
          <p:nvPr/>
        </p:nvSpPr>
        <p:spPr>
          <a:xfrm>
            <a:off x="475488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0" name="Rectangle 1509"/>
          <p:cNvSpPr/>
          <p:nvPr/>
        </p:nvSpPr>
        <p:spPr>
          <a:xfrm>
            <a:off x="530352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3" name="Rectangle 1512"/>
          <p:cNvSpPr/>
          <p:nvPr/>
        </p:nvSpPr>
        <p:spPr>
          <a:xfrm>
            <a:off x="585216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6" name="Rectangle 1515"/>
          <p:cNvSpPr/>
          <p:nvPr/>
        </p:nvSpPr>
        <p:spPr>
          <a:xfrm>
            <a:off x="640080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9" name="Rectangle 1518"/>
          <p:cNvSpPr/>
          <p:nvPr/>
        </p:nvSpPr>
        <p:spPr>
          <a:xfrm>
            <a:off x="694944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2" name="Rectangle 1521"/>
          <p:cNvSpPr/>
          <p:nvPr/>
        </p:nvSpPr>
        <p:spPr>
          <a:xfrm>
            <a:off x="749808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5" name="Rectangle 1524"/>
          <p:cNvSpPr/>
          <p:nvPr/>
        </p:nvSpPr>
        <p:spPr>
          <a:xfrm>
            <a:off x="804672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8" name="Rectangle 1527"/>
          <p:cNvSpPr/>
          <p:nvPr/>
        </p:nvSpPr>
        <p:spPr>
          <a:xfrm>
            <a:off x="859536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1" name="Rectangle 1530"/>
          <p:cNvSpPr/>
          <p:nvPr/>
        </p:nvSpPr>
        <p:spPr>
          <a:xfrm>
            <a:off x="914400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4" name="Rectangle 1533"/>
          <p:cNvSpPr/>
          <p:nvPr/>
        </p:nvSpPr>
        <p:spPr>
          <a:xfrm>
            <a:off x="9692640" y="25597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0" name="Rectangle 1539"/>
          <p:cNvSpPr/>
          <p:nvPr/>
        </p:nvSpPr>
        <p:spPr>
          <a:xfrm>
            <a:off x="146304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3" name="Rectangle 1542"/>
          <p:cNvSpPr/>
          <p:nvPr/>
        </p:nvSpPr>
        <p:spPr>
          <a:xfrm>
            <a:off x="201168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6" name="Rectangle 1545"/>
          <p:cNvSpPr/>
          <p:nvPr/>
        </p:nvSpPr>
        <p:spPr>
          <a:xfrm>
            <a:off x="256032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9" name="Rectangle 1548"/>
          <p:cNvSpPr/>
          <p:nvPr/>
        </p:nvSpPr>
        <p:spPr>
          <a:xfrm>
            <a:off x="310896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2" name="Rectangle 1551"/>
          <p:cNvSpPr/>
          <p:nvPr/>
        </p:nvSpPr>
        <p:spPr>
          <a:xfrm>
            <a:off x="365760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5" name="Rectangle 1554"/>
          <p:cNvSpPr/>
          <p:nvPr/>
        </p:nvSpPr>
        <p:spPr>
          <a:xfrm>
            <a:off x="420624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8" name="Rectangle 1557"/>
          <p:cNvSpPr/>
          <p:nvPr/>
        </p:nvSpPr>
        <p:spPr>
          <a:xfrm>
            <a:off x="475488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1" name="Rectangle 1560"/>
          <p:cNvSpPr/>
          <p:nvPr/>
        </p:nvSpPr>
        <p:spPr>
          <a:xfrm>
            <a:off x="530352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4" name="Rectangle 1563"/>
          <p:cNvSpPr/>
          <p:nvPr/>
        </p:nvSpPr>
        <p:spPr>
          <a:xfrm>
            <a:off x="585216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7" name="Rectangle 1566"/>
          <p:cNvSpPr/>
          <p:nvPr/>
        </p:nvSpPr>
        <p:spPr>
          <a:xfrm>
            <a:off x="640080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0" name="Rectangle 1569"/>
          <p:cNvSpPr/>
          <p:nvPr/>
        </p:nvSpPr>
        <p:spPr>
          <a:xfrm>
            <a:off x="694944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3" name="Rectangle 1572"/>
          <p:cNvSpPr/>
          <p:nvPr/>
        </p:nvSpPr>
        <p:spPr>
          <a:xfrm>
            <a:off x="749808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6" name="Rectangle 1575"/>
          <p:cNvSpPr/>
          <p:nvPr/>
        </p:nvSpPr>
        <p:spPr>
          <a:xfrm>
            <a:off x="804672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9" name="Rectangle 1578"/>
          <p:cNvSpPr/>
          <p:nvPr/>
        </p:nvSpPr>
        <p:spPr>
          <a:xfrm>
            <a:off x="859536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2" name="Rectangle 1581"/>
          <p:cNvSpPr/>
          <p:nvPr/>
        </p:nvSpPr>
        <p:spPr>
          <a:xfrm>
            <a:off x="914400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5" name="Rectangle 1584"/>
          <p:cNvSpPr/>
          <p:nvPr/>
        </p:nvSpPr>
        <p:spPr>
          <a:xfrm>
            <a:off x="9692640" y="310836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1" name="Rectangle 1590"/>
          <p:cNvSpPr/>
          <p:nvPr/>
        </p:nvSpPr>
        <p:spPr>
          <a:xfrm>
            <a:off x="146304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4" name="Rectangle 1593"/>
          <p:cNvSpPr/>
          <p:nvPr/>
        </p:nvSpPr>
        <p:spPr>
          <a:xfrm>
            <a:off x="201168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7" name="Rectangle 1596"/>
          <p:cNvSpPr/>
          <p:nvPr/>
        </p:nvSpPr>
        <p:spPr>
          <a:xfrm>
            <a:off x="256032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0" name="Rectangle 1599"/>
          <p:cNvSpPr/>
          <p:nvPr/>
        </p:nvSpPr>
        <p:spPr>
          <a:xfrm>
            <a:off x="310896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3" name="Rectangle 1602"/>
          <p:cNvSpPr/>
          <p:nvPr/>
        </p:nvSpPr>
        <p:spPr>
          <a:xfrm>
            <a:off x="365760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6" name="Rectangle 1605"/>
          <p:cNvSpPr/>
          <p:nvPr/>
        </p:nvSpPr>
        <p:spPr>
          <a:xfrm>
            <a:off x="420624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9" name="Rectangle 1608"/>
          <p:cNvSpPr/>
          <p:nvPr/>
        </p:nvSpPr>
        <p:spPr>
          <a:xfrm>
            <a:off x="475488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2" name="Rectangle 1611"/>
          <p:cNvSpPr/>
          <p:nvPr/>
        </p:nvSpPr>
        <p:spPr>
          <a:xfrm>
            <a:off x="530352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5" name="Rectangle 1614"/>
          <p:cNvSpPr/>
          <p:nvPr/>
        </p:nvSpPr>
        <p:spPr>
          <a:xfrm>
            <a:off x="585216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8" name="Rectangle 1617"/>
          <p:cNvSpPr/>
          <p:nvPr/>
        </p:nvSpPr>
        <p:spPr>
          <a:xfrm>
            <a:off x="640080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1" name="Rectangle 1620"/>
          <p:cNvSpPr/>
          <p:nvPr/>
        </p:nvSpPr>
        <p:spPr>
          <a:xfrm>
            <a:off x="694944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4" name="Rectangle 1623"/>
          <p:cNvSpPr/>
          <p:nvPr/>
        </p:nvSpPr>
        <p:spPr>
          <a:xfrm>
            <a:off x="749808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7" name="Rectangle 1626"/>
          <p:cNvSpPr/>
          <p:nvPr/>
        </p:nvSpPr>
        <p:spPr>
          <a:xfrm>
            <a:off x="804672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0" name="Rectangle 1629"/>
          <p:cNvSpPr/>
          <p:nvPr/>
        </p:nvSpPr>
        <p:spPr>
          <a:xfrm>
            <a:off x="859536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3" name="Rectangle 1632"/>
          <p:cNvSpPr/>
          <p:nvPr/>
        </p:nvSpPr>
        <p:spPr>
          <a:xfrm>
            <a:off x="914400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6" name="Rectangle 1635"/>
          <p:cNvSpPr/>
          <p:nvPr/>
        </p:nvSpPr>
        <p:spPr>
          <a:xfrm>
            <a:off x="9692640" y="365700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2" name="Rectangle 1641"/>
          <p:cNvSpPr/>
          <p:nvPr/>
        </p:nvSpPr>
        <p:spPr>
          <a:xfrm>
            <a:off x="146304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5" name="Rectangle 1644"/>
          <p:cNvSpPr/>
          <p:nvPr/>
        </p:nvSpPr>
        <p:spPr>
          <a:xfrm>
            <a:off x="201168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8" name="Rectangle 1647"/>
          <p:cNvSpPr/>
          <p:nvPr/>
        </p:nvSpPr>
        <p:spPr>
          <a:xfrm>
            <a:off x="256032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1" name="Rectangle 1650"/>
          <p:cNvSpPr/>
          <p:nvPr/>
        </p:nvSpPr>
        <p:spPr>
          <a:xfrm>
            <a:off x="310896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4" name="Rectangle 1653"/>
          <p:cNvSpPr/>
          <p:nvPr/>
        </p:nvSpPr>
        <p:spPr>
          <a:xfrm>
            <a:off x="365760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7" name="Rectangle 1656"/>
          <p:cNvSpPr/>
          <p:nvPr/>
        </p:nvSpPr>
        <p:spPr>
          <a:xfrm>
            <a:off x="420624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0" name="Rectangle 1659"/>
          <p:cNvSpPr/>
          <p:nvPr/>
        </p:nvSpPr>
        <p:spPr>
          <a:xfrm>
            <a:off x="475488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3" name="Rectangle 1662"/>
          <p:cNvSpPr/>
          <p:nvPr/>
        </p:nvSpPr>
        <p:spPr>
          <a:xfrm>
            <a:off x="530352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6" name="Rectangle 1665"/>
          <p:cNvSpPr/>
          <p:nvPr/>
        </p:nvSpPr>
        <p:spPr>
          <a:xfrm>
            <a:off x="585216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9" name="Rectangle 1668"/>
          <p:cNvSpPr/>
          <p:nvPr/>
        </p:nvSpPr>
        <p:spPr>
          <a:xfrm>
            <a:off x="640080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2" name="Rectangle 1671"/>
          <p:cNvSpPr/>
          <p:nvPr/>
        </p:nvSpPr>
        <p:spPr>
          <a:xfrm>
            <a:off x="694944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5" name="Rectangle 1674"/>
          <p:cNvSpPr/>
          <p:nvPr/>
        </p:nvSpPr>
        <p:spPr>
          <a:xfrm>
            <a:off x="749808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8" name="Rectangle 1677"/>
          <p:cNvSpPr/>
          <p:nvPr/>
        </p:nvSpPr>
        <p:spPr>
          <a:xfrm>
            <a:off x="804672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1" name="Rectangle 1680"/>
          <p:cNvSpPr/>
          <p:nvPr/>
        </p:nvSpPr>
        <p:spPr>
          <a:xfrm>
            <a:off x="859536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4" name="Rectangle 1683"/>
          <p:cNvSpPr/>
          <p:nvPr/>
        </p:nvSpPr>
        <p:spPr>
          <a:xfrm>
            <a:off x="914400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7" name="Rectangle 1686"/>
          <p:cNvSpPr/>
          <p:nvPr/>
        </p:nvSpPr>
        <p:spPr>
          <a:xfrm>
            <a:off x="9692640" y="420564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3" name="Rectangle 1692"/>
          <p:cNvSpPr/>
          <p:nvPr/>
        </p:nvSpPr>
        <p:spPr>
          <a:xfrm>
            <a:off x="146304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6" name="Rectangle 1695"/>
          <p:cNvSpPr/>
          <p:nvPr/>
        </p:nvSpPr>
        <p:spPr>
          <a:xfrm>
            <a:off x="201168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9" name="Rectangle 1698"/>
          <p:cNvSpPr/>
          <p:nvPr/>
        </p:nvSpPr>
        <p:spPr>
          <a:xfrm>
            <a:off x="256032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2" name="Rectangle 1701"/>
          <p:cNvSpPr/>
          <p:nvPr/>
        </p:nvSpPr>
        <p:spPr>
          <a:xfrm>
            <a:off x="310896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5" name="Rectangle 1704"/>
          <p:cNvSpPr/>
          <p:nvPr/>
        </p:nvSpPr>
        <p:spPr>
          <a:xfrm>
            <a:off x="365760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8" name="Rectangle 1707"/>
          <p:cNvSpPr/>
          <p:nvPr/>
        </p:nvSpPr>
        <p:spPr>
          <a:xfrm>
            <a:off x="420624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1" name="Rectangle 1710"/>
          <p:cNvSpPr/>
          <p:nvPr/>
        </p:nvSpPr>
        <p:spPr>
          <a:xfrm>
            <a:off x="475488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4" name="Rectangle 1713"/>
          <p:cNvSpPr/>
          <p:nvPr/>
        </p:nvSpPr>
        <p:spPr>
          <a:xfrm>
            <a:off x="530352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7" name="Rectangle 1716"/>
          <p:cNvSpPr/>
          <p:nvPr/>
        </p:nvSpPr>
        <p:spPr>
          <a:xfrm>
            <a:off x="585216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0" name="Rectangle 1719"/>
          <p:cNvSpPr/>
          <p:nvPr/>
        </p:nvSpPr>
        <p:spPr>
          <a:xfrm>
            <a:off x="640080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3" name="Rectangle 1722"/>
          <p:cNvSpPr/>
          <p:nvPr/>
        </p:nvSpPr>
        <p:spPr>
          <a:xfrm>
            <a:off x="694944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6" name="Rectangle 1725"/>
          <p:cNvSpPr/>
          <p:nvPr/>
        </p:nvSpPr>
        <p:spPr>
          <a:xfrm>
            <a:off x="749808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9" name="Rectangle 1728"/>
          <p:cNvSpPr/>
          <p:nvPr/>
        </p:nvSpPr>
        <p:spPr>
          <a:xfrm>
            <a:off x="804672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2" name="Rectangle 1731"/>
          <p:cNvSpPr/>
          <p:nvPr/>
        </p:nvSpPr>
        <p:spPr>
          <a:xfrm>
            <a:off x="859536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5" name="Rectangle 1734"/>
          <p:cNvSpPr/>
          <p:nvPr/>
        </p:nvSpPr>
        <p:spPr>
          <a:xfrm>
            <a:off x="914400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8" name="Rectangle 1737"/>
          <p:cNvSpPr/>
          <p:nvPr/>
        </p:nvSpPr>
        <p:spPr>
          <a:xfrm>
            <a:off x="9692640" y="4754288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4" name="Rectangle 1743"/>
          <p:cNvSpPr/>
          <p:nvPr/>
        </p:nvSpPr>
        <p:spPr>
          <a:xfrm>
            <a:off x="146304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7" name="Rectangle 1746"/>
          <p:cNvSpPr/>
          <p:nvPr/>
        </p:nvSpPr>
        <p:spPr>
          <a:xfrm>
            <a:off x="201168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0" name="Rectangle 1749"/>
          <p:cNvSpPr/>
          <p:nvPr/>
        </p:nvSpPr>
        <p:spPr>
          <a:xfrm>
            <a:off x="256032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3" name="Rectangle 1752"/>
          <p:cNvSpPr/>
          <p:nvPr/>
        </p:nvSpPr>
        <p:spPr>
          <a:xfrm>
            <a:off x="310896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6" name="Rectangle 1755"/>
          <p:cNvSpPr/>
          <p:nvPr/>
        </p:nvSpPr>
        <p:spPr>
          <a:xfrm>
            <a:off x="365760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9" name="Rectangle 1758"/>
          <p:cNvSpPr/>
          <p:nvPr/>
        </p:nvSpPr>
        <p:spPr>
          <a:xfrm>
            <a:off x="420624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2" name="Rectangle 1761"/>
          <p:cNvSpPr/>
          <p:nvPr/>
        </p:nvSpPr>
        <p:spPr>
          <a:xfrm>
            <a:off x="475488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5" name="Rectangle 1764"/>
          <p:cNvSpPr/>
          <p:nvPr/>
        </p:nvSpPr>
        <p:spPr>
          <a:xfrm>
            <a:off x="530352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8" name="Rectangle 1767"/>
          <p:cNvSpPr/>
          <p:nvPr/>
        </p:nvSpPr>
        <p:spPr>
          <a:xfrm>
            <a:off x="585216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1" name="Rectangle 1770"/>
          <p:cNvSpPr/>
          <p:nvPr/>
        </p:nvSpPr>
        <p:spPr>
          <a:xfrm>
            <a:off x="640080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4" name="Rectangle 1773"/>
          <p:cNvSpPr/>
          <p:nvPr/>
        </p:nvSpPr>
        <p:spPr>
          <a:xfrm>
            <a:off x="694944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7" name="Rectangle 1776"/>
          <p:cNvSpPr/>
          <p:nvPr/>
        </p:nvSpPr>
        <p:spPr>
          <a:xfrm>
            <a:off x="749808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0" name="Rectangle 1779"/>
          <p:cNvSpPr/>
          <p:nvPr/>
        </p:nvSpPr>
        <p:spPr>
          <a:xfrm>
            <a:off x="804672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3" name="Rectangle 1782"/>
          <p:cNvSpPr/>
          <p:nvPr/>
        </p:nvSpPr>
        <p:spPr>
          <a:xfrm>
            <a:off x="859536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6" name="Rectangle 1785"/>
          <p:cNvSpPr/>
          <p:nvPr/>
        </p:nvSpPr>
        <p:spPr>
          <a:xfrm>
            <a:off x="914400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9" name="Rectangle 1788"/>
          <p:cNvSpPr/>
          <p:nvPr/>
        </p:nvSpPr>
        <p:spPr>
          <a:xfrm>
            <a:off x="9692640" y="5302929"/>
            <a:ext cx="548640" cy="5486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8" name="Group 277"/>
          <p:cNvGrpSpPr/>
          <p:nvPr/>
        </p:nvGrpSpPr>
        <p:grpSpPr>
          <a:xfrm>
            <a:off x="1600200" y="1598760"/>
            <a:ext cx="8503920" cy="4115649"/>
            <a:chOff x="1598760" y="1598760"/>
            <a:chExt cx="8503920" cy="4115649"/>
          </a:xfrm>
        </p:grpSpPr>
        <p:sp>
          <p:nvSpPr>
            <p:cNvPr id="279" name="Rectangle 278"/>
            <p:cNvSpPr/>
            <p:nvPr/>
          </p:nvSpPr>
          <p:spPr>
            <a:xfrm>
              <a:off x="159876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14740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604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24468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79332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34196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89060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3924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98788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53652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8516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63380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818244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873108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927972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9828360" y="15987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59876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4740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69604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324468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79332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434196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89060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43924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98788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53652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08516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763380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18244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873108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927972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9828360" y="21482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159876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14740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69604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324468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79332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34196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489060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43924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98788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653652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708516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763380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18244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73108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927972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828360" y="26968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59876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14740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269604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24468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79332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434196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89060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3924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98788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53652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8516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63380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818244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873108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927972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9828360" y="324552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59876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4740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604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24468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79332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34196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89060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43924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98788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53652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708516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63380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818244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873108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927972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9828360" y="379416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59876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14740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69604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24468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79332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34196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89060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43924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98788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53652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708516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763380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818244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73108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927972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9828360" y="434280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59876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214740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69604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324468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79332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34196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489060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3924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598788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653652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708516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763380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818244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873108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927972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9828360" y="489144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59876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4740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69604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24468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79332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434196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89060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43924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598788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653652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708516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63380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818244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873108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927972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9828360" y="544008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7" name="Rectangle 406"/>
          <p:cNvSpPr/>
          <p:nvPr/>
        </p:nvSpPr>
        <p:spPr>
          <a:xfrm>
            <a:off x="146304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201168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256032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310896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365760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420624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475488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530352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585216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640080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694944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749808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804672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859536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914400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9692640" y="1461600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46304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201168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256032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310896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365760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Z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420624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475488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530352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585216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640080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Q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694944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U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749808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804672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859536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914400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9692640" y="20110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46304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201168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256032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310896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365760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420624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475488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530352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585216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640080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694944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749808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804672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859536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914400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9692640" y="25597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146304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201168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56032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10896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365760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420624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475488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530352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585216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640080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694944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749808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804672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859536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914400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9692640" y="310836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146304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201168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56032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U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310896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365760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420624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475488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530352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585216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640080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694944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749808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804672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859536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914400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9692640" y="365700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146304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201168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56032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310896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365760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420624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475488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530352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O’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585216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640080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694944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749808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804672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K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859536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914400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9692640" y="420564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146304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201168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56032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310896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65760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420624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475488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530352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585216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640080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694944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749808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804672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6" name="Rectangle 515"/>
          <p:cNvSpPr/>
          <p:nvPr/>
        </p:nvSpPr>
        <p:spPr>
          <a:xfrm>
            <a:off x="859536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914400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9692640" y="4754288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146304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0" name="Rectangle 519"/>
          <p:cNvSpPr/>
          <p:nvPr/>
        </p:nvSpPr>
        <p:spPr>
          <a:xfrm>
            <a:off x="201168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256032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310896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65760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420624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475488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530352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585216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640080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694944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E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749808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R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804672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859536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914400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O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34" name="Rectangle 533"/>
          <p:cNvSpPr/>
          <p:nvPr/>
        </p:nvSpPr>
        <p:spPr>
          <a:xfrm>
            <a:off x="9692640" y="5302929"/>
            <a:ext cx="548640" cy="5486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N</a:t>
            </a:r>
            <a:endParaRPr lang="en-GB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35" name="Straight Connector 534"/>
          <p:cNvCxnSpPr/>
          <p:nvPr/>
        </p:nvCxnSpPr>
        <p:spPr>
          <a:xfrm>
            <a:off x="1463040" y="2010240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1463040" y="2549564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1463040" y="3108368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1463040" y="3657008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1463040" y="4205648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1463040" y="4754288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1463040" y="5302928"/>
            <a:ext cx="8778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201168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256032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3112329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365760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420624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475488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530352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855529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0080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694944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749808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804672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859536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9152449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9692640" y="1461600"/>
            <a:ext cx="0" cy="4389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lIns="91427" tIns="45713" rIns="91427" bIns="45713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9080</TotalTime>
  <Words>866</Words>
  <Application>Microsoft Office PowerPoint</Application>
  <PresentationFormat>A3 Paper (297x420 mm)</PresentationFormat>
  <Paragraphs>817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36</cp:revision>
  <cp:lastPrinted>2014-08-03T09:29:42Z</cp:lastPrinted>
  <dcterms:created xsi:type="dcterms:W3CDTF">2014-06-24T12:44:58Z</dcterms:created>
  <dcterms:modified xsi:type="dcterms:W3CDTF">2014-08-03T09:31:05Z</dcterms:modified>
</cp:coreProperties>
</file>