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7" r:id="rId3"/>
    <p:sldId id="265" r:id="rId4"/>
    <p:sldId id="264" r:id="rId5"/>
    <p:sldId id="266" r:id="rId6"/>
  </p:sldIdLst>
  <p:sldSz cx="11522075" cy="15122525"/>
  <p:notesSz cx="7099300" cy="10234613"/>
  <p:defaultTextStyle>
    <a:defPPr>
      <a:defRPr lang="en-US"/>
    </a:defPPr>
    <a:lvl1pPr marL="0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1039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2079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3117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4157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05198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66239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27277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88316" algn="l" defTabSz="15220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9" autoAdjust="0"/>
    <p:restoredTop sz="92385" autoAdjust="0"/>
  </p:normalViewPr>
  <p:slideViewPr>
    <p:cSldViewPr>
      <p:cViewPr varScale="1">
        <p:scale>
          <a:sx n="47" d="100"/>
          <a:sy n="47" d="100"/>
        </p:scale>
        <p:origin x="-2150" y="-96"/>
      </p:cViewPr>
      <p:guideLst>
        <p:guide orient="horz" pos="4764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B2AF13-0778-43B5-9314-396ADDAFD636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9150" y="768350"/>
            <a:ext cx="29210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3308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6614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9922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93228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66536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39844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13151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86458" algn="l" defTabSz="114661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8" y="4697789"/>
            <a:ext cx="9793764" cy="32415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8569434"/>
            <a:ext cx="8065453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1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3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05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2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8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7779" y="952160"/>
            <a:ext cx="3062551" cy="203243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23" y="952160"/>
            <a:ext cx="8995621" cy="203243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7" y="9717624"/>
            <a:ext cx="9793764" cy="3003501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7" y="6409577"/>
            <a:ext cx="9793764" cy="3308052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6103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207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31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441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051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5662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32727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0883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24" y="5558934"/>
            <a:ext cx="6029085" cy="15717624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246" y="5558934"/>
            <a:ext cx="6029085" cy="15717624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6" y="605605"/>
            <a:ext cx="10369868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3385070"/>
            <a:ext cx="5090918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61039" indent="0">
              <a:buNone/>
              <a:defRPr sz="3400" b="1"/>
            </a:lvl2pPr>
            <a:lvl3pPr marL="1522079" indent="0">
              <a:buNone/>
              <a:defRPr sz="3000" b="1"/>
            </a:lvl3pPr>
            <a:lvl4pPr marL="2283117" indent="0">
              <a:buNone/>
              <a:defRPr sz="2700" b="1"/>
            </a:lvl4pPr>
            <a:lvl5pPr marL="3044157" indent="0">
              <a:buNone/>
              <a:defRPr sz="2700" b="1"/>
            </a:lvl5pPr>
            <a:lvl6pPr marL="3805198" indent="0">
              <a:buNone/>
              <a:defRPr sz="2700" b="1"/>
            </a:lvl6pPr>
            <a:lvl7pPr marL="4566239" indent="0">
              <a:buNone/>
              <a:defRPr sz="2700" b="1"/>
            </a:lvl7pPr>
            <a:lvl8pPr marL="5327277" indent="0">
              <a:buNone/>
              <a:defRPr sz="2700" b="1"/>
            </a:lvl8pPr>
            <a:lvl9pPr marL="6088316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5" y="4795802"/>
            <a:ext cx="5090918" cy="871295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8" y="3385070"/>
            <a:ext cx="5092916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61039" indent="0">
              <a:buNone/>
              <a:defRPr sz="3400" b="1"/>
            </a:lvl2pPr>
            <a:lvl3pPr marL="1522079" indent="0">
              <a:buNone/>
              <a:defRPr sz="3000" b="1"/>
            </a:lvl3pPr>
            <a:lvl4pPr marL="2283117" indent="0">
              <a:buNone/>
              <a:defRPr sz="2700" b="1"/>
            </a:lvl4pPr>
            <a:lvl5pPr marL="3044157" indent="0">
              <a:buNone/>
              <a:defRPr sz="2700" b="1"/>
            </a:lvl5pPr>
            <a:lvl6pPr marL="3805198" indent="0">
              <a:buNone/>
              <a:defRPr sz="2700" b="1"/>
            </a:lvl6pPr>
            <a:lvl7pPr marL="4566239" indent="0">
              <a:buNone/>
              <a:defRPr sz="2700" b="1"/>
            </a:lvl7pPr>
            <a:lvl8pPr marL="5327277" indent="0">
              <a:buNone/>
              <a:defRPr sz="2700" b="1"/>
            </a:lvl8pPr>
            <a:lvl9pPr marL="6088316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8" y="4795802"/>
            <a:ext cx="5092916" cy="871295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6" y="602105"/>
            <a:ext cx="3790684" cy="256242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5" y="602106"/>
            <a:ext cx="6441160" cy="12906656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39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6" y="3164529"/>
            <a:ext cx="3790684" cy="10344228"/>
          </a:xfrm>
        </p:spPr>
        <p:txBody>
          <a:bodyPr/>
          <a:lstStyle>
            <a:lvl1pPr marL="0" indent="0">
              <a:buNone/>
              <a:defRPr sz="2400"/>
            </a:lvl1pPr>
            <a:lvl2pPr marL="761039" indent="0">
              <a:buNone/>
              <a:defRPr sz="2000"/>
            </a:lvl2pPr>
            <a:lvl3pPr marL="1522079" indent="0">
              <a:buNone/>
              <a:defRPr sz="1800"/>
            </a:lvl3pPr>
            <a:lvl4pPr marL="2283117" indent="0">
              <a:buNone/>
              <a:defRPr sz="1500"/>
            </a:lvl4pPr>
            <a:lvl5pPr marL="3044157" indent="0">
              <a:buNone/>
              <a:defRPr sz="1500"/>
            </a:lvl5pPr>
            <a:lvl6pPr marL="3805198" indent="0">
              <a:buNone/>
              <a:defRPr sz="1500"/>
            </a:lvl6pPr>
            <a:lvl7pPr marL="4566239" indent="0">
              <a:buNone/>
              <a:defRPr sz="1500"/>
            </a:lvl7pPr>
            <a:lvl8pPr marL="5327277" indent="0">
              <a:buNone/>
              <a:defRPr sz="1500"/>
            </a:lvl8pPr>
            <a:lvl9pPr marL="608831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8" y="10585768"/>
            <a:ext cx="6913245" cy="124970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8" y="1351226"/>
            <a:ext cx="6913245" cy="9073515"/>
          </a:xfrm>
        </p:spPr>
        <p:txBody>
          <a:bodyPr/>
          <a:lstStyle>
            <a:lvl1pPr marL="0" indent="0">
              <a:buNone/>
              <a:defRPr sz="5300"/>
            </a:lvl1pPr>
            <a:lvl2pPr marL="761039" indent="0">
              <a:buNone/>
              <a:defRPr sz="4700"/>
            </a:lvl2pPr>
            <a:lvl3pPr marL="1522079" indent="0">
              <a:buNone/>
              <a:defRPr sz="3900"/>
            </a:lvl3pPr>
            <a:lvl4pPr marL="2283117" indent="0">
              <a:buNone/>
              <a:defRPr sz="3400"/>
            </a:lvl4pPr>
            <a:lvl5pPr marL="3044157" indent="0">
              <a:buNone/>
              <a:defRPr sz="3400"/>
            </a:lvl5pPr>
            <a:lvl6pPr marL="3805198" indent="0">
              <a:buNone/>
              <a:defRPr sz="3400"/>
            </a:lvl6pPr>
            <a:lvl7pPr marL="4566239" indent="0">
              <a:buNone/>
              <a:defRPr sz="3400"/>
            </a:lvl7pPr>
            <a:lvl8pPr marL="5327277" indent="0">
              <a:buNone/>
              <a:defRPr sz="3400"/>
            </a:lvl8pPr>
            <a:lvl9pPr marL="6088316" indent="0">
              <a:buNone/>
              <a:defRPr sz="3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8" y="11835480"/>
            <a:ext cx="6913245" cy="1774796"/>
          </a:xfrm>
        </p:spPr>
        <p:txBody>
          <a:bodyPr/>
          <a:lstStyle>
            <a:lvl1pPr marL="0" indent="0">
              <a:buNone/>
              <a:defRPr sz="2400"/>
            </a:lvl1pPr>
            <a:lvl2pPr marL="761039" indent="0">
              <a:buNone/>
              <a:defRPr sz="2000"/>
            </a:lvl2pPr>
            <a:lvl3pPr marL="1522079" indent="0">
              <a:buNone/>
              <a:defRPr sz="1800"/>
            </a:lvl3pPr>
            <a:lvl4pPr marL="2283117" indent="0">
              <a:buNone/>
              <a:defRPr sz="1500"/>
            </a:lvl4pPr>
            <a:lvl5pPr marL="3044157" indent="0">
              <a:buNone/>
              <a:defRPr sz="1500"/>
            </a:lvl5pPr>
            <a:lvl6pPr marL="3805198" indent="0">
              <a:buNone/>
              <a:defRPr sz="1500"/>
            </a:lvl6pPr>
            <a:lvl7pPr marL="4566239" indent="0">
              <a:buNone/>
              <a:defRPr sz="1500"/>
            </a:lvl7pPr>
            <a:lvl8pPr marL="5327277" indent="0">
              <a:buNone/>
              <a:defRPr sz="1500"/>
            </a:lvl8pPr>
            <a:lvl9pPr marL="608831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6" y="605605"/>
            <a:ext cx="10369868" cy="2520421"/>
          </a:xfrm>
          <a:prstGeom prst="rect">
            <a:avLst/>
          </a:prstGeom>
        </p:spPr>
        <p:txBody>
          <a:bodyPr vert="horz" lIns="152207" tIns="76104" rIns="152207" bIns="761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3528594"/>
            <a:ext cx="10369868" cy="9980168"/>
          </a:xfrm>
          <a:prstGeom prst="rect">
            <a:avLst/>
          </a:prstGeom>
        </p:spPr>
        <p:txBody>
          <a:bodyPr vert="horz" lIns="152207" tIns="76104" rIns="152207" bIns="761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14016345"/>
            <a:ext cx="2688484" cy="805135"/>
          </a:xfrm>
          <a:prstGeom prst="rect">
            <a:avLst/>
          </a:prstGeom>
        </p:spPr>
        <p:txBody>
          <a:bodyPr vert="horz" lIns="152207" tIns="76104" rIns="152207" bIns="76104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0" y="14016345"/>
            <a:ext cx="3648658" cy="805135"/>
          </a:xfrm>
          <a:prstGeom prst="rect">
            <a:avLst/>
          </a:prstGeom>
        </p:spPr>
        <p:txBody>
          <a:bodyPr vert="horz" lIns="152207" tIns="76104" rIns="152207" bIns="76104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9" y="14016345"/>
            <a:ext cx="2688484" cy="805135"/>
          </a:xfrm>
          <a:prstGeom prst="rect">
            <a:avLst/>
          </a:prstGeom>
        </p:spPr>
        <p:txBody>
          <a:bodyPr vert="horz" lIns="152207" tIns="76104" rIns="152207" bIns="76104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2079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0779" indent="-570779" algn="l" defTabSz="1522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6690" indent="-475652" algn="l" defTabSz="1522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2598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37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24678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185717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4946758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07796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468836" indent="-380520" algn="l" defTabSz="1522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039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079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3117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4157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5198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66239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277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88316" algn="l" defTabSz="15220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Rectangle 678"/>
          <p:cNvSpPr/>
          <p:nvPr/>
        </p:nvSpPr>
        <p:spPr>
          <a:xfrm>
            <a:off x="0" y="0"/>
            <a:ext cx="11520000" cy="151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0" name="Rectangle 679"/>
          <p:cNvSpPr/>
          <p:nvPr/>
        </p:nvSpPr>
        <p:spPr>
          <a:xfrm>
            <a:off x="720000" y="720000"/>
            <a:ext cx="10080000" cy="13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2" name="Rectangle 681"/>
          <p:cNvSpPr/>
          <p:nvPr/>
        </p:nvSpPr>
        <p:spPr>
          <a:xfrm>
            <a:off x="198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00480" y="174177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6" name="Oval 685"/>
          <p:cNvSpPr/>
          <p:nvPr/>
        </p:nvSpPr>
        <p:spPr>
          <a:xfrm>
            <a:off x="9311740" y="174131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9" name="Oval 688"/>
          <p:cNvSpPr/>
          <p:nvPr/>
        </p:nvSpPr>
        <p:spPr>
          <a:xfrm>
            <a:off x="2100480" y="959445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0" name="Oval 689"/>
          <p:cNvSpPr/>
          <p:nvPr/>
        </p:nvSpPr>
        <p:spPr>
          <a:xfrm>
            <a:off x="9311740" y="9594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252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306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360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414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468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522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76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630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684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738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792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846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900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98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252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306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60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414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468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522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76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630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84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738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792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846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900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198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252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06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360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414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468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4" name="Rectangle 723"/>
          <p:cNvSpPr/>
          <p:nvPr/>
        </p:nvSpPr>
        <p:spPr>
          <a:xfrm>
            <a:off x="522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576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630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84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738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792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846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900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198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252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306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360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414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468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522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76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630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84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738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792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846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900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197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251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305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359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13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67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521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575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629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83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738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792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846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900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197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251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305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359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413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467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521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75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629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683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738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792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846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900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197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251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305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359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413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467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0" name="Rectangle 779"/>
          <p:cNvSpPr/>
          <p:nvPr/>
        </p:nvSpPr>
        <p:spPr>
          <a:xfrm>
            <a:off x="521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575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629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683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4" name="Rectangle 783"/>
          <p:cNvSpPr/>
          <p:nvPr/>
        </p:nvSpPr>
        <p:spPr>
          <a:xfrm>
            <a:off x="738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92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6" name="Rectangle 785"/>
          <p:cNvSpPr/>
          <p:nvPr/>
        </p:nvSpPr>
        <p:spPr>
          <a:xfrm>
            <a:off x="846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900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197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251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0" name="Rectangle 789"/>
          <p:cNvSpPr/>
          <p:nvPr/>
        </p:nvSpPr>
        <p:spPr>
          <a:xfrm>
            <a:off x="305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359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2" name="Rectangle 791"/>
          <p:cNvSpPr/>
          <p:nvPr/>
        </p:nvSpPr>
        <p:spPr>
          <a:xfrm>
            <a:off x="413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467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4" name="Rectangle 793"/>
          <p:cNvSpPr/>
          <p:nvPr/>
        </p:nvSpPr>
        <p:spPr>
          <a:xfrm>
            <a:off x="521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575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6" name="Rectangle 795"/>
          <p:cNvSpPr/>
          <p:nvPr/>
        </p:nvSpPr>
        <p:spPr>
          <a:xfrm>
            <a:off x="629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683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8" name="Rectangle 797"/>
          <p:cNvSpPr/>
          <p:nvPr/>
        </p:nvSpPr>
        <p:spPr>
          <a:xfrm>
            <a:off x="738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792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0" name="Rectangle 799"/>
          <p:cNvSpPr/>
          <p:nvPr/>
        </p:nvSpPr>
        <p:spPr>
          <a:xfrm>
            <a:off x="846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900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2" name="Rectangle 801"/>
          <p:cNvSpPr/>
          <p:nvPr/>
        </p:nvSpPr>
        <p:spPr>
          <a:xfrm>
            <a:off x="197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251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4" name="Rectangle 803"/>
          <p:cNvSpPr/>
          <p:nvPr/>
        </p:nvSpPr>
        <p:spPr>
          <a:xfrm>
            <a:off x="305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359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413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467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8" name="Rectangle 807"/>
          <p:cNvSpPr/>
          <p:nvPr/>
        </p:nvSpPr>
        <p:spPr>
          <a:xfrm>
            <a:off x="521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575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629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683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738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92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4" name="Rectangle 813"/>
          <p:cNvSpPr/>
          <p:nvPr/>
        </p:nvSpPr>
        <p:spPr>
          <a:xfrm>
            <a:off x="846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900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197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251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8" name="Rectangle 817"/>
          <p:cNvSpPr/>
          <p:nvPr/>
        </p:nvSpPr>
        <p:spPr>
          <a:xfrm>
            <a:off x="305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359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" name="Rectangle 819"/>
          <p:cNvSpPr/>
          <p:nvPr/>
        </p:nvSpPr>
        <p:spPr>
          <a:xfrm>
            <a:off x="413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467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2" name="Rectangle 821"/>
          <p:cNvSpPr/>
          <p:nvPr/>
        </p:nvSpPr>
        <p:spPr>
          <a:xfrm>
            <a:off x="521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575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629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683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738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92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8" name="Rectangle 827"/>
          <p:cNvSpPr/>
          <p:nvPr/>
        </p:nvSpPr>
        <p:spPr>
          <a:xfrm>
            <a:off x="846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900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4" name="Rectangle 843"/>
          <p:cNvSpPr/>
          <p:nvPr/>
        </p:nvSpPr>
        <p:spPr>
          <a:xfrm>
            <a:off x="197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251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305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359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413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467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521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575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629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683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738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792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846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900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5" name="Rectangle 914"/>
          <p:cNvSpPr/>
          <p:nvPr/>
        </p:nvSpPr>
        <p:spPr>
          <a:xfrm>
            <a:off x="197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6" name="Rectangle 915"/>
          <p:cNvSpPr/>
          <p:nvPr/>
        </p:nvSpPr>
        <p:spPr>
          <a:xfrm>
            <a:off x="251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7" name="Rectangle 916"/>
          <p:cNvSpPr/>
          <p:nvPr/>
        </p:nvSpPr>
        <p:spPr>
          <a:xfrm>
            <a:off x="305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8" name="Rectangle 917"/>
          <p:cNvSpPr/>
          <p:nvPr/>
        </p:nvSpPr>
        <p:spPr>
          <a:xfrm>
            <a:off x="359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9" name="Rectangle 918"/>
          <p:cNvSpPr/>
          <p:nvPr/>
        </p:nvSpPr>
        <p:spPr>
          <a:xfrm>
            <a:off x="413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0" name="Rectangle 919"/>
          <p:cNvSpPr/>
          <p:nvPr/>
        </p:nvSpPr>
        <p:spPr>
          <a:xfrm>
            <a:off x="467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" name="Rectangle 920"/>
          <p:cNvSpPr/>
          <p:nvPr/>
        </p:nvSpPr>
        <p:spPr>
          <a:xfrm>
            <a:off x="521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" name="Rectangle 921"/>
          <p:cNvSpPr/>
          <p:nvPr/>
        </p:nvSpPr>
        <p:spPr>
          <a:xfrm>
            <a:off x="575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3" name="Rectangle 922"/>
          <p:cNvSpPr/>
          <p:nvPr/>
        </p:nvSpPr>
        <p:spPr>
          <a:xfrm>
            <a:off x="629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4" name="Rectangle 923"/>
          <p:cNvSpPr/>
          <p:nvPr/>
        </p:nvSpPr>
        <p:spPr>
          <a:xfrm>
            <a:off x="683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5" name="Rectangle 924"/>
          <p:cNvSpPr/>
          <p:nvPr/>
        </p:nvSpPr>
        <p:spPr>
          <a:xfrm>
            <a:off x="738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6" name="Rectangle 925"/>
          <p:cNvSpPr/>
          <p:nvPr/>
        </p:nvSpPr>
        <p:spPr>
          <a:xfrm>
            <a:off x="792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7" name="Rectangle 926"/>
          <p:cNvSpPr/>
          <p:nvPr/>
        </p:nvSpPr>
        <p:spPr>
          <a:xfrm>
            <a:off x="846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8" name="Rectangle 927"/>
          <p:cNvSpPr/>
          <p:nvPr/>
        </p:nvSpPr>
        <p:spPr>
          <a:xfrm>
            <a:off x="900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9" name="Rectangle 928"/>
          <p:cNvSpPr/>
          <p:nvPr/>
        </p:nvSpPr>
        <p:spPr>
          <a:xfrm>
            <a:off x="197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0" name="Rectangle 929"/>
          <p:cNvSpPr/>
          <p:nvPr/>
        </p:nvSpPr>
        <p:spPr>
          <a:xfrm>
            <a:off x="251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1" name="Rectangle 930"/>
          <p:cNvSpPr/>
          <p:nvPr/>
        </p:nvSpPr>
        <p:spPr>
          <a:xfrm>
            <a:off x="305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2" name="Rectangle 931"/>
          <p:cNvSpPr/>
          <p:nvPr/>
        </p:nvSpPr>
        <p:spPr>
          <a:xfrm>
            <a:off x="359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3" name="Rectangle 932"/>
          <p:cNvSpPr/>
          <p:nvPr/>
        </p:nvSpPr>
        <p:spPr>
          <a:xfrm>
            <a:off x="413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4" name="Rectangle 933"/>
          <p:cNvSpPr/>
          <p:nvPr/>
        </p:nvSpPr>
        <p:spPr>
          <a:xfrm>
            <a:off x="467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5" name="Rectangle 934"/>
          <p:cNvSpPr/>
          <p:nvPr/>
        </p:nvSpPr>
        <p:spPr>
          <a:xfrm>
            <a:off x="521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6" name="Rectangle 935"/>
          <p:cNvSpPr/>
          <p:nvPr/>
        </p:nvSpPr>
        <p:spPr>
          <a:xfrm>
            <a:off x="575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8" name="Rectangle 937"/>
          <p:cNvSpPr/>
          <p:nvPr/>
        </p:nvSpPr>
        <p:spPr>
          <a:xfrm>
            <a:off x="683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9" name="Rectangle 938"/>
          <p:cNvSpPr/>
          <p:nvPr/>
        </p:nvSpPr>
        <p:spPr>
          <a:xfrm>
            <a:off x="738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0" name="Rectangle 939"/>
          <p:cNvSpPr/>
          <p:nvPr/>
        </p:nvSpPr>
        <p:spPr>
          <a:xfrm>
            <a:off x="792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1" name="Rectangle 940"/>
          <p:cNvSpPr/>
          <p:nvPr/>
        </p:nvSpPr>
        <p:spPr>
          <a:xfrm>
            <a:off x="846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2" name="Rectangle 941"/>
          <p:cNvSpPr/>
          <p:nvPr/>
        </p:nvSpPr>
        <p:spPr>
          <a:xfrm>
            <a:off x="900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99715" y="8837150"/>
            <a:ext cx="731562" cy="630850"/>
            <a:chOff x="6299715" y="8837150"/>
            <a:chExt cx="731562" cy="630850"/>
          </a:xfrm>
          <a:solidFill>
            <a:schemeClr val="tx1"/>
          </a:solidFill>
        </p:grpSpPr>
        <p:sp>
          <p:nvSpPr>
            <p:cNvPr id="937" name="Rectangle 936"/>
            <p:cNvSpPr/>
            <p:nvPr/>
          </p:nvSpPr>
          <p:spPr>
            <a:xfrm>
              <a:off x="6299715" y="8892000"/>
              <a:ext cx="540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491277" y="8837150"/>
              <a:ext cx="54000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’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4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3" y="11153062"/>
            <a:ext cx="6480002" cy="156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2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Rectangle 678"/>
          <p:cNvSpPr/>
          <p:nvPr/>
        </p:nvSpPr>
        <p:spPr>
          <a:xfrm>
            <a:off x="0" y="0"/>
            <a:ext cx="11520000" cy="151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0" name="Rectangle 679"/>
          <p:cNvSpPr/>
          <p:nvPr/>
        </p:nvSpPr>
        <p:spPr>
          <a:xfrm>
            <a:off x="720000" y="720000"/>
            <a:ext cx="10080000" cy="13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2" name="Rectangle 681"/>
          <p:cNvSpPr/>
          <p:nvPr/>
        </p:nvSpPr>
        <p:spPr>
          <a:xfrm>
            <a:off x="198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00480" y="174177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6" name="Oval 685"/>
          <p:cNvSpPr/>
          <p:nvPr/>
        </p:nvSpPr>
        <p:spPr>
          <a:xfrm>
            <a:off x="9311740" y="174131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9" name="Oval 688"/>
          <p:cNvSpPr/>
          <p:nvPr/>
        </p:nvSpPr>
        <p:spPr>
          <a:xfrm>
            <a:off x="2100480" y="959445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0" name="Oval 689"/>
          <p:cNvSpPr/>
          <p:nvPr/>
        </p:nvSpPr>
        <p:spPr>
          <a:xfrm>
            <a:off x="9311740" y="9594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252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306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360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414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468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522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76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630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6840000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738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792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846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9000285" y="198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98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252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306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60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414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468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522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76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630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840000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738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792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846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9000285" y="255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198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252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06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360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414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468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4" name="Rectangle 723"/>
          <p:cNvSpPr/>
          <p:nvPr/>
        </p:nvSpPr>
        <p:spPr>
          <a:xfrm>
            <a:off x="522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576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630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840000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738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792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846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9000285" y="313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198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252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306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360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414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468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522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76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630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840000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738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792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846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9000285" y="370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197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251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305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359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13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67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521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575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629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839715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738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792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846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9000000" y="428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197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251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305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359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413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467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521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75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629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6839715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738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792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846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9000000" y="486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197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251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305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359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413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467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0" name="Rectangle 779"/>
          <p:cNvSpPr/>
          <p:nvPr/>
        </p:nvSpPr>
        <p:spPr>
          <a:xfrm>
            <a:off x="521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575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629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6839715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4" name="Rectangle 783"/>
          <p:cNvSpPr/>
          <p:nvPr/>
        </p:nvSpPr>
        <p:spPr>
          <a:xfrm>
            <a:off x="738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92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6" name="Rectangle 785"/>
          <p:cNvSpPr/>
          <p:nvPr/>
        </p:nvSpPr>
        <p:spPr>
          <a:xfrm>
            <a:off x="846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9000000" y="543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197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251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0" name="Rectangle 789"/>
          <p:cNvSpPr/>
          <p:nvPr/>
        </p:nvSpPr>
        <p:spPr>
          <a:xfrm>
            <a:off x="305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359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2" name="Rectangle 791"/>
          <p:cNvSpPr/>
          <p:nvPr/>
        </p:nvSpPr>
        <p:spPr>
          <a:xfrm>
            <a:off x="413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467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4" name="Rectangle 793"/>
          <p:cNvSpPr/>
          <p:nvPr/>
        </p:nvSpPr>
        <p:spPr>
          <a:xfrm>
            <a:off x="521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575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6" name="Rectangle 795"/>
          <p:cNvSpPr/>
          <p:nvPr/>
        </p:nvSpPr>
        <p:spPr>
          <a:xfrm>
            <a:off x="629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6839715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8" name="Rectangle 797"/>
          <p:cNvSpPr/>
          <p:nvPr/>
        </p:nvSpPr>
        <p:spPr>
          <a:xfrm>
            <a:off x="738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792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0" name="Rectangle 799"/>
          <p:cNvSpPr/>
          <p:nvPr/>
        </p:nvSpPr>
        <p:spPr>
          <a:xfrm>
            <a:off x="846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9000000" y="601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2" name="Rectangle 801"/>
          <p:cNvSpPr/>
          <p:nvPr/>
        </p:nvSpPr>
        <p:spPr>
          <a:xfrm>
            <a:off x="197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251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4" name="Rectangle 803"/>
          <p:cNvSpPr/>
          <p:nvPr/>
        </p:nvSpPr>
        <p:spPr>
          <a:xfrm>
            <a:off x="305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359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413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467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8" name="Rectangle 807"/>
          <p:cNvSpPr/>
          <p:nvPr/>
        </p:nvSpPr>
        <p:spPr>
          <a:xfrm>
            <a:off x="521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575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629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6839715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738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92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4" name="Rectangle 813"/>
          <p:cNvSpPr/>
          <p:nvPr/>
        </p:nvSpPr>
        <p:spPr>
          <a:xfrm>
            <a:off x="846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9000000" y="6588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197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251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8" name="Rectangle 817"/>
          <p:cNvSpPr/>
          <p:nvPr/>
        </p:nvSpPr>
        <p:spPr>
          <a:xfrm>
            <a:off x="305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359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" name="Rectangle 819"/>
          <p:cNvSpPr/>
          <p:nvPr/>
        </p:nvSpPr>
        <p:spPr>
          <a:xfrm>
            <a:off x="413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467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2" name="Rectangle 821"/>
          <p:cNvSpPr/>
          <p:nvPr/>
        </p:nvSpPr>
        <p:spPr>
          <a:xfrm>
            <a:off x="521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575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629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6839715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738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92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8" name="Rectangle 827"/>
          <p:cNvSpPr/>
          <p:nvPr/>
        </p:nvSpPr>
        <p:spPr>
          <a:xfrm>
            <a:off x="846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9000000" y="7164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4" name="Rectangle 843"/>
          <p:cNvSpPr/>
          <p:nvPr/>
        </p:nvSpPr>
        <p:spPr>
          <a:xfrm>
            <a:off x="197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251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305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359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413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467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521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575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629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6839715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738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792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846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9000000" y="7740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5" name="Rectangle 914"/>
          <p:cNvSpPr/>
          <p:nvPr/>
        </p:nvSpPr>
        <p:spPr>
          <a:xfrm>
            <a:off x="197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6" name="Rectangle 915"/>
          <p:cNvSpPr/>
          <p:nvPr/>
        </p:nvSpPr>
        <p:spPr>
          <a:xfrm>
            <a:off x="251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7" name="Rectangle 916"/>
          <p:cNvSpPr/>
          <p:nvPr/>
        </p:nvSpPr>
        <p:spPr>
          <a:xfrm>
            <a:off x="305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8" name="Rectangle 917"/>
          <p:cNvSpPr/>
          <p:nvPr/>
        </p:nvSpPr>
        <p:spPr>
          <a:xfrm>
            <a:off x="359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9" name="Rectangle 918"/>
          <p:cNvSpPr/>
          <p:nvPr/>
        </p:nvSpPr>
        <p:spPr>
          <a:xfrm>
            <a:off x="413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0" name="Rectangle 919"/>
          <p:cNvSpPr/>
          <p:nvPr/>
        </p:nvSpPr>
        <p:spPr>
          <a:xfrm>
            <a:off x="467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" name="Rectangle 920"/>
          <p:cNvSpPr/>
          <p:nvPr/>
        </p:nvSpPr>
        <p:spPr>
          <a:xfrm>
            <a:off x="521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" name="Rectangle 921"/>
          <p:cNvSpPr/>
          <p:nvPr/>
        </p:nvSpPr>
        <p:spPr>
          <a:xfrm>
            <a:off x="575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3" name="Rectangle 922"/>
          <p:cNvSpPr/>
          <p:nvPr/>
        </p:nvSpPr>
        <p:spPr>
          <a:xfrm>
            <a:off x="629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4" name="Rectangle 923"/>
          <p:cNvSpPr/>
          <p:nvPr/>
        </p:nvSpPr>
        <p:spPr>
          <a:xfrm>
            <a:off x="6839715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5" name="Rectangle 924"/>
          <p:cNvSpPr/>
          <p:nvPr/>
        </p:nvSpPr>
        <p:spPr>
          <a:xfrm>
            <a:off x="738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6" name="Rectangle 925"/>
          <p:cNvSpPr/>
          <p:nvPr/>
        </p:nvSpPr>
        <p:spPr>
          <a:xfrm>
            <a:off x="792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7" name="Rectangle 926"/>
          <p:cNvSpPr/>
          <p:nvPr/>
        </p:nvSpPr>
        <p:spPr>
          <a:xfrm>
            <a:off x="846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8" name="Rectangle 927"/>
          <p:cNvSpPr/>
          <p:nvPr/>
        </p:nvSpPr>
        <p:spPr>
          <a:xfrm>
            <a:off x="9000000" y="8316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9" name="Rectangle 928"/>
          <p:cNvSpPr/>
          <p:nvPr/>
        </p:nvSpPr>
        <p:spPr>
          <a:xfrm>
            <a:off x="197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0" name="Rectangle 929"/>
          <p:cNvSpPr/>
          <p:nvPr/>
        </p:nvSpPr>
        <p:spPr>
          <a:xfrm>
            <a:off x="251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1" name="Rectangle 930"/>
          <p:cNvSpPr/>
          <p:nvPr/>
        </p:nvSpPr>
        <p:spPr>
          <a:xfrm>
            <a:off x="305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2" name="Rectangle 931"/>
          <p:cNvSpPr/>
          <p:nvPr/>
        </p:nvSpPr>
        <p:spPr>
          <a:xfrm>
            <a:off x="359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3" name="Rectangle 932"/>
          <p:cNvSpPr/>
          <p:nvPr/>
        </p:nvSpPr>
        <p:spPr>
          <a:xfrm>
            <a:off x="413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4" name="Rectangle 933"/>
          <p:cNvSpPr/>
          <p:nvPr/>
        </p:nvSpPr>
        <p:spPr>
          <a:xfrm>
            <a:off x="467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5" name="Rectangle 934"/>
          <p:cNvSpPr/>
          <p:nvPr/>
        </p:nvSpPr>
        <p:spPr>
          <a:xfrm>
            <a:off x="521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6" name="Rectangle 935"/>
          <p:cNvSpPr/>
          <p:nvPr/>
        </p:nvSpPr>
        <p:spPr>
          <a:xfrm>
            <a:off x="575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8" name="Rectangle 937"/>
          <p:cNvSpPr/>
          <p:nvPr/>
        </p:nvSpPr>
        <p:spPr>
          <a:xfrm>
            <a:off x="6839715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9" name="Rectangle 938"/>
          <p:cNvSpPr/>
          <p:nvPr/>
        </p:nvSpPr>
        <p:spPr>
          <a:xfrm>
            <a:off x="738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0" name="Rectangle 939"/>
          <p:cNvSpPr/>
          <p:nvPr/>
        </p:nvSpPr>
        <p:spPr>
          <a:xfrm>
            <a:off x="792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1" name="Rectangle 940"/>
          <p:cNvSpPr/>
          <p:nvPr/>
        </p:nvSpPr>
        <p:spPr>
          <a:xfrm>
            <a:off x="846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2" name="Rectangle 941"/>
          <p:cNvSpPr/>
          <p:nvPr/>
        </p:nvSpPr>
        <p:spPr>
          <a:xfrm>
            <a:off x="9000000" y="8892000"/>
            <a:ext cx="5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99715" y="8837150"/>
            <a:ext cx="731562" cy="630850"/>
            <a:chOff x="6299715" y="8837150"/>
            <a:chExt cx="731562" cy="630850"/>
          </a:xfrm>
          <a:solidFill>
            <a:schemeClr val="tx1"/>
          </a:solidFill>
        </p:grpSpPr>
        <p:sp>
          <p:nvSpPr>
            <p:cNvPr id="937" name="Rectangle 936"/>
            <p:cNvSpPr/>
            <p:nvPr/>
          </p:nvSpPr>
          <p:spPr>
            <a:xfrm>
              <a:off x="6299715" y="8892000"/>
              <a:ext cx="540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491277" y="8837150"/>
              <a:ext cx="54000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’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00">
                        <a14:foregroundMark x1="44375" y1="12403" x2="44375" y2="12403"/>
                        <a14:foregroundMark x1="43875" y1="23256" x2="43875" y2="23256"/>
                        <a14:foregroundMark x1="43625" y1="36822" x2="43625" y2="36822"/>
                        <a14:foregroundMark x1="43625" y1="29070" x2="43625" y2="29070"/>
                      </a14:backgroundRemoval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48" y="11047134"/>
            <a:ext cx="5500134" cy="17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Rectangle 678"/>
          <p:cNvSpPr/>
          <p:nvPr/>
        </p:nvSpPr>
        <p:spPr>
          <a:xfrm>
            <a:off x="0" y="0"/>
            <a:ext cx="11520000" cy="151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60000" y="360000"/>
            <a:ext cx="10800000" cy="1440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0" name="Rectangle 679"/>
          <p:cNvSpPr/>
          <p:nvPr/>
        </p:nvSpPr>
        <p:spPr>
          <a:xfrm>
            <a:off x="720000" y="720000"/>
            <a:ext cx="10080000" cy="13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980000" y="1620000"/>
            <a:ext cx="7560000" cy="8208000"/>
            <a:chOff x="1980000" y="720000"/>
            <a:chExt cx="7560000" cy="8208000"/>
          </a:xfrm>
        </p:grpSpPr>
        <p:sp>
          <p:nvSpPr>
            <p:cNvPr id="6" name="Rectangle 5"/>
            <p:cNvSpPr/>
            <p:nvPr/>
          </p:nvSpPr>
          <p:spPr>
            <a:xfrm>
              <a:off x="1980000" y="720000"/>
              <a:ext cx="7560000" cy="820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0000" y="1080000"/>
              <a:ext cx="7560000" cy="748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8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100480" y="174177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9311740" y="174131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100480" y="959445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311740" y="9594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52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06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60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14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8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22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76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30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840000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380285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920285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8460285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9000285" y="198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98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52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06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60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14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68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22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76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30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840000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380285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7920285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8460285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00285" y="255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8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52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306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360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414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468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22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576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630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6840000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7380285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7920285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8460285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9000285" y="313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198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252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06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360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14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468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522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76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630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6840000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7380285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7920285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8460285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9000285" y="370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K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197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251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305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359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413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467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521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575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629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6839715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7380000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7920000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80" name="Rectangle 79"/>
          <p:cNvSpPr/>
          <p:nvPr/>
        </p:nvSpPr>
        <p:spPr>
          <a:xfrm>
            <a:off x="8460000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81" name="Rectangle 80"/>
          <p:cNvSpPr/>
          <p:nvPr/>
        </p:nvSpPr>
        <p:spPr>
          <a:xfrm>
            <a:off x="9000000" y="428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82" name="Rectangle 81"/>
          <p:cNvSpPr/>
          <p:nvPr/>
        </p:nvSpPr>
        <p:spPr>
          <a:xfrm>
            <a:off x="197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</a:t>
            </a:r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251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305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359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413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467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88" name="Rectangle 87"/>
          <p:cNvSpPr/>
          <p:nvPr/>
        </p:nvSpPr>
        <p:spPr>
          <a:xfrm>
            <a:off x="521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575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90" name="Rectangle 89"/>
          <p:cNvSpPr/>
          <p:nvPr/>
        </p:nvSpPr>
        <p:spPr>
          <a:xfrm>
            <a:off x="629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91" name="Rectangle 90"/>
          <p:cNvSpPr/>
          <p:nvPr/>
        </p:nvSpPr>
        <p:spPr>
          <a:xfrm>
            <a:off x="6839715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7380000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</a:t>
            </a:r>
            <a:endParaRPr lang="en-GB" dirty="0"/>
          </a:p>
        </p:txBody>
      </p:sp>
      <p:sp>
        <p:nvSpPr>
          <p:cNvPr id="93" name="Rectangle 92"/>
          <p:cNvSpPr/>
          <p:nvPr/>
        </p:nvSpPr>
        <p:spPr>
          <a:xfrm>
            <a:off x="7920000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8460000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9000000" y="486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197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97" name="Rectangle 96"/>
          <p:cNvSpPr/>
          <p:nvPr/>
        </p:nvSpPr>
        <p:spPr>
          <a:xfrm>
            <a:off x="251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305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GB" dirty="0"/>
          </a:p>
        </p:txBody>
      </p:sp>
      <p:sp>
        <p:nvSpPr>
          <p:cNvPr id="99" name="Rectangle 98"/>
          <p:cNvSpPr/>
          <p:nvPr/>
        </p:nvSpPr>
        <p:spPr>
          <a:xfrm>
            <a:off x="359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</a:t>
            </a:r>
            <a:endParaRPr lang="en-GB" dirty="0"/>
          </a:p>
        </p:txBody>
      </p:sp>
      <p:sp>
        <p:nvSpPr>
          <p:cNvPr id="100" name="Rectangle 99"/>
          <p:cNvSpPr/>
          <p:nvPr/>
        </p:nvSpPr>
        <p:spPr>
          <a:xfrm>
            <a:off x="413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01" name="Rectangle 100"/>
          <p:cNvSpPr/>
          <p:nvPr/>
        </p:nvSpPr>
        <p:spPr>
          <a:xfrm>
            <a:off x="467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521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575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04" name="Rectangle 103"/>
          <p:cNvSpPr/>
          <p:nvPr/>
        </p:nvSpPr>
        <p:spPr>
          <a:xfrm>
            <a:off x="629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05" name="Rectangle 104"/>
          <p:cNvSpPr/>
          <p:nvPr/>
        </p:nvSpPr>
        <p:spPr>
          <a:xfrm>
            <a:off x="6839715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06" name="Rectangle 105"/>
          <p:cNvSpPr/>
          <p:nvPr/>
        </p:nvSpPr>
        <p:spPr>
          <a:xfrm>
            <a:off x="7380000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07" name="Rectangle 106"/>
          <p:cNvSpPr/>
          <p:nvPr/>
        </p:nvSpPr>
        <p:spPr>
          <a:xfrm>
            <a:off x="7920000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8460000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09" name="Rectangle 108"/>
          <p:cNvSpPr/>
          <p:nvPr/>
        </p:nvSpPr>
        <p:spPr>
          <a:xfrm>
            <a:off x="9000000" y="543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197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51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112" name="Rectangle 111"/>
          <p:cNvSpPr/>
          <p:nvPr/>
        </p:nvSpPr>
        <p:spPr>
          <a:xfrm>
            <a:off x="305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359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413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15" name="Rectangle 114"/>
          <p:cNvSpPr/>
          <p:nvPr/>
        </p:nvSpPr>
        <p:spPr>
          <a:xfrm>
            <a:off x="467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16" name="Rectangle 115"/>
          <p:cNvSpPr/>
          <p:nvPr/>
        </p:nvSpPr>
        <p:spPr>
          <a:xfrm>
            <a:off x="521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17" name="Rectangle 116"/>
          <p:cNvSpPr/>
          <p:nvPr/>
        </p:nvSpPr>
        <p:spPr>
          <a:xfrm>
            <a:off x="575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629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19" name="Rectangle 118"/>
          <p:cNvSpPr/>
          <p:nvPr/>
        </p:nvSpPr>
        <p:spPr>
          <a:xfrm>
            <a:off x="6839715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</a:t>
            </a:r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7380000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7920000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22" name="Rectangle 121"/>
          <p:cNvSpPr/>
          <p:nvPr/>
        </p:nvSpPr>
        <p:spPr>
          <a:xfrm>
            <a:off x="8460000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23" name="Rectangle 122"/>
          <p:cNvSpPr/>
          <p:nvPr/>
        </p:nvSpPr>
        <p:spPr>
          <a:xfrm>
            <a:off x="9000000" y="601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24" name="Rectangle 123"/>
          <p:cNvSpPr/>
          <p:nvPr/>
        </p:nvSpPr>
        <p:spPr>
          <a:xfrm>
            <a:off x="197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25" name="Rectangle 124"/>
          <p:cNvSpPr/>
          <p:nvPr/>
        </p:nvSpPr>
        <p:spPr>
          <a:xfrm>
            <a:off x="251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</a:t>
            </a:r>
            <a:endParaRPr lang="en-GB" dirty="0"/>
          </a:p>
        </p:txBody>
      </p:sp>
      <p:sp>
        <p:nvSpPr>
          <p:cNvPr id="126" name="Rectangle 125"/>
          <p:cNvSpPr/>
          <p:nvPr/>
        </p:nvSpPr>
        <p:spPr>
          <a:xfrm>
            <a:off x="305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127" name="Rectangle 126"/>
          <p:cNvSpPr/>
          <p:nvPr/>
        </p:nvSpPr>
        <p:spPr>
          <a:xfrm>
            <a:off x="359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>
            <a:off x="413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</a:t>
            </a:r>
            <a:endParaRPr lang="en-GB" dirty="0"/>
          </a:p>
        </p:txBody>
      </p:sp>
      <p:sp>
        <p:nvSpPr>
          <p:cNvPr id="129" name="Rectangle 128"/>
          <p:cNvSpPr/>
          <p:nvPr/>
        </p:nvSpPr>
        <p:spPr>
          <a:xfrm>
            <a:off x="467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30" name="Rectangle 129"/>
          <p:cNvSpPr/>
          <p:nvPr/>
        </p:nvSpPr>
        <p:spPr>
          <a:xfrm>
            <a:off x="521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  <a:endParaRPr lang="en-GB" dirty="0"/>
          </a:p>
        </p:txBody>
      </p:sp>
      <p:sp>
        <p:nvSpPr>
          <p:cNvPr id="131" name="Rectangle 130"/>
          <p:cNvSpPr/>
          <p:nvPr/>
        </p:nvSpPr>
        <p:spPr>
          <a:xfrm>
            <a:off x="575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</a:t>
            </a:r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629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6839715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</a:t>
            </a:r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7380000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7920000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</a:t>
            </a:r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8460000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9000000" y="6588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97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251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</a:t>
            </a:r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305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359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413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43" name="Rectangle 142"/>
          <p:cNvSpPr/>
          <p:nvPr/>
        </p:nvSpPr>
        <p:spPr>
          <a:xfrm>
            <a:off x="467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144" name="Rectangle 143"/>
          <p:cNvSpPr/>
          <p:nvPr/>
        </p:nvSpPr>
        <p:spPr>
          <a:xfrm>
            <a:off x="521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GB" dirty="0"/>
          </a:p>
        </p:txBody>
      </p:sp>
      <p:sp>
        <p:nvSpPr>
          <p:cNvPr id="145" name="Rectangle 144"/>
          <p:cNvSpPr/>
          <p:nvPr/>
        </p:nvSpPr>
        <p:spPr>
          <a:xfrm>
            <a:off x="575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</a:t>
            </a:r>
            <a:endParaRPr lang="en-GB" dirty="0"/>
          </a:p>
        </p:txBody>
      </p:sp>
      <p:sp>
        <p:nvSpPr>
          <p:cNvPr id="146" name="Rectangle 145"/>
          <p:cNvSpPr/>
          <p:nvPr/>
        </p:nvSpPr>
        <p:spPr>
          <a:xfrm>
            <a:off x="629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47" name="Rectangle 146"/>
          <p:cNvSpPr/>
          <p:nvPr/>
        </p:nvSpPr>
        <p:spPr>
          <a:xfrm>
            <a:off x="6839715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48" name="Rectangle 147"/>
          <p:cNvSpPr/>
          <p:nvPr/>
        </p:nvSpPr>
        <p:spPr>
          <a:xfrm>
            <a:off x="7380000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49" name="Rectangle 148"/>
          <p:cNvSpPr/>
          <p:nvPr/>
        </p:nvSpPr>
        <p:spPr>
          <a:xfrm>
            <a:off x="7920000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</a:t>
            </a:r>
            <a:endParaRPr lang="en-GB" dirty="0"/>
          </a:p>
        </p:txBody>
      </p:sp>
      <p:sp>
        <p:nvSpPr>
          <p:cNvPr id="150" name="Rectangle 149"/>
          <p:cNvSpPr/>
          <p:nvPr/>
        </p:nvSpPr>
        <p:spPr>
          <a:xfrm>
            <a:off x="8460000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151" name="Rectangle 150"/>
          <p:cNvSpPr/>
          <p:nvPr/>
        </p:nvSpPr>
        <p:spPr>
          <a:xfrm>
            <a:off x="9000000" y="7164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GB" dirty="0"/>
          </a:p>
        </p:txBody>
      </p:sp>
      <p:sp>
        <p:nvSpPr>
          <p:cNvPr id="152" name="Rectangle 151"/>
          <p:cNvSpPr/>
          <p:nvPr/>
        </p:nvSpPr>
        <p:spPr>
          <a:xfrm>
            <a:off x="197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53" name="Rectangle 152"/>
          <p:cNvSpPr/>
          <p:nvPr/>
        </p:nvSpPr>
        <p:spPr>
          <a:xfrm>
            <a:off x="251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</a:t>
            </a:r>
            <a:endParaRPr lang="en-GB" dirty="0"/>
          </a:p>
        </p:txBody>
      </p:sp>
      <p:sp>
        <p:nvSpPr>
          <p:cNvPr id="154" name="Rectangle 153"/>
          <p:cNvSpPr/>
          <p:nvPr/>
        </p:nvSpPr>
        <p:spPr>
          <a:xfrm>
            <a:off x="305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155" name="Rectangle 154"/>
          <p:cNvSpPr/>
          <p:nvPr/>
        </p:nvSpPr>
        <p:spPr>
          <a:xfrm>
            <a:off x="359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56" name="Rectangle 155"/>
          <p:cNvSpPr/>
          <p:nvPr/>
        </p:nvSpPr>
        <p:spPr>
          <a:xfrm>
            <a:off x="413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57" name="Rectangle 156"/>
          <p:cNvSpPr/>
          <p:nvPr/>
        </p:nvSpPr>
        <p:spPr>
          <a:xfrm>
            <a:off x="467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58" name="Rectangle 157"/>
          <p:cNvSpPr/>
          <p:nvPr/>
        </p:nvSpPr>
        <p:spPr>
          <a:xfrm>
            <a:off x="521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159" name="Rectangle 158"/>
          <p:cNvSpPr/>
          <p:nvPr/>
        </p:nvSpPr>
        <p:spPr>
          <a:xfrm>
            <a:off x="575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60" name="Rectangle 159"/>
          <p:cNvSpPr/>
          <p:nvPr/>
        </p:nvSpPr>
        <p:spPr>
          <a:xfrm>
            <a:off x="629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61" name="Rectangle 160"/>
          <p:cNvSpPr/>
          <p:nvPr/>
        </p:nvSpPr>
        <p:spPr>
          <a:xfrm>
            <a:off x="6839715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62" name="Rectangle 161"/>
          <p:cNvSpPr/>
          <p:nvPr/>
        </p:nvSpPr>
        <p:spPr>
          <a:xfrm>
            <a:off x="7380000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63" name="Rectangle 162"/>
          <p:cNvSpPr/>
          <p:nvPr/>
        </p:nvSpPr>
        <p:spPr>
          <a:xfrm>
            <a:off x="7920000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64" name="Rectangle 163"/>
          <p:cNvSpPr/>
          <p:nvPr/>
        </p:nvSpPr>
        <p:spPr>
          <a:xfrm>
            <a:off x="8460000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65" name="Rectangle 164"/>
          <p:cNvSpPr/>
          <p:nvPr/>
        </p:nvSpPr>
        <p:spPr>
          <a:xfrm>
            <a:off x="9000000" y="7740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66" name="Rectangle 165"/>
          <p:cNvSpPr/>
          <p:nvPr/>
        </p:nvSpPr>
        <p:spPr>
          <a:xfrm>
            <a:off x="197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167" name="Rectangle 166"/>
          <p:cNvSpPr/>
          <p:nvPr/>
        </p:nvSpPr>
        <p:spPr>
          <a:xfrm>
            <a:off x="251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168" name="Rectangle 167"/>
          <p:cNvSpPr/>
          <p:nvPr/>
        </p:nvSpPr>
        <p:spPr>
          <a:xfrm>
            <a:off x="305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</a:t>
            </a:r>
            <a:endParaRPr lang="en-GB" dirty="0"/>
          </a:p>
        </p:txBody>
      </p:sp>
      <p:sp>
        <p:nvSpPr>
          <p:cNvPr id="169" name="Rectangle 168"/>
          <p:cNvSpPr/>
          <p:nvPr/>
        </p:nvSpPr>
        <p:spPr>
          <a:xfrm>
            <a:off x="359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170" name="Rectangle 169"/>
          <p:cNvSpPr/>
          <p:nvPr/>
        </p:nvSpPr>
        <p:spPr>
          <a:xfrm>
            <a:off x="413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GB" dirty="0"/>
          </a:p>
        </p:txBody>
      </p:sp>
      <p:sp>
        <p:nvSpPr>
          <p:cNvPr id="171" name="Rectangle 170"/>
          <p:cNvSpPr/>
          <p:nvPr/>
        </p:nvSpPr>
        <p:spPr>
          <a:xfrm>
            <a:off x="467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</a:t>
            </a:r>
            <a:endParaRPr lang="en-GB" dirty="0"/>
          </a:p>
        </p:txBody>
      </p:sp>
      <p:sp>
        <p:nvSpPr>
          <p:cNvPr id="172" name="Rectangle 171"/>
          <p:cNvSpPr/>
          <p:nvPr/>
        </p:nvSpPr>
        <p:spPr>
          <a:xfrm>
            <a:off x="521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73" name="Rectangle 172"/>
          <p:cNvSpPr/>
          <p:nvPr/>
        </p:nvSpPr>
        <p:spPr>
          <a:xfrm>
            <a:off x="575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74" name="Rectangle 173"/>
          <p:cNvSpPr/>
          <p:nvPr/>
        </p:nvSpPr>
        <p:spPr>
          <a:xfrm>
            <a:off x="629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GB" dirty="0"/>
          </a:p>
        </p:txBody>
      </p:sp>
      <p:sp>
        <p:nvSpPr>
          <p:cNvPr id="175" name="Rectangle 174"/>
          <p:cNvSpPr/>
          <p:nvPr/>
        </p:nvSpPr>
        <p:spPr>
          <a:xfrm>
            <a:off x="6839715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</a:t>
            </a:r>
            <a:endParaRPr lang="en-GB" dirty="0"/>
          </a:p>
        </p:txBody>
      </p:sp>
      <p:sp>
        <p:nvSpPr>
          <p:cNvPr id="176" name="Rectangle 175"/>
          <p:cNvSpPr/>
          <p:nvPr/>
        </p:nvSpPr>
        <p:spPr>
          <a:xfrm>
            <a:off x="7380000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77" name="Rectangle 176"/>
          <p:cNvSpPr/>
          <p:nvPr/>
        </p:nvSpPr>
        <p:spPr>
          <a:xfrm>
            <a:off x="7920000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78" name="Rectangle 177"/>
          <p:cNvSpPr/>
          <p:nvPr/>
        </p:nvSpPr>
        <p:spPr>
          <a:xfrm>
            <a:off x="8460000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79" name="Rectangle 178"/>
          <p:cNvSpPr/>
          <p:nvPr/>
        </p:nvSpPr>
        <p:spPr>
          <a:xfrm>
            <a:off x="9000000" y="8316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81" name="Rectangle 180"/>
          <p:cNvSpPr/>
          <p:nvPr/>
        </p:nvSpPr>
        <p:spPr>
          <a:xfrm>
            <a:off x="251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82" name="Rectangle 181"/>
          <p:cNvSpPr/>
          <p:nvPr/>
        </p:nvSpPr>
        <p:spPr>
          <a:xfrm>
            <a:off x="305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GB" dirty="0"/>
          </a:p>
        </p:txBody>
      </p:sp>
      <p:sp>
        <p:nvSpPr>
          <p:cNvPr id="183" name="Rectangle 182"/>
          <p:cNvSpPr/>
          <p:nvPr/>
        </p:nvSpPr>
        <p:spPr>
          <a:xfrm>
            <a:off x="359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GB" dirty="0"/>
          </a:p>
        </p:txBody>
      </p:sp>
      <p:sp>
        <p:nvSpPr>
          <p:cNvPr id="184" name="Rectangle 183"/>
          <p:cNvSpPr/>
          <p:nvPr/>
        </p:nvSpPr>
        <p:spPr>
          <a:xfrm>
            <a:off x="413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GB" dirty="0"/>
          </a:p>
        </p:txBody>
      </p:sp>
      <p:sp>
        <p:nvSpPr>
          <p:cNvPr id="185" name="Rectangle 184"/>
          <p:cNvSpPr/>
          <p:nvPr/>
        </p:nvSpPr>
        <p:spPr>
          <a:xfrm>
            <a:off x="467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GB" dirty="0"/>
          </a:p>
        </p:txBody>
      </p:sp>
      <p:sp>
        <p:nvSpPr>
          <p:cNvPr id="186" name="Rectangle 185"/>
          <p:cNvSpPr/>
          <p:nvPr/>
        </p:nvSpPr>
        <p:spPr>
          <a:xfrm>
            <a:off x="521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87" name="Rectangle 186"/>
          <p:cNvSpPr/>
          <p:nvPr/>
        </p:nvSpPr>
        <p:spPr>
          <a:xfrm>
            <a:off x="575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</a:t>
            </a:r>
            <a:endParaRPr lang="en-GB" dirty="0"/>
          </a:p>
        </p:txBody>
      </p:sp>
      <p:sp>
        <p:nvSpPr>
          <p:cNvPr id="188" name="Rectangle 187"/>
          <p:cNvSpPr/>
          <p:nvPr/>
        </p:nvSpPr>
        <p:spPr>
          <a:xfrm>
            <a:off x="683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GB" dirty="0"/>
          </a:p>
        </p:txBody>
      </p:sp>
      <p:sp>
        <p:nvSpPr>
          <p:cNvPr id="189" name="Rectangle 188"/>
          <p:cNvSpPr/>
          <p:nvPr/>
        </p:nvSpPr>
        <p:spPr>
          <a:xfrm>
            <a:off x="7380000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90" name="Rectangle 189"/>
          <p:cNvSpPr/>
          <p:nvPr/>
        </p:nvSpPr>
        <p:spPr>
          <a:xfrm>
            <a:off x="7920000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191" name="Rectangle 190"/>
          <p:cNvSpPr/>
          <p:nvPr/>
        </p:nvSpPr>
        <p:spPr>
          <a:xfrm>
            <a:off x="8460000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GB" dirty="0"/>
          </a:p>
        </p:txBody>
      </p:sp>
      <p:sp>
        <p:nvSpPr>
          <p:cNvPr id="192" name="Rectangle 191"/>
          <p:cNvSpPr/>
          <p:nvPr/>
        </p:nvSpPr>
        <p:spPr>
          <a:xfrm>
            <a:off x="9000000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K</a:t>
            </a:r>
            <a:endParaRPr lang="en-GB" dirty="0"/>
          </a:p>
        </p:txBody>
      </p:sp>
      <p:sp>
        <p:nvSpPr>
          <p:cNvPr id="194" name="Rectangle 193"/>
          <p:cNvSpPr/>
          <p:nvPr/>
        </p:nvSpPr>
        <p:spPr>
          <a:xfrm>
            <a:off x="6299715" y="8892000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</a:t>
            </a:r>
            <a:endParaRPr lang="en-GB" dirty="0"/>
          </a:p>
        </p:txBody>
      </p:sp>
      <p:sp>
        <p:nvSpPr>
          <p:cNvPr id="195" name="Rectangle 194"/>
          <p:cNvSpPr/>
          <p:nvPr/>
        </p:nvSpPr>
        <p:spPr>
          <a:xfrm>
            <a:off x="6491277" y="8837150"/>
            <a:ext cx="54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’</a:t>
            </a:r>
            <a:endParaRPr lang="en-GB" dirty="0"/>
          </a:p>
        </p:txBody>
      </p:sp>
      <p:sp>
        <p:nvSpPr>
          <p:cNvPr id="196" name="Rectangle 195"/>
          <p:cNvSpPr/>
          <p:nvPr/>
        </p:nvSpPr>
        <p:spPr>
          <a:xfrm>
            <a:off x="1980000" y="10728064"/>
            <a:ext cx="7560569" cy="241193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202"/>
          <p:cNvSpPr/>
          <p:nvPr/>
        </p:nvSpPr>
        <p:spPr>
          <a:xfrm>
            <a:off x="1979715" y="8892262"/>
            <a:ext cx="540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</a:t>
            </a:r>
            <a:endParaRPr lang="en-GB" dirty="0"/>
          </a:p>
        </p:txBody>
      </p:sp>
      <p:grpSp>
        <p:nvGrpSpPr>
          <p:cNvPr id="207" name="Group 206"/>
          <p:cNvGrpSpPr/>
          <p:nvPr/>
        </p:nvGrpSpPr>
        <p:grpSpPr>
          <a:xfrm>
            <a:off x="2460315" y="11483146"/>
            <a:ext cx="6598800" cy="360000"/>
            <a:chOff x="2010600" y="1117570"/>
            <a:chExt cx="6598800" cy="360000"/>
          </a:xfrm>
        </p:grpSpPr>
        <p:grpSp>
          <p:nvGrpSpPr>
            <p:cNvPr id="208" name="Group 207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2460315" y="12114912"/>
            <a:ext cx="6598800" cy="360000"/>
            <a:chOff x="2010600" y="1117570"/>
            <a:chExt cx="6598800" cy="360000"/>
          </a:xfrm>
        </p:grpSpPr>
        <p:grpSp>
          <p:nvGrpSpPr>
            <p:cNvPr id="242" name="Group 241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9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8" y="1296568"/>
            <a:ext cx="11076240" cy="1252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i8AAABaCAMAAABHekYtAAAAh1BMVEUAAAD///+Pj4/Q0NBycnK6urqZmZk5OTl2dnb6+vp8fHzu7u719fWLi4vs7OzV1dXl5eXf39/Jycmnp6eTk5Otra3GxsZlZWVtbW1TU1OhoaFiYmKysrKjo6PAwMA+Pj5ISEgxMTElJSUeHh5XV1cQEBBNTU0VFRU8PDwyMjIqKiqEhIQaGhpe9OXQAAAUTklEQVR4nO1dWXfivBI0YQlbwhLIAoSQhGQW5v//voslL5Jc1WqZ+ebcB+plTsay0NLqpdSSs04TyyyKAXjNYBt/914q+MYqvuISjObd/e5hkON111/OJm0rysD/reJzfkOqW8RfLX4xseIrWmO22X6Fw7xpWxmSl5f4nN+R6p7irz6ZgnPydN+2I1dA3N/BYZ61rQ/JS3zOsxOujUmBiwdTsk+etlaUVwCMhmSYW9cI3tTYlCGurad41Yr2CT/8at2RK5qgy7e9lwjkZa2Y9GdY2UTxZvGDbyn1XtEKfOET86AAkBemw1xsYWVjxZuFaJOnD607ckUIwTnot64UyMuHYtaPqK6p4sXCU56Rp4vWHbkiwEiYhLkpgfWPHHE05UU16y+oLuyKw+Y8kKeXDtIVFSQmzJbYwWdyxNGcIQVbl2UHUJUk0DUsW/eMH35fOkhXlHgU5qCwDth9kKttPlawdVn2C1Q10LxYBEB/8NMrW/fX8ClMwsoW+Y2ePcnVNuVFwdZl2Q9UlQa2OSyQerxwkK4ogW2NN8zYHkSY36a8qKYdaK1X1Xs2AGLKcnrxOF1hAXVHCeuidOGzrlxvY+I1bF2G5EX3nmXrmGd8+ThdYYBl4Yzvh+688Gg3sMBIrrgxRRq2Ds1s0nuLLsQ1mv5bIBzal7tvBAOo35GKGxOvYeuQvOheu6Yr/BuQ4Z9Ey4xjFYf/oWHrgLyw/cMAbF/7ir8K4h+u3TL3sMguUnM48Sq2Lmt6pkoxu6Yr/BOQjRmvDF7hMZcglBcVW5c1WMB9u9eu+G+AB99PKsAZAtGag79VbF1z4m+Vr106EFdoQGJcf5cRZghECfZwBlVsXVbS+iW0WunidIXRaDqNRHx/AffL9d3w5fD29nZ46Z0elvfxV3xMu7ub3vevqt+/D9vxpr9o0fJpd333/P0rN/cfb8fx5lHTFrI7578Ki0QJ9lBelBMf2LmD8q3W6Qqj2fq0fa/qOTyv+vO2dVV1zmePzY39xesRNPx5rbak8zXZHDvjfbxPoCQnu+EP1JZdrA6y1eiVwRkCUYI9kBclWxckgLLsBPIWYV8os9i9+wlre+7TBbsE1S/d56sXMIadmbDFfoiFDqZrN9K+jcG3pp6zYnkgKWU5js15dQaVTMfPmTMYpKf7erQcoVw87rvFn8GAidsOLrzJ1Rqx4sca2eoWMKem0xWTsJ6wkGGxrzpZaxAv0WwtkuhnrCIGpa90426ihmkWS5z/CqUuKqepKNs4KSbg1shoIC9Kts6XF7VSslkQLGR/BeP2EI3Tb5fgNUg22/Bg4sUFTnyv2l5fgx8r0UfGgwD1tcZSUC0VPryloksmSUCZgXCOfE/L+f1i/dMkVQbyopZSd5YUZ9QsLFvHnOPmGQe8wxHi2DTnMO/crMggiqxeZQlcIX4yf3OumeMab9wHWRyUdbjxMd0waotC8y6zbalo9rkF8OVFy9Z5C1NziMR9iYXs4bgpKeMMpKNCizdvjup7UX4Ws0QOMOWo3D5zwJgxTRJ0gc9aeFXaMQV2TEfGS9g/7veL3E1dB/IiJWWh6gw0h0gsbIzxjR8GW0v3B3W1jW0GnF4DJLV4jxxuIUBngdV23AEM8BL1RKWTUVB3EeaFGI6Mrbv9zEPtmyyQFy1b5+4zqA6RWNgXyEN/zhPXa897GbLNW5AEaly4SYJyAS3NobbIHoC46CegQCkwrRoQb9xX3tdFvkQ22f3Z/HT9RqsDHYdJ0etPy9Yx79jT88kT4O2r3qASa6AHc9Os5RodhBpGr2E9NNlL/fhXsHpA7xMoYYPVqYlr+rk16eaieTvw5UVfXyUvepeneIdpDseRnCp3L124kcsBFQBm8E1ojgjfh9H6yg0ELsy0VUxs3FG9r6fEoBDDXBwH2XrW/ZVLyvPJkxd1YOykeaoOkVhY3Rk/0ttusTjugPaVVWs/0WV7cWKABn5udct6jCZIcJJ1WBYCkY+qseO/F015SVhrRYp5Utxv3yCLqB67BKl1UR9ZUNPN3XR/oYB7nob47xq4vF1rsctdyVQXLAob7lt79PvX2T8wfwf2KMHLL4nRhPUps3WVgWspLo4LrrYPSoIHoY4PeUTzNtjPFt3+Dbeujl1LsOsh/gO2rkzLNL792dFaGoMyzZaevCS4DaV/mdAGG1awkL109BPCrQDV3Q58v8/HUU8fNFENGotkv2sDSX/H2Q5u4bKVuPv7bF05vauzCpznzTQdDuLpFBEvKkxZoDq2LoFUD1GueW15cY/mtJ/fL3Y8TnuIDJoXsLFCtRGWIqOP1eNivhy80wIX6EmCUlfnfN183M23HO/Pdv7Bk5eUyHKYrF50bJ0YUQ43/QfBZhZORXv/s0ZlHe8ZzV9qM+LzvXc8EA1TuUGQAbD4vYxUcm5tO/5HQBW57bNj6WT182wqV15SYoUnabAgvkQJu4s24bNUH9zcTIouXopvd3OHzUUxjURJhZk+uFQpL4I9cTOYpkT5ftyNa5B6nse9J4PjGXC/5M+pqsOhP/tmv3EyW9+aSxZceUlhi47S5OMGmzdktk7wdR1SlQqM5WASInyM4EwFsQMF20aSM8ItLSxWpbzwtviJLsy5c4gcRkbEpdfnyCvcF8P923Qpi9VC8F3Inh4ato4TVt64sUJW6eHkKj3Cy5eYEJuHLDIJK8HLvkj54TY23LMnh46dxUQG2Nudwz3iyY+zfr/MA3XkRVjczUX0RqaXLLesXAOMOjcPORvijxu1WqI0KaFm6bvioAW7iVi/DCMD30yjw+WcU4lkgL09LyxTqjszHXkRnJGmBbjtYEeBb6XYHyEW2GgGHkoHOVF0gHO/Q83WYYCbSohDNJDn2heY1wHAylrhX6wKsBNOttJrh4vE5Z59xJOkERdXXrhW/GoyYO+4n3+o0Cly66hf0shGYwVzHaaILW+3nD8H+VCk0caYCEo5lr1Zgvrn6HAHiWGrXDs2wF634O07uqPKjrxwxuip6aj8wU1f04mwfr7E1tFto2ZiL/Nzcv0diy1X+W9RJQSNOBmZ/JHIRj/3Nac/6LijFDwiD1WzGScSr0N3Z2ZdkcDWrUEaOD7wxD3WOFtH6bPmOmUaPNe6rBaDP4VeZqzKOxwk0rK8XVEmfjt4lI+iUPWC/U9ctpps4tp595niRau7M7OWF4GtW4BACC7RVz58UbaO0mwgx5ptr+0ibF25S0rVCz5uQJwGozxUPP5x9UjzdZnofqYUr4hisjvh3RqFyUHdea5aXgSqDAXOMGrgFKTM1uXLg9Em76DVtxgfj3KMX0UAzFOC137SoTHVqXM5P8d9JDPUoJH1jgWiIopJZd46wIsW/1yIuhhn645IZ6J+vnJeO87WsTcT77QT5q9yJqgWJEfmiLyY0knh2GHdEBnWXqJeiLyUATXzAT2TDkvg018N1PLCe7lB8oLaLRyMjbJ1TDO96/pRge/K1b4nO5WHbv3MQbwuG+Vrrxoo8Bwk1bFy7KQTXtalvJCeeYOIFy39olXQXLkWg5lyS+ZVEDprCgS2jpmIxKvLuQPl0FEsw4mdVCVBn5WX5FyCrev/0rdZB7F4vsst9XY48KJFx/4A6kOivIPanWtJ6OyPCGyd/KIadPwdj4/KFKuUhOiF9Uo/S+JEPswc0XvBcPFSM5LA0VsIeNEq7wGoxoj3+qiUl42Q2Wb9MUbgvvJ5Tv2SBvPaXTaKaUt6VTEJx0rLwk0gQ/1LLLxilw8QWS+9D1KbF/vgzWnl+FbywuPCjVLndgSGNsrWsXlO/RAYy3ZzR4ytaWr6SPnSrkz5phlDGYjRLRDWFKLBi71lNk9uDZhnI5vTzaEQazGY6YKAXOHT5DjL1rHoqcOjM2U36v5geFdxMQ+VqWRxg9oMXnq6dbGryVYQvViJuA0FsUT2QrzYB/+kdJGAN77Fv4LF6ejkpSNtGNqleMAPfyrnWQEWT8YvEhUiMRLVfThFFN+tDGCVGeO76R0xxG3Yic3wYh+8aLV6vJQXnkqQC6ciZz9XLzSMirJ1jJVN/bATWX7ecmWdoa4SmQXP3VFfnFNhJFTNyVZi+mbiAHuxzyVsXS0vnK0bCEMc/CBl66x1ZFpqz9Vb6qVjJJ70Vg+TarqmSXmfsaCf1mQwJoS5yqwpcvYcW3WeoYUl1Pdoly3j/RK3jiuYwTuwp9Y6sujpni9PbTdKYEfCv+ScJTwwlayV5XniMWph2G9Z/0hYUITTZCV4VDFe+uowtLzQX+5WXF46Qu/LyJNFT3wcUq+PJ167/40WpgXZNjIUg8MDKD4dpERKS84EUXeXONZF9hzZgvOcQOyMqe1+IS/c/JrIL3pEw6gX7hXbHxHYOhLiRj7e1ABRBb4mSPwmM5hTKCwWXf1dMiceILBr89kIFw4K2er2Yh+sBNU3xmbyGBaSEJUXU0l7to5tFPwdti7YuhPUHELYq+/Y1aqLje7ynls+rmwzR8x+pvrd27HCizY6siXkQ/BZYdVjh1Stwo+wdczPnPFXUz9Pgb32QOpYTELq9Ab4u7nBDLHYnQ5sNJwfZPJCPnLGSLLCfEV5og6bSfx5aIRMbEj5Y7GTskVdDDYlQfpIliarXdMbiODGuTT94ljql+hFyT4W0hW6We4wsXVI5IUluxYpH4Qncu+SIGydcnO6U8oLZ+tsznFEXuzPcSVkh/mAH94KI4Hs0a6PMaMLLJjliFIPB6jAMVFYLMS7Lhd0XFewMuoVyB3z7njHzr5yc7pTygtn6wrJo88NbDYOZet+iHWceDfQrgY9gLBnz76CGpLiIzsyz+2/wyOkLS4TaW3mFpXSRT6667X9AIvol0ImtqTaJ6XPcxQy1ZKtM6Ec4UR+ggYzdNgCC4WOfZgUbQlbIuHpNB72YjCHk7fNJG1+lL5LewN5BLoei9lmyiq+F8Jy+QBiRwJjs+SUObDnUbaOj4V+9HNXB3vt4VYa2+NDRjw5VQEQGZSTmfOFCppCfYIyVYb0y1Ov2GJrN6c7hbxwtq48MkULZPU40wJRto63IEze5S2d0BENL0Zm5CMgVSljS2UAkMRUxIVnIGmZ5n2W+oM4FR73hy12wmdjzHRxti4qC1m1FmJsHXn4JD4Ns5BpwkS+RMgCa/aZoHHjNvU9XujkAXlhHle+v830ajP7mu6AVzEk2QL0hAEvWr27a+WFnw4tbTotUIvUBWxdhxszf/xZKbvI8GJtnhGhN4gF5fjJWq7mgGPMpG4ojEpD7vilN/VUKmrC6y0hKc38HM+ti7QlR3lU4QK2riNEaO5JiANtxA1/3HRLqGT757T5Ktry8QCuAEumMqLFFFWQH8nTByqHSXPxCxFP3ReZDPLqOLtSUT0kVMscqoCa9Dhb1xGs2Z9q82cpbObZvkA0lS3f3XB094LempAHJJwPb2Rg0AN0ZiVQk/fTWShCOmxtuIhT4YVahGf70KeNZLyWzFmb/BbC6rNKtEQ0t06Y7By9x0lnNN+RCgykk2PglgRe1Uuh7rpSwtxOWu9/Ai6DLoSnyLBVq34p3ftV/5qG8mRUQvZ2etjtdutNNC1TSCbIHEqCxpWVeqHswKcoD1V32t6cnMNGlNjMvINOi/diHYdDeb8wn2jpzjMvpOZ3AReSKf3Wy2l1J1834ShPYva81kQ3z6ORkpRr7axNqpyrEpewdTna37tbigR2oOAWd3pCfw0j/+LNvT9ullanzl+53SrtxEXXGzn7BiyVxstUiN5MHPtcuZEX+na9U8XcstqZPLBKFGydQcuPfGSVTsYPYSZQerZtjYnwYy4+5ZuEq5jkguvk3fQgzVGS+GdfYuLSEQ8l1uLL7hCsnQNaiYKtM2itYBbi+9iVa3+bdvFrbT6Q5aKe6vafovE2nknw72cqxNZkPK8hkxZbbR3Jxny99XkZW2fQ0oMpG0kcKNzt1lagVAuXfnDI8cLb3v/q89FEdehSUUvInyEt5IUvlboYUZp1r6lfZ0kwFsJ6DWy16CuZxsPOMjpbTlLNbKV9wy+Et7eZfp42x8HvkOaHohfgRt2XXF7oNDktOsACjrtFPSlbJsLWWbRZs/V4YBVIV8yhxY95xu2CDx0ErWpliQPTwRbkKOmXRFExyAS2zhEHrO2cxtDRk9k6vzvJXwn7in4ki1Pd6R8ze/Nae4FFCtMGW1jHMOwjQ/ceFJOvcCfXa7nIBLbOCe6hvDjyFMutI/5PmOeR+J0Nd1eOjDnvObuMn+IvzLJFM3su+Q6ZxjYVMY/htSBym0kaqItMYOuc5QTNjfOcsnXFPgh52iBHkgTGI5cwdXkIf8DBKOlmqK9mOlXLL3uhCD9N9t6aqYBkQTZ2hsQP97FLRBzgewttq5xiKBBz80IvZesq6D8ucvQHDRP4csK49sNarKLpQV9BCbJXMxG2q0Ig0p4Ubf6YRPeIg1X8DidOXLWJ5EW1c6xl6yrMdXdjvIfbiLhYJO9W6zA9sSNHyV+XxZncOWKxbokxSrZlCxIU5RwMuk88RMbdNndGQMztpZ3TSmyElnTkR2GT3hr5Z6QbsUTmkebDquEVhV4F2mk26ElH3eYapreH1RNZkPDSyyWzw1yWa2ScrXP1B/nWd4mWbB2hE6cRbmMM5g9rivBoAMB9TGJWkeOMowctb3SKnTrtxr5ARduiufilxmJwQKU1aXbZ/u4Gw/utfljqznM9uqwS63FPT+aPk4PhGT1uLehJr68xvo933Rs20VM4/OcJX8PRs1OscAHP47+Kex9b1ZH2+Q2P2nrCfK7g6N8JinG+XA/Gvafj8eV47A1Pg9edKisz+caMf4XJbhiu2+871fcbWmDaHzfcpo/eOuH2mcn+jpuTw01ChuziFZAXx03qRX7/Ef5v5cVg3t3v1q+7Xf9xNld+HeaCH1v2N6u7M1ab/jL1oiKDyay/ueltv98/v86a8MfHYTtcrdtUZSoaPz8/98Y3m/4sYhH/Jf4HV7EGCuTC3A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2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48" y="8175625"/>
            <a:ext cx="42595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65" y="6193110"/>
            <a:ext cx="5546524" cy="133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4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549</Words>
  <Application>Microsoft Office PowerPoint</Application>
  <PresentationFormat>Custom</PresentationFormat>
  <Paragraphs>549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52</cp:revision>
  <cp:lastPrinted>2014-08-19T01:48:38Z</cp:lastPrinted>
  <dcterms:created xsi:type="dcterms:W3CDTF">2014-07-03T07:35:51Z</dcterms:created>
  <dcterms:modified xsi:type="dcterms:W3CDTF">2014-10-21T12:12:55Z</dcterms:modified>
</cp:coreProperties>
</file>