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7561263" cy="10801350"/>
  <p:notesSz cx="7099300" cy="10234613"/>
  <p:defaultTextStyle>
    <a:defPPr>
      <a:defRPr lang="en-US"/>
    </a:defPPr>
    <a:lvl1pPr marL="0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4637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9274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3911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98548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3185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47822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72459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97096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53" autoAdjust="0"/>
    <p:restoredTop sz="94660"/>
  </p:normalViewPr>
  <p:slideViewPr>
    <p:cSldViewPr>
      <p:cViewPr varScale="1">
        <p:scale>
          <a:sx n="66" d="100"/>
          <a:sy n="66" d="100"/>
        </p:scale>
        <p:origin x="-1987" y="-82"/>
      </p:cViewPr>
      <p:guideLst>
        <p:guide orient="horz" pos="3402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61DD8CA-F7E2-40FE-BF1E-F9DF20F76EDB}" type="datetimeFigureOut">
              <a:rPr lang="en-GB" smtClean="0"/>
              <a:t>06/09/2014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8213" y="768350"/>
            <a:ext cx="26828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A2D4BE-66DB-4614-9560-C46EB83E1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8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92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4637" algn="l" defTabSz="10492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9274" algn="l" defTabSz="10492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73911" algn="l" defTabSz="10492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98548" algn="l" defTabSz="10492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23185" algn="l" defTabSz="10492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47822" algn="l" defTabSz="10492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72459" algn="l" defTabSz="10492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97096" algn="l" defTabSz="10492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8213" y="768350"/>
            <a:ext cx="26828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8213" y="768350"/>
            <a:ext cx="26828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8213" y="768350"/>
            <a:ext cx="26828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8213" y="768350"/>
            <a:ext cx="26828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8213" y="768350"/>
            <a:ext cx="26828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3355422"/>
            <a:ext cx="6427074" cy="2315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6120765"/>
            <a:ext cx="5292884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3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98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2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4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7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9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3775-7C4E-486D-A038-8B2DC1DD8B35}" type="datetimeFigureOut">
              <a:rPr lang="en-GB" smtClean="0"/>
              <a:t>06/09/2014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FDAB-BAB2-4A6E-A4D6-DB1F02E6E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9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3775-7C4E-486D-A038-8B2DC1DD8B35}" type="datetimeFigureOut">
              <a:rPr lang="en-GB" smtClean="0"/>
              <a:t>06/09/2014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FDAB-BAB2-4A6E-A4D6-DB1F02E6E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5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1436" y="577573"/>
            <a:ext cx="1275964" cy="122865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548" y="577573"/>
            <a:ext cx="3701869" cy="122865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3775-7C4E-486D-A038-8B2DC1DD8B35}" type="datetimeFigureOut">
              <a:rPr lang="en-GB" smtClean="0"/>
              <a:t>06/09/2014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FDAB-BAB2-4A6E-A4D6-DB1F02E6E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22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3775-7C4E-486D-A038-8B2DC1DD8B35}" type="datetimeFigureOut">
              <a:rPr lang="en-GB" smtClean="0"/>
              <a:t>06/09/2014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FDAB-BAB2-4A6E-A4D6-DB1F02E6E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1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8" y="6940868"/>
            <a:ext cx="6427074" cy="214526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8" y="4578074"/>
            <a:ext cx="6427074" cy="236279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46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92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39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985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231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478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7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97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3775-7C4E-486D-A038-8B2DC1DD8B35}" type="datetimeFigureOut">
              <a:rPr lang="en-GB" smtClean="0"/>
              <a:t>06/09/2014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FDAB-BAB2-4A6E-A4D6-DB1F02E6E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548" y="3360421"/>
            <a:ext cx="2488916" cy="95036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485" y="3360421"/>
            <a:ext cx="2488916" cy="95036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3775-7C4E-486D-A038-8B2DC1DD8B35}" type="datetimeFigureOut">
              <a:rPr lang="en-GB" smtClean="0"/>
              <a:t>06/09/2014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FDAB-BAB2-4A6E-A4D6-DB1F02E6E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88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3" y="432555"/>
            <a:ext cx="6805137" cy="1800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4" y="2417803"/>
            <a:ext cx="3340871" cy="100762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4637" indent="0">
              <a:buNone/>
              <a:defRPr sz="2300" b="1"/>
            </a:lvl2pPr>
            <a:lvl3pPr marL="1049274" indent="0">
              <a:buNone/>
              <a:defRPr sz="2100" b="1"/>
            </a:lvl3pPr>
            <a:lvl4pPr marL="1573911" indent="0">
              <a:buNone/>
              <a:defRPr sz="1800" b="1"/>
            </a:lvl4pPr>
            <a:lvl5pPr marL="2098548" indent="0">
              <a:buNone/>
              <a:defRPr sz="1800" b="1"/>
            </a:lvl5pPr>
            <a:lvl6pPr marL="2623185" indent="0">
              <a:buNone/>
              <a:defRPr sz="1800" b="1"/>
            </a:lvl6pPr>
            <a:lvl7pPr marL="3147822" indent="0">
              <a:buNone/>
              <a:defRPr sz="1800" b="1"/>
            </a:lvl7pPr>
            <a:lvl8pPr marL="3672459" indent="0">
              <a:buNone/>
              <a:defRPr sz="1800" b="1"/>
            </a:lvl8pPr>
            <a:lvl9pPr marL="41970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4" y="3425428"/>
            <a:ext cx="3340871" cy="622327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7" y="2417803"/>
            <a:ext cx="3342183" cy="100762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4637" indent="0">
              <a:buNone/>
              <a:defRPr sz="2300" b="1"/>
            </a:lvl2pPr>
            <a:lvl3pPr marL="1049274" indent="0">
              <a:buNone/>
              <a:defRPr sz="2100" b="1"/>
            </a:lvl3pPr>
            <a:lvl4pPr marL="1573911" indent="0">
              <a:buNone/>
              <a:defRPr sz="1800" b="1"/>
            </a:lvl4pPr>
            <a:lvl5pPr marL="2098548" indent="0">
              <a:buNone/>
              <a:defRPr sz="1800" b="1"/>
            </a:lvl5pPr>
            <a:lvl6pPr marL="2623185" indent="0">
              <a:buNone/>
              <a:defRPr sz="1800" b="1"/>
            </a:lvl6pPr>
            <a:lvl7pPr marL="3147822" indent="0">
              <a:buNone/>
              <a:defRPr sz="1800" b="1"/>
            </a:lvl7pPr>
            <a:lvl8pPr marL="3672459" indent="0">
              <a:buNone/>
              <a:defRPr sz="1800" b="1"/>
            </a:lvl8pPr>
            <a:lvl9pPr marL="41970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7" y="3425428"/>
            <a:ext cx="3342183" cy="622327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3775-7C4E-486D-A038-8B2DC1DD8B35}" type="datetimeFigureOut">
              <a:rPr lang="en-GB" smtClean="0"/>
              <a:t>06/09/2014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FDAB-BAB2-4A6E-A4D6-DB1F02E6E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5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3775-7C4E-486D-A038-8B2DC1DD8B35}" type="datetimeFigureOut">
              <a:rPr lang="en-GB" smtClean="0"/>
              <a:t>06/09/2014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FDAB-BAB2-4A6E-A4D6-DB1F02E6E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17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3775-7C4E-486D-A038-8B2DC1DD8B35}" type="datetimeFigureOut">
              <a:rPr lang="en-GB" smtClean="0"/>
              <a:t>06/09/2014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FDAB-BAB2-4A6E-A4D6-DB1F02E6E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19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4" y="430054"/>
            <a:ext cx="2487604" cy="183022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430055"/>
            <a:ext cx="4226957" cy="921865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4" y="2260283"/>
            <a:ext cx="2487604" cy="7388425"/>
          </a:xfrm>
        </p:spPr>
        <p:txBody>
          <a:bodyPr/>
          <a:lstStyle>
            <a:lvl1pPr marL="0" indent="0">
              <a:buNone/>
              <a:defRPr sz="1600"/>
            </a:lvl1pPr>
            <a:lvl2pPr marL="524637" indent="0">
              <a:buNone/>
              <a:defRPr sz="1400"/>
            </a:lvl2pPr>
            <a:lvl3pPr marL="1049274" indent="0">
              <a:buNone/>
              <a:defRPr sz="1100"/>
            </a:lvl3pPr>
            <a:lvl4pPr marL="1573911" indent="0">
              <a:buNone/>
              <a:defRPr sz="1000"/>
            </a:lvl4pPr>
            <a:lvl5pPr marL="2098548" indent="0">
              <a:buNone/>
              <a:defRPr sz="1000"/>
            </a:lvl5pPr>
            <a:lvl6pPr marL="2623185" indent="0">
              <a:buNone/>
              <a:defRPr sz="1000"/>
            </a:lvl6pPr>
            <a:lvl7pPr marL="3147822" indent="0">
              <a:buNone/>
              <a:defRPr sz="1000"/>
            </a:lvl7pPr>
            <a:lvl8pPr marL="3672459" indent="0">
              <a:buNone/>
              <a:defRPr sz="1000"/>
            </a:lvl8pPr>
            <a:lvl9pPr marL="41970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3775-7C4E-486D-A038-8B2DC1DD8B35}" type="datetimeFigureOut">
              <a:rPr lang="en-GB" smtClean="0"/>
              <a:t>06/09/2014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FDAB-BAB2-4A6E-A4D6-DB1F02E6E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90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0" y="7560945"/>
            <a:ext cx="4536758" cy="89261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0" y="965120"/>
            <a:ext cx="4536758" cy="6480810"/>
          </a:xfrm>
        </p:spPr>
        <p:txBody>
          <a:bodyPr/>
          <a:lstStyle>
            <a:lvl1pPr marL="0" indent="0">
              <a:buNone/>
              <a:defRPr sz="3700"/>
            </a:lvl1pPr>
            <a:lvl2pPr marL="524637" indent="0">
              <a:buNone/>
              <a:defRPr sz="3200"/>
            </a:lvl2pPr>
            <a:lvl3pPr marL="1049274" indent="0">
              <a:buNone/>
              <a:defRPr sz="2800"/>
            </a:lvl3pPr>
            <a:lvl4pPr marL="1573911" indent="0">
              <a:buNone/>
              <a:defRPr sz="2300"/>
            </a:lvl4pPr>
            <a:lvl5pPr marL="2098548" indent="0">
              <a:buNone/>
              <a:defRPr sz="2300"/>
            </a:lvl5pPr>
            <a:lvl6pPr marL="2623185" indent="0">
              <a:buNone/>
              <a:defRPr sz="2300"/>
            </a:lvl6pPr>
            <a:lvl7pPr marL="3147822" indent="0">
              <a:buNone/>
              <a:defRPr sz="2300"/>
            </a:lvl7pPr>
            <a:lvl8pPr marL="3672459" indent="0">
              <a:buNone/>
              <a:defRPr sz="2300"/>
            </a:lvl8pPr>
            <a:lvl9pPr marL="4197096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0" y="8453558"/>
            <a:ext cx="4536758" cy="1267657"/>
          </a:xfrm>
        </p:spPr>
        <p:txBody>
          <a:bodyPr/>
          <a:lstStyle>
            <a:lvl1pPr marL="0" indent="0">
              <a:buNone/>
              <a:defRPr sz="1600"/>
            </a:lvl1pPr>
            <a:lvl2pPr marL="524637" indent="0">
              <a:buNone/>
              <a:defRPr sz="1400"/>
            </a:lvl2pPr>
            <a:lvl3pPr marL="1049274" indent="0">
              <a:buNone/>
              <a:defRPr sz="1100"/>
            </a:lvl3pPr>
            <a:lvl4pPr marL="1573911" indent="0">
              <a:buNone/>
              <a:defRPr sz="1000"/>
            </a:lvl4pPr>
            <a:lvl5pPr marL="2098548" indent="0">
              <a:buNone/>
              <a:defRPr sz="1000"/>
            </a:lvl5pPr>
            <a:lvl6pPr marL="2623185" indent="0">
              <a:buNone/>
              <a:defRPr sz="1000"/>
            </a:lvl6pPr>
            <a:lvl7pPr marL="3147822" indent="0">
              <a:buNone/>
              <a:defRPr sz="1000"/>
            </a:lvl7pPr>
            <a:lvl8pPr marL="3672459" indent="0">
              <a:buNone/>
              <a:defRPr sz="1000"/>
            </a:lvl8pPr>
            <a:lvl9pPr marL="41970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3775-7C4E-486D-A038-8B2DC1DD8B35}" type="datetimeFigureOut">
              <a:rPr lang="en-GB" smtClean="0"/>
              <a:t>06/09/2014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FDAB-BAB2-4A6E-A4D6-DB1F02E6E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1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3" y="432555"/>
            <a:ext cx="6805137" cy="1800225"/>
          </a:xfrm>
          <a:prstGeom prst="rect">
            <a:avLst/>
          </a:prstGeom>
        </p:spPr>
        <p:txBody>
          <a:bodyPr vert="horz" lIns="104927" tIns="52464" rIns="104927" bIns="524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520317"/>
            <a:ext cx="6805137" cy="7128391"/>
          </a:xfrm>
          <a:prstGeom prst="rect">
            <a:avLst/>
          </a:prstGeom>
        </p:spPr>
        <p:txBody>
          <a:bodyPr vert="horz" lIns="104927" tIns="52464" rIns="104927" bIns="524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3" y="10011253"/>
            <a:ext cx="1764295" cy="575071"/>
          </a:xfrm>
          <a:prstGeom prst="rect">
            <a:avLst/>
          </a:prstGeom>
        </p:spPr>
        <p:txBody>
          <a:bodyPr vert="horz" lIns="104927" tIns="52464" rIns="104927" bIns="5246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23775-7C4E-486D-A038-8B2DC1DD8B35}" type="datetimeFigureOut">
              <a:rPr lang="en-GB" smtClean="0"/>
              <a:t>06/09/2014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2" y="10011253"/>
            <a:ext cx="2394400" cy="575071"/>
          </a:xfrm>
          <a:prstGeom prst="rect">
            <a:avLst/>
          </a:prstGeom>
        </p:spPr>
        <p:txBody>
          <a:bodyPr vert="horz" lIns="104927" tIns="52464" rIns="104927" bIns="5246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5" y="10011253"/>
            <a:ext cx="1764295" cy="575071"/>
          </a:xfrm>
          <a:prstGeom prst="rect">
            <a:avLst/>
          </a:prstGeom>
        </p:spPr>
        <p:txBody>
          <a:bodyPr vert="horz" lIns="104927" tIns="52464" rIns="104927" bIns="5246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FDAB-BAB2-4A6E-A4D6-DB1F02E6E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0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9274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3478" indent="-393478" algn="l" defTabSz="10492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2535" indent="-327898" algn="l" defTabSz="10492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1593" indent="-262319" algn="l" defTabSz="10492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36230" indent="-262319" algn="l" defTabSz="10492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0867" indent="-262319" algn="l" defTabSz="10492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5504" indent="-262319" algn="l" defTabSz="10492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10141" indent="-262319" algn="l" defTabSz="10492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34778" indent="-262319" algn="l" defTabSz="10492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59415" indent="-262319" algn="l" defTabSz="10492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4637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274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3911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98548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23185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7822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2459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4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7559946" cy="107988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779963" y="781199"/>
            <a:ext cx="5998937" cy="7211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7" name="Rectangle 456"/>
          <p:cNvSpPr/>
          <p:nvPr/>
        </p:nvSpPr>
        <p:spPr>
          <a:xfrm>
            <a:off x="89432" y="93201"/>
            <a:ext cx="7380000" cy="10620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252" name="Rectangle 251"/>
          <p:cNvSpPr>
            <a:spLocks/>
          </p:cNvSpPr>
          <p:nvPr/>
        </p:nvSpPr>
        <p:spPr>
          <a:xfrm>
            <a:off x="779963" y="7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779964" y="961199"/>
            <a:ext cx="5998936" cy="360000"/>
            <a:chOff x="714496" y="1440235"/>
            <a:chExt cx="5998936" cy="360000"/>
          </a:xfrm>
        </p:grpSpPr>
        <p:grpSp>
          <p:nvGrpSpPr>
            <p:cNvPr id="456" name="Group 455"/>
            <p:cNvGrpSpPr/>
            <p:nvPr/>
          </p:nvGrpSpPr>
          <p:grpSpPr>
            <a:xfrm rot="10800000">
              <a:off x="6113567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493" name="Rectangle 4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 rot="10800000">
              <a:off x="5513702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491" name="Rectangle 4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4" name="Group 463"/>
            <p:cNvGrpSpPr/>
            <p:nvPr/>
          </p:nvGrpSpPr>
          <p:grpSpPr>
            <a:xfrm rot="10800000">
              <a:off x="491383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489" name="Rectangle 4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 rot="10800000">
              <a:off x="4313973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487" name="Rectangle 4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 rot="10800000">
              <a:off x="371410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485" name="Rectangle 4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10800000">
              <a:off x="3113955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483" name="Rectangle 4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 rot="10800000">
              <a:off x="2514090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481" name="Rectangle 4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9" name="Group 468"/>
            <p:cNvGrpSpPr/>
            <p:nvPr/>
          </p:nvGrpSpPr>
          <p:grpSpPr>
            <a:xfrm rot="10800000">
              <a:off x="191422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479" name="Rectangle 4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0" name="Group 469"/>
            <p:cNvGrpSpPr/>
            <p:nvPr/>
          </p:nvGrpSpPr>
          <p:grpSpPr>
            <a:xfrm rot="10800000">
              <a:off x="1314361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477" name="Rectangle 4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2" name="Group 471"/>
            <p:cNvGrpSpPr/>
            <p:nvPr/>
          </p:nvGrpSpPr>
          <p:grpSpPr>
            <a:xfrm rot="10800000">
              <a:off x="71449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473" name="Rectangle 4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630" name="Rectangle 629"/>
          <p:cNvSpPr>
            <a:spLocks/>
          </p:cNvSpPr>
          <p:nvPr/>
        </p:nvSpPr>
        <p:spPr>
          <a:xfrm>
            <a:off x="779963" y="150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631" name="Rectangle 630"/>
          <p:cNvSpPr>
            <a:spLocks/>
          </p:cNvSpPr>
          <p:nvPr/>
        </p:nvSpPr>
        <p:spPr>
          <a:xfrm>
            <a:off x="779963" y="222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632" name="Rectangle 631"/>
          <p:cNvSpPr>
            <a:spLocks/>
          </p:cNvSpPr>
          <p:nvPr/>
        </p:nvSpPr>
        <p:spPr>
          <a:xfrm>
            <a:off x="779963" y="294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633" name="Rectangle 632"/>
          <p:cNvSpPr>
            <a:spLocks/>
          </p:cNvSpPr>
          <p:nvPr/>
        </p:nvSpPr>
        <p:spPr>
          <a:xfrm>
            <a:off x="779963" y="366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634" name="Rectangle 633"/>
          <p:cNvSpPr>
            <a:spLocks/>
          </p:cNvSpPr>
          <p:nvPr/>
        </p:nvSpPr>
        <p:spPr>
          <a:xfrm>
            <a:off x="779963" y="43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635" name="Rectangle 634"/>
          <p:cNvSpPr>
            <a:spLocks/>
          </p:cNvSpPr>
          <p:nvPr/>
        </p:nvSpPr>
        <p:spPr>
          <a:xfrm>
            <a:off x="779963" y="511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636" name="Rectangle 635"/>
          <p:cNvSpPr>
            <a:spLocks/>
          </p:cNvSpPr>
          <p:nvPr/>
        </p:nvSpPr>
        <p:spPr>
          <a:xfrm>
            <a:off x="779963" y="583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637" name="Rectangle 636"/>
          <p:cNvSpPr>
            <a:spLocks/>
          </p:cNvSpPr>
          <p:nvPr/>
        </p:nvSpPr>
        <p:spPr>
          <a:xfrm>
            <a:off x="779963" y="655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638" name="Rectangle 637"/>
          <p:cNvSpPr>
            <a:spLocks/>
          </p:cNvSpPr>
          <p:nvPr/>
        </p:nvSpPr>
        <p:spPr>
          <a:xfrm>
            <a:off x="779963" y="727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640" name="Group 639"/>
          <p:cNvGrpSpPr/>
          <p:nvPr/>
        </p:nvGrpSpPr>
        <p:grpSpPr>
          <a:xfrm>
            <a:off x="779964" y="1681200"/>
            <a:ext cx="5998936" cy="360000"/>
            <a:chOff x="714496" y="1440235"/>
            <a:chExt cx="5998936" cy="360000"/>
          </a:xfrm>
        </p:grpSpPr>
        <p:grpSp>
          <p:nvGrpSpPr>
            <p:cNvPr id="641" name="Group 640"/>
            <p:cNvGrpSpPr/>
            <p:nvPr/>
          </p:nvGrpSpPr>
          <p:grpSpPr>
            <a:xfrm rot="10800000">
              <a:off x="6113567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69" name="Rectangle 6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42" name="Group 641"/>
            <p:cNvGrpSpPr/>
            <p:nvPr/>
          </p:nvGrpSpPr>
          <p:grpSpPr>
            <a:xfrm rot="10800000">
              <a:off x="5513702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67" name="Rectangle 6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43" name="Group 642"/>
            <p:cNvGrpSpPr/>
            <p:nvPr/>
          </p:nvGrpSpPr>
          <p:grpSpPr>
            <a:xfrm rot="10800000">
              <a:off x="491383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65" name="Rectangle 6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44" name="Group 643"/>
            <p:cNvGrpSpPr/>
            <p:nvPr/>
          </p:nvGrpSpPr>
          <p:grpSpPr>
            <a:xfrm rot="10800000">
              <a:off x="4313973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63" name="Rectangle 6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45" name="Group 644"/>
            <p:cNvGrpSpPr/>
            <p:nvPr/>
          </p:nvGrpSpPr>
          <p:grpSpPr>
            <a:xfrm rot="10800000">
              <a:off x="371410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61" name="Rectangle 6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46" name="Group 645"/>
            <p:cNvGrpSpPr/>
            <p:nvPr/>
          </p:nvGrpSpPr>
          <p:grpSpPr>
            <a:xfrm rot="10800000">
              <a:off x="3113955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59" name="Rectangle 6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47" name="Group 646"/>
            <p:cNvGrpSpPr/>
            <p:nvPr/>
          </p:nvGrpSpPr>
          <p:grpSpPr>
            <a:xfrm rot="10800000">
              <a:off x="2514090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57" name="Rectangle 6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48" name="Group 647"/>
            <p:cNvGrpSpPr/>
            <p:nvPr/>
          </p:nvGrpSpPr>
          <p:grpSpPr>
            <a:xfrm rot="10800000">
              <a:off x="191422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55" name="Rectangle 6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49" name="Group 648"/>
            <p:cNvGrpSpPr/>
            <p:nvPr/>
          </p:nvGrpSpPr>
          <p:grpSpPr>
            <a:xfrm rot="10800000">
              <a:off x="1314361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53" name="Rectangle 6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50" name="Group 649"/>
            <p:cNvGrpSpPr/>
            <p:nvPr/>
          </p:nvGrpSpPr>
          <p:grpSpPr>
            <a:xfrm rot="10800000">
              <a:off x="71449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51" name="Rectangle 6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671" name="Group 670"/>
          <p:cNvGrpSpPr/>
          <p:nvPr/>
        </p:nvGrpSpPr>
        <p:grpSpPr>
          <a:xfrm>
            <a:off x="779964" y="2401200"/>
            <a:ext cx="5998936" cy="360000"/>
            <a:chOff x="714496" y="1440235"/>
            <a:chExt cx="5998936" cy="360000"/>
          </a:xfrm>
        </p:grpSpPr>
        <p:grpSp>
          <p:nvGrpSpPr>
            <p:cNvPr id="672" name="Group 671"/>
            <p:cNvGrpSpPr/>
            <p:nvPr/>
          </p:nvGrpSpPr>
          <p:grpSpPr>
            <a:xfrm rot="10800000">
              <a:off x="6113567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00" name="Rectangle 6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 rot="10800000">
              <a:off x="5513702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98" name="Rectangle 6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4" name="Group 673"/>
            <p:cNvGrpSpPr/>
            <p:nvPr/>
          </p:nvGrpSpPr>
          <p:grpSpPr>
            <a:xfrm rot="10800000">
              <a:off x="491383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96" name="Rectangle 6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5" name="Group 674"/>
            <p:cNvGrpSpPr/>
            <p:nvPr/>
          </p:nvGrpSpPr>
          <p:grpSpPr>
            <a:xfrm rot="10800000">
              <a:off x="4313973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94" name="Rectangle 6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6" name="Group 675"/>
            <p:cNvGrpSpPr/>
            <p:nvPr/>
          </p:nvGrpSpPr>
          <p:grpSpPr>
            <a:xfrm rot="10800000">
              <a:off x="371410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92" name="Rectangle 6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7" name="Group 676"/>
            <p:cNvGrpSpPr/>
            <p:nvPr/>
          </p:nvGrpSpPr>
          <p:grpSpPr>
            <a:xfrm rot="10800000">
              <a:off x="3113955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90" name="Rectangle 6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8" name="Group 677"/>
            <p:cNvGrpSpPr/>
            <p:nvPr/>
          </p:nvGrpSpPr>
          <p:grpSpPr>
            <a:xfrm rot="10800000">
              <a:off x="2514090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88" name="Rectangle 6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9" name="Group 678"/>
            <p:cNvGrpSpPr/>
            <p:nvPr/>
          </p:nvGrpSpPr>
          <p:grpSpPr>
            <a:xfrm rot="10800000">
              <a:off x="191422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86" name="Rectangle 6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80" name="Group 679"/>
            <p:cNvGrpSpPr/>
            <p:nvPr/>
          </p:nvGrpSpPr>
          <p:grpSpPr>
            <a:xfrm rot="10800000">
              <a:off x="1314361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84" name="Rectangle 6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81" name="Group 680"/>
            <p:cNvGrpSpPr/>
            <p:nvPr/>
          </p:nvGrpSpPr>
          <p:grpSpPr>
            <a:xfrm rot="10800000">
              <a:off x="71449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682" name="Rectangle 6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02" name="Group 701"/>
          <p:cNvGrpSpPr/>
          <p:nvPr/>
        </p:nvGrpSpPr>
        <p:grpSpPr>
          <a:xfrm>
            <a:off x="779964" y="3121200"/>
            <a:ext cx="5998936" cy="360000"/>
            <a:chOff x="714496" y="1440235"/>
            <a:chExt cx="5998936" cy="360000"/>
          </a:xfrm>
        </p:grpSpPr>
        <p:grpSp>
          <p:nvGrpSpPr>
            <p:cNvPr id="703" name="Group 702"/>
            <p:cNvGrpSpPr/>
            <p:nvPr/>
          </p:nvGrpSpPr>
          <p:grpSpPr>
            <a:xfrm rot="10800000">
              <a:off x="6113567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31" name="Rectangle 7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04" name="Group 703"/>
            <p:cNvGrpSpPr/>
            <p:nvPr/>
          </p:nvGrpSpPr>
          <p:grpSpPr>
            <a:xfrm rot="10800000">
              <a:off x="5513702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29" name="Rectangle 7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05" name="Group 704"/>
            <p:cNvGrpSpPr/>
            <p:nvPr/>
          </p:nvGrpSpPr>
          <p:grpSpPr>
            <a:xfrm rot="10800000">
              <a:off x="491383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27" name="Rectangle 7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06" name="Group 705"/>
            <p:cNvGrpSpPr/>
            <p:nvPr/>
          </p:nvGrpSpPr>
          <p:grpSpPr>
            <a:xfrm rot="10800000">
              <a:off x="4313973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25" name="Rectangle 7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07" name="Group 706"/>
            <p:cNvGrpSpPr/>
            <p:nvPr/>
          </p:nvGrpSpPr>
          <p:grpSpPr>
            <a:xfrm rot="10800000">
              <a:off x="371410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23" name="Rectangle 7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08" name="Group 707"/>
            <p:cNvGrpSpPr/>
            <p:nvPr/>
          </p:nvGrpSpPr>
          <p:grpSpPr>
            <a:xfrm rot="10800000">
              <a:off x="3113955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21" name="Rectangle 7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09" name="Group 708"/>
            <p:cNvGrpSpPr/>
            <p:nvPr/>
          </p:nvGrpSpPr>
          <p:grpSpPr>
            <a:xfrm rot="10800000">
              <a:off x="2514090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19" name="Rectangle 7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10" name="Group 709"/>
            <p:cNvGrpSpPr/>
            <p:nvPr/>
          </p:nvGrpSpPr>
          <p:grpSpPr>
            <a:xfrm rot="10800000">
              <a:off x="191422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17" name="Rectangle 7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11" name="Group 710"/>
            <p:cNvGrpSpPr/>
            <p:nvPr/>
          </p:nvGrpSpPr>
          <p:grpSpPr>
            <a:xfrm rot="10800000">
              <a:off x="1314361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15" name="Rectangle 7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12" name="Group 711"/>
            <p:cNvGrpSpPr/>
            <p:nvPr/>
          </p:nvGrpSpPr>
          <p:grpSpPr>
            <a:xfrm rot="10800000">
              <a:off x="71449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13" name="Rectangle 7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33" name="Group 732"/>
          <p:cNvGrpSpPr/>
          <p:nvPr/>
        </p:nvGrpSpPr>
        <p:grpSpPr>
          <a:xfrm>
            <a:off x="779964" y="3841200"/>
            <a:ext cx="5998936" cy="360000"/>
            <a:chOff x="714496" y="1440235"/>
            <a:chExt cx="5998936" cy="360000"/>
          </a:xfrm>
        </p:grpSpPr>
        <p:grpSp>
          <p:nvGrpSpPr>
            <p:cNvPr id="734" name="Group 733"/>
            <p:cNvGrpSpPr/>
            <p:nvPr/>
          </p:nvGrpSpPr>
          <p:grpSpPr>
            <a:xfrm rot="10800000">
              <a:off x="6113567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62" name="Rectangle 7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5" name="Group 734"/>
            <p:cNvGrpSpPr/>
            <p:nvPr/>
          </p:nvGrpSpPr>
          <p:grpSpPr>
            <a:xfrm rot="10800000">
              <a:off x="5513702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60" name="Rectangle 7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6" name="Group 735"/>
            <p:cNvGrpSpPr/>
            <p:nvPr/>
          </p:nvGrpSpPr>
          <p:grpSpPr>
            <a:xfrm rot="10800000">
              <a:off x="491383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58" name="Rectangle 7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7" name="Group 736"/>
            <p:cNvGrpSpPr/>
            <p:nvPr/>
          </p:nvGrpSpPr>
          <p:grpSpPr>
            <a:xfrm rot="10800000">
              <a:off x="4313973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56" name="Rectangle 7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8" name="Group 737"/>
            <p:cNvGrpSpPr/>
            <p:nvPr/>
          </p:nvGrpSpPr>
          <p:grpSpPr>
            <a:xfrm rot="10800000">
              <a:off x="371410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54" name="Rectangle 7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9" name="Group 738"/>
            <p:cNvGrpSpPr/>
            <p:nvPr/>
          </p:nvGrpSpPr>
          <p:grpSpPr>
            <a:xfrm rot="10800000">
              <a:off x="3113955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52" name="Rectangle 7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40" name="Group 739"/>
            <p:cNvGrpSpPr/>
            <p:nvPr/>
          </p:nvGrpSpPr>
          <p:grpSpPr>
            <a:xfrm rot="10800000">
              <a:off x="2514090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50" name="Rectangle 7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41" name="Group 740"/>
            <p:cNvGrpSpPr/>
            <p:nvPr/>
          </p:nvGrpSpPr>
          <p:grpSpPr>
            <a:xfrm rot="10800000">
              <a:off x="191422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48" name="Rectangle 7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42" name="Group 741"/>
            <p:cNvGrpSpPr/>
            <p:nvPr/>
          </p:nvGrpSpPr>
          <p:grpSpPr>
            <a:xfrm rot="10800000">
              <a:off x="1314361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46" name="Rectangle 7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43" name="Group 742"/>
            <p:cNvGrpSpPr/>
            <p:nvPr/>
          </p:nvGrpSpPr>
          <p:grpSpPr>
            <a:xfrm rot="10800000">
              <a:off x="71449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44" name="Rectangle 7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64" name="Group 763"/>
          <p:cNvGrpSpPr/>
          <p:nvPr/>
        </p:nvGrpSpPr>
        <p:grpSpPr>
          <a:xfrm>
            <a:off x="779964" y="4561200"/>
            <a:ext cx="5998936" cy="360000"/>
            <a:chOff x="714496" y="1440235"/>
            <a:chExt cx="5998936" cy="360000"/>
          </a:xfrm>
        </p:grpSpPr>
        <p:grpSp>
          <p:nvGrpSpPr>
            <p:cNvPr id="765" name="Group 764"/>
            <p:cNvGrpSpPr/>
            <p:nvPr/>
          </p:nvGrpSpPr>
          <p:grpSpPr>
            <a:xfrm rot="10800000">
              <a:off x="6113567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93" name="Rectangle 7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6" name="Group 765"/>
            <p:cNvGrpSpPr/>
            <p:nvPr/>
          </p:nvGrpSpPr>
          <p:grpSpPr>
            <a:xfrm rot="10800000">
              <a:off x="5513702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91" name="Rectangle 7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7" name="Group 766"/>
            <p:cNvGrpSpPr/>
            <p:nvPr/>
          </p:nvGrpSpPr>
          <p:grpSpPr>
            <a:xfrm rot="10800000">
              <a:off x="491383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89" name="Rectangle 7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 rot="10800000">
              <a:off x="4313973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87" name="Rectangle 7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9" name="Group 768"/>
            <p:cNvGrpSpPr/>
            <p:nvPr/>
          </p:nvGrpSpPr>
          <p:grpSpPr>
            <a:xfrm rot="10800000">
              <a:off x="371410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85" name="Rectangle 7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0" name="Group 769"/>
            <p:cNvGrpSpPr/>
            <p:nvPr/>
          </p:nvGrpSpPr>
          <p:grpSpPr>
            <a:xfrm rot="10800000">
              <a:off x="3113955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83" name="Rectangle 7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1" name="Group 770"/>
            <p:cNvGrpSpPr/>
            <p:nvPr/>
          </p:nvGrpSpPr>
          <p:grpSpPr>
            <a:xfrm rot="10800000">
              <a:off x="2514090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81" name="Rectangle 7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 rot="10800000">
              <a:off x="191422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79" name="Rectangle 7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3" name="Group 772"/>
            <p:cNvGrpSpPr/>
            <p:nvPr/>
          </p:nvGrpSpPr>
          <p:grpSpPr>
            <a:xfrm rot="10800000">
              <a:off x="1314361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77" name="Rectangle 7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4" name="Group 773"/>
            <p:cNvGrpSpPr/>
            <p:nvPr/>
          </p:nvGrpSpPr>
          <p:grpSpPr>
            <a:xfrm rot="10800000">
              <a:off x="71449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775" name="Rectangle 7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95" name="Group 794"/>
          <p:cNvGrpSpPr/>
          <p:nvPr/>
        </p:nvGrpSpPr>
        <p:grpSpPr>
          <a:xfrm>
            <a:off x="779964" y="5293083"/>
            <a:ext cx="5998936" cy="360000"/>
            <a:chOff x="714496" y="1440235"/>
            <a:chExt cx="5998936" cy="360000"/>
          </a:xfrm>
        </p:grpSpPr>
        <p:grpSp>
          <p:nvGrpSpPr>
            <p:cNvPr id="796" name="Group 795"/>
            <p:cNvGrpSpPr/>
            <p:nvPr/>
          </p:nvGrpSpPr>
          <p:grpSpPr>
            <a:xfrm rot="10800000">
              <a:off x="6113567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24" name="Rectangle 8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7" name="Group 796"/>
            <p:cNvGrpSpPr/>
            <p:nvPr/>
          </p:nvGrpSpPr>
          <p:grpSpPr>
            <a:xfrm rot="10800000">
              <a:off x="5513702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22" name="Rectangle 8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23" name="Rectangle 8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8" name="Group 797"/>
            <p:cNvGrpSpPr/>
            <p:nvPr/>
          </p:nvGrpSpPr>
          <p:grpSpPr>
            <a:xfrm rot="10800000">
              <a:off x="491383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20" name="Rectangle 8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9" name="Group 798"/>
            <p:cNvGrpSpPr/>
            <p:nvPr/>
          </p:nvGrpSpPr>
          <p:grpSpPr>
            <a:xfrm rot="10800000">
              <a:off x="4313973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18" name="Rectangle 8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0" name="Group 799"/>
            <p:cNvGrpSpPr/>
            <p:nvPr/>
          </p:nvGrpSpPr>
          <p:grpSpPr>
            <a:xfrm rot="10800000">
              <a:off x="371410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16" name="Rectangle 8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1" name="Group 800"/>
            <p:cNvGrpSpPr/>
            <p:nvPr/>
          </p:nvGrpSpPr>
          <p:grpSpPr>
            <a:xfrm rot="10800000">
              <a:off x="3113955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14" name="Rectangle 8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2" name="Group 801"/>
            <p:cNvGrpSpPr/>
            <p:nvPr/>
          </p:nvGrpSpPr>
          <p:grpSpPr>
            <a:xfrm rot="10800000">
              <a:off x="2514090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12" name="Rectangle 8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3" name="Group 802"/>
            <p:cNvGrpSpPr/>
            <p:nvPr/>
          </p:nvGrpSpPr>
          <p:grpSpPr>
            <a:xfrm rot="10800000">
              <a:off x="191422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10" name="Rectangle 8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4" name="Group 803"/>
            <p:cNvGrpSpPr/>
            <p:nvPr/>
          </p:nvGrpSpPr>
          <p:grpSpPr>
            <a:xfrm rot="10800000">
              <a:off x="1314361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08" name="Rectangle 80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 rot="10800000">
              <a:off x="71449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06" name="Rectangle 80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26" name="Group 825"/>
          <p:cNvGrpSpPr/>
          <p:nvPr/>
        </p:nvGrpSpPr>
        <p:grpSpPr>
          <a:xfrm>
            <a:off x="779964" y="6013083"/>
            <a:ext cx="5998936" cy="360000"/>
            <a:chOff x="714496" y="1440235"/>
            <a:chExt cx="5998936" cy="360000"/>
          </a:xfrm>
        </p:grpSpPr>
        <p:grpSp>
          <p:nvGrpSpPr>
            <p:cNvPr id="827" name="Group 826"/>
            <p:cNvGrpSpPr/>
            <p:nvPr/>
          </p:nvGrpSpPr>
          <p:grpSpPr>
            <a:xfrm rot="10800000">
              <a:off x="6113567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55" name="Rectangle 8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8" name="Group 827"/>
            <p:cNvGrpSpPr/>
            <p:nvPr/>
          </p:nvGrpSpPr>
          <p:grpSpPr>
            <a:xfrm rot="10800000">
              <a:off x="5513702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53" name="Rectangle 8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9" name="Group 828"/>
            <p:cNvGrpSpPr/>
            <p:nvPr/>
          </p:nvGrpSpPr>
          <p:grpSpPr>
            <a:xfrm rot="10800000">
              <a:off x="491383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51" name="Rectangle 8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30" name="Group 829"/>
            <p:cNvGrpSpPr/>
            <p:nvPr/>
          </p:nvGrpSpPr>
          <p:grpSpPr>
            <a:xfrm rot="10800000">
              <a:off x="4313973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49" name="Rectangle 8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31" name="Group 830"/>
            <p:cNvGrpSpPr/>
            <p:nvPr/>
          </p:nvGrpSpPr>
          <p:grpSpPr>
            <a:xfrm rot="10800000">
              <a:off x="371410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47" name="Rectangle 8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32" name="Group 831"/>
            <p:cNvGrpSpPr/>
            <p:nvPr/>
          </p:nvGrpSpPr>
          <p:grpSpPr>
            <a:xfrm rot="10800000">
              <a:off x="3113955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45" name="Rectangle 8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6" name="Rectangle 8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33" name="Group 832"/>
            <p:cNvGrpSpPr/>
            <p:nvPr/>
          </p:nvGrpSpPr>
          <p:grpSpPr>
            <a:xfrm rot="10800000">
              <a:off x="2514090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43" name="Rectangle 8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34" name="Group 833"/>
            <p:cNvGrpSpPr/>
            <p:nvPr/>
          </p:nvGrpSpPr>
          <p:grpSpPr>
            <a:xfrm rot="10800000">
              <a:off x="191422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41" name="Rectangle 8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2" name="Rectangle 8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35" name="Group 834"/>
            <p:cNvGrpSpPr/>
            <p:nvPr/>
          </p:nvGrpSpPr>
          <p:grpSpPr>
            <a:xfrm rot="10800000">
              <a:off x="1314361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39" name="Rectangle 8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36" name="Group 835"/>
            <p:cNvGrpSpPr/>
            <p:nvPr/>
          </p:nvGrpSpPr>
          <p:grpSpPr>
            <a:xfrm rot="10800000">
              <a:off x="71449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37" name="Rectangle 8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57" name="Group 856"/>
          <p:cNvGrpSpPr/>
          <p:nvPr/>
        </p:nvGrpSpPr>
        <p:grpSpPr>
          <a:xfrm>
            <a:off x="779964" y="6733083"/>
            <a:ext cx="5998936" cy="360000"/>
            <a:chOff x="714496" y="1440235"/>
            <a:chExt cx="5998936" cy="360000"/>
          </a:xfrm>
        </p:grpSpPr>
        <p:grpSp>
          <p:nvGrpSpPr>
            <p:cNvPr id="858" name="Group 857"/>
            <p:cNvGrpSpPr/>
            <p:nvPr/>
          </p:nvGrpSpPr>
          <p:grpSpPr>
            <a:xfrm rot="10800000">
              <a:off x="6113567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86" name="Rectangle 8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9" name="Group 858"/>
            <p:cNvGrpSpPr/>
            <p:nvPr/>
          </p:nvGrpSpPr>
          <p:grpSpPr>
            <a:xfrm rot="10800000">
              <a:off x="5513702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84" name="Rectangle 8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0" name="Group 859"/>
            <p:cNvGrpSpPr/>
            <p:nvPr/>
          </p:nvGrpSpPr>
          <p:grpSpPr>
            <a:xfrm rot="10800000">
              <a:off x="491383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82" name="Rectangle 8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1" name="Group 860"/>
            <p:cNvGrpSpPr/>
            <p:nvPr/>
          </p:nvGrpSpPr>
          <p:grpSpPr>
            <a:xfrm rot="10800000">
              <a:off x="4313973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80" name="Rectangle 8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2" name="Group 861"/>
            <p:cNvGrpSpPr/>
            <p:nvPr/>
          </p:nvGrpSpPr>
          <p:grpSpPr>
            <a:xfrm rot="10800000">
              <a:off x="371410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78" name="Rectangle 8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3" name="Group 862"/>
            <p:cNvGrpSpPr/>
            <p:nvPr/>
          </p:nvGrpSpPr>
          <p:grpSpPr>
            <a:xfrm rot="10800000">
              <a:off x="3113955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76" name="Rectangle 8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4" name="Group 863"/>
            <p:cNvGrpSpPr/>
            <p:nvPr/>
          </p:nvGrpSpPr>
          <p:grpSpPr>
            <a:xfrm rot="10800000">
              <a:off x="2514090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74" name="Rectangle 8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5" name="Group 864"/>
            <p:cNvGrpSpPr/>
            <p:nvPr/>
          </p:nvGrpSpPr>
          <p:grpSpPr>
            <a:xfrm rot="10800000">
              <a:off x="191422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72" name="Rectangle 8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6" name="Group 865"/>
            <p:cNvGrpSpPr/>
            <p:nvPr/>
          </p:nvGrpSpPr>
          <p:grpSpPr>
            <a:xfrm rot="10800000">
              <a:off x="1314361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70" name="Rectangle 8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7" name="Group 866"/>
            <p:cNvGrpSpPr/>
            <p:nvPr/>
          </p:nvGrpSpPr>
          <p:grpSpPr>
            <a:xfrm rot="10800000">
              <a:off x="71449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68" name="Rectangle 8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88" name="Group 887"/>
          <p:cNvGrpSpPr/>
          <p:nvPr/>
        </p:nvGrpSpPr>
        <p:grpSpPr>
          <a:xfrm>
            <a:off x="779964" y="7453083"/>
            <a:ext cx="5998936" cy="360000"/>
            <a:chOff x="714496" y="1440235"/>
            <a:chExt cx="5998936" cy="360000"/>
          </a:xfrm>
        </p:grpSpPr>
        <p:grpSp>
          <p:nvGrpSpPr>
            <p:cNvPr id="889" name="Group 888"/>
            <p:cNvGrpSpPr/>
            <p:nvPr/>
          </p:nvGrpSpPr>
          <p:grpSpPr>
            <a:xfrm rot="10800000">
              <a:off x="6113567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917" name="Rectangle 9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90" name="Group 889"/>
            <p:cNvGrpSpPr/>
            <p:nvPr/>
          </p:nvGrpSpPr>
          <p:grpSpPr>
            <a:xfrm rot="10800000">
              <a:off x="5513702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915" name="Rectangle 9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91" name="Group 890"/>
            <p:cNvGrpSpPr/>
            <p:nvPr/>
          </p:nvGrpSpPr>
          <p:grpSpPr>
            <a:xfrm rot="10800000">
              <a:off x="491383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913" name="Rectangle 9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92" name="Group 891"/>
            <p:cNvGrpSpPr/>
            <p:nvPr/>
          </p:nvGrpSpPr>
          <p:grpSpPr>
            <a:xfrm rot="10800000">
              <a:off x="4313973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911" name="Rectangle 9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93" name="Group 892"/>
            <p:cNvGrpSpPr/>
            <p:nvPr/>
          </p:nvGrpSpPr>
          <p:grpSpPr>
            <a:xfrm rot="10800000">
              <a:off x="3714108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909" name="Rectangle 9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94" name="Group 893"/>
            <p:cNvGrpSpPr/>
            <p:nvPr/>
          </p:nvGrpSpPr>
          <p:grpSpPr>
            <a:xfrm rot="10800000">
              <a:off x="3113955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907" name="Rectangle 9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95" name="Group 894"/>
            <p:cNvGrpSpPr/>
            <p:nvPr/>
          </p:nvGrpSpPr>
          <p:grpSpPr>
            <a:xfrm rot="10800000">
              <a:off x="2514090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905" name="Rectangle 9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96" name="Group 895"/>
            <p:cNvGrpSpPr/>
            <p:nvPr/>
          </p:nvGrpSpPr>
          <p:grpSpPr>
            <a:xfrm rot="10800000">
              <a:off x="191422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903" name="Rectangle 9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97" name="Group 896"/>
            <p:cNvGrpSpPr/>
            <p:nvPr/>
          </p:nvGrpSpPr>
          <p:grpSpPr>
            <a:xfrm rot="10800000">
              <a:off x="1314361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901" name="Rectangle 9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98" name="Group 897"/>
            <p:cNvGrpSpPr/>
            <p:nvPr/>
          </p:nvGrpSpPr>
          <p:grpSpPr>
            <a:xfrm rot="10800000">
              <a:off x="714496" y="1440235"/>
              <a:ext cx="599865" cy="360000"/>
              <a:chOff x="571306" y="7759253"/>
              <a:chExt cx="601200" cy="360000"/>
            </a:xfrm>
            <a:solidFill>
              <a:schemeClr val="tx2"/>
            </a:solidFill>
          </p:grpSpPr>
          <p:sp>
            <p:nvSpPr>
              <p:cNvPr id="899" name="Rectangle 8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950" name="Rectangle 949"/>
          <p:cNvSpPr>
            <a:spLocks/>
          </p:cNvSpPr>
          <p:nvPr/>
        </p:nvSpPr>
        <p:spPr>
          <a:xfrm>
            <a:off x="1377563" y="7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51" name="Rectangle 950"/>
          <p:cNvSpPr>
            <a:spLocks/>
          </p:cNvSpPr>
          <p:nvPr/>
        </p:nvSpPr>
        <p:spPr>
          <a:xfrm>
            <a:off x="1377563" y="150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52" name="Rectangle 951"/>
          <p:cNvSpPr>
            <a:spLocks/>
          </p:cNvSpPr>
          <p:nvPr/>
        </p:nvSpPr>
        <p:spPr>
          <a:xfrm>
            <a:off x="1377563" y="222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53" name="Rectangle 952"/>
          <p:cNvSpPr>
            <a:spLocks/>
          </p:cNvSpPr>
          <p:nvPr/>
        </p:nvSpPr>
        <p:spPr>
          <a:xfrm>
            <a:off x="1377563" y="294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54" name="Rectangle 953"/>
          <p:cNvSpPr>
            <a:spLocks/>
          </p:cNvSpPr>
          <p:nvPr/>
        </p:nvSpPr>
        <p:spPr>
          <a:xfrm>
            <a:off x="1377563" y="366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55" name="Rectangle 954"/>
          <p:cNvSpPr>
            <a:spLocks/>
          </p:cNvSpPr>
          <p:nvPr/>
        </p:nvSpPr>
        <p:spPr>
          <a:xfrm>
            <a:off x="1377563" y="43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56" name="Rectangle 955"/>
          <p:cNvSpPr>
            <a:spLocks/>
          </p:cNvSpPr>
          <p:nvPr/>
        </p:nvSpPr>
        <p:spPr>
          <a:xfrm>
            <a:off x="1377563" y="511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57" name="Rectangle 956"/>
          <p:cNvSpPr>
            <a:spLocks/>
          </p:cNvSpPr>
          <p:nvPr/>
        </p:nvSpPr>
        <p:spPr>
          <a:xfrm>
            <a:off x="1377563" y="583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58" name="Rectangle 957"/>
          <p:cNvSpPr>
            <a:spLocks/>
          </p:cNvSpPr>
          <p:nvPr/>
        </p:nvSpPr>
        <p:spPr>
          <a:xfrm>
            <a:off x="1377563" y="655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59" name="Rectangle 958"/>
          <p:cNvSpPr>
            <a:spLocks/>
          </p:cNvSpPr>
          <p:nvPr/>
        </p:nvSpPr>
        <p:spPr>
          <a:xfrm>
            <a:off x="1377563" y="727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61" name="Rectangle 960"/>
          <p:cNvSpPr>
            <a:spLocks/>
          </p:cNvSpPr>
          <p:nvPr/>
        </p:nvSpPr>
        <p:spPr>
          <a:xfrm>
            <a:off x="1975163" y="7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62" name="Rectangle 961"/>
          <p:cNvSpPr>
            <a:spLocks/>
          </p:cNvSpPr>
          <p:nvPr/>
        </p:nvSpPr>
        <p:spPr>
          <a:xfrm>
            <a:off x="1975163" y="150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63" name="Rectangle 962"/>
          <p:cNvSpPr>
            <a:spLocks/>
          </p:cNvSpPr>
          <p:nvPr/>
        </p:nvSpPr>
        <p:spPr>
          <a:xfrm>
            <a:off x="1975163" y="222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64" name="Rectangle 963"/>
          <p:cNvSpPr>
            <a:spLocks/>
          </p:cNvSpPr>
          <p:nvPr/>
        </p:nvSpPr>
        <p:spPr>
          <a:xfrm>
            <a:off x="1975163" y="294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65" name="Rectangle 964"/>
          <p:cNvSpPr>
            <a:spLocks/>
          </p:cNvSpPr>
          <p:nvPr/>
        </p:nvSpPr>
        <p:spPr>
          <a:xfrm>
            <a:off x="1975163" y="366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66" name="Rectangle 965"/>
          <p:cNvSpPr>
            <a:spLocks/>
          </p:cNvSpPr>
          <p:nvPr/>
        </p:nvSpPr>
        <p:spPr>
          <a:xfrm>
            <a:off x="1975163" y="43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67" name="Rectangle 966"/>
          <p:cNvSpPr>
            <a:spLocks/>
          </p:cNvSpPr>
          <p:nvPr/>
        </p:nvSpPr>
        <p:spPr>
          <a:xfrm>
            <a:off x="1975163" y="511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68" name="Rectangle 967"/>
          <p:cNvSpPr>
            <a:spLocks/>
          </p:cNvSpPr>
          <p:nvPr/>
        </p:nvSpPr>
        <p:spPr>
          <a:xfrm>
            <a:off x="1975163" y="583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69" name="Rectangle 968"/>
          <p:cNvSpPr>
            <a:spLocks/>
          </p:cNvSpPr>
          <p:nvPr/>
        </p:nvSpPr>
        <p:spPr>
          <a:xfrm>
            <a:off x="1975163" y="655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70" name="Rectangle 969"/>
          <p:cNvSpPr>
            <a:spLocks/>
          </p:cNvSpPr>
          <p:nvPr/>
        </p:nvSpPr>
        <p:spPr>
          <a:xfrm>
            <a:off x="1975163" y="727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72" name="Rectangle 971"/>
          <p:cNvSpPr>
            <a:spLocks/>
          </p:cNvSpPr>
          <p:nvPr/>
        </p:nvSpPr>
        <p:spPr>
          <a:xfrm>
            <a:off x="2579557" y="7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73" name="Rectangle 972"/>
          <p:cNvSpPr>
            <a:spLocks/>
          </p:cNvSpPr>
          <p:nvPr/>
        </p:nvSpPr>
        <p:spPr>
          <a:xfrm>
            <a:off x="2579557" y="150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74" name="Rectangle 973"/>
          <p:cNvSpPr>
            <a:spLocks/>
          </p:cNvSpPr>
          <p:nvPr/>
        </p:nvSpPr>
        <p:spPr>
          <a:xfrm>
            <a:off x="2579557" y="222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75" name="Rectangle 974"/>
          <p:cNvSpPr>
            <a:spLocks/>
          </p:cNvSpPr>
          <p:nvPr/>
        </p:nvSpPr>
        <p:spPr>
          <a:xfrm>
            <a:off x="2579557" y="294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76" name="Rectangle 975"/>
          <p:cNvSpPr>
            <a:spLocks/>
          </p:cNvSpPr>
          <p:nvPr/>
        </p:nvSpPr>
        <p:spPr>
          <a:xfrm>
            <a:off x="2579557" y="366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77" name="Rectangle 976"/>
          <p:cNvSpPr>
            <a:spLocks/>
          </p:cNvSpPr>
          <p:nvPr/>
        </p:nvSpPr>
        <p:spPr>
          <a:xfrm>
            <a:off x="2579557" y="43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78" name="Rectangle 977"/>
          <p:cNvSpPr>
            <a:spLocks/>
          </p:cNvSpPr>
          <p:nvPr/>
        </p:nvSpPr>
        <p:spPr>
          <a:xfrm>
            <a:off x="2579557" y="511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79" name="Rectangle 978"/>
          <p:cNvSpPr>
            <a:spLocks/>
          </p:cNvSpPr>
          <p:nvPr/>
        </p:nvSpPr>
        <p:spPr>
          <a:xfrm>
            <a:off x="2579557" y="583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80" name="Rectangle 979"/>
          <p:cNvSpPr>
            <a:spLocks/>
          </p:cNvSpPr>
          <p:nvPr/>
        </p:nvSpPr>
        <p:spPr>
          <a:xfrm>
            <a:off x="2579557" y="655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81" name="Rectangle 980"/>
          <p:cNvSpPr>
            <a:spLocks/>
          </p:cNvSpPr>
          <p:nvPr/>
        </p:nvSpPr>
        <p:spPr>
          <a:xfrm>
            <a:off x="2579557" y="727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83" name="Rectangle 982"/>
          <p:cNvSpPr>
            <a:spLocks/>
          </p:cNvSpPr>
          <p:nvPr/>
        </p:nvSpPr>
        <p:spPr>
          <a:xfrm>
            <a:off x="3181688" y="7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84" name="Rectangle 983"/>
          <p:cNvSpPr>
            <a:spLocks/>
          </p:cNvSpPr>
          <p:nvPr/>
        </p:nvSpPr>
        <p:spPr>
          <a:xfrm>
            <a:off x="3181688" y="150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85" name="Rectangle 984"/>
          <p:cNvSpPr>
            <a:spLocks/>
          </p:cNvSpPr>
          <p:nvPr/>
        </p:nvSpPr>
        <p:spPr>
          <a:xfrm>
            <a:off x="3181688" y="222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86" name="Rectangle 985"/>
          <p:cNvSpPr>
            <a:spLocks/>
          </p:cNvSpPr>
          <p:nvPr/>
        </p:nvSpPr>
        <p:spPr>
          <a:xfrm>
            <a:off x="3181688" y="294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87" name="Rectangle 986"/>
          <p:cNvSpPr>
            <a:spLocks/>
          </p:cNvSpPr>
          <p:nvPr/>
        </p:nvSpPr>
        <p:spPr>
          <a:xfrm>
            <a:off x="3181688" y="366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88" name="Rectangle 987"/>
          <p:cNvSpPr>
            <a:spLocks/>
          </p:cNvSpPr>
          <p:nvPr/>
        </p:nvSpPr>
        <p:spPr>
          <a:xfrm>
            <a:off x="3181688" y="43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89" name="Rectangle 988"/>
          <p:cNvSpPr>
            <a:spLocks/>
          </p:cNvSpPr>
          <p:nvPr/>
        </p:nvSpPr>
        <p:spPr>
          <a:xfrm>
            <a:off x="3181688" y="511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90" name="Rectangle 989"/>
          <p:cNvSpPr>
            <a:spLocks/>
          </p:cNvSpPr>
          <p:nvPr/>
        </p:nvSpPr>
        <p:spPr>
          <a:xfrm>
            <a:off x="3181688" y="583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91" name="Rectangle 990"/>
          <p:cNvSpPr>
            <a:spLocks/>
          </p:cNvSpPr>
          <p:nvPr/>
        </p:nvSpPr>
        <p:spPr>
          <a:xfrm>
            <a:off x="3181688" y="655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92" name="Rectangle 991"/>
          <p:cNvSpPr>
            <a:spLocks/>
          </p:cNvSpPr>
          <p:nvPr/>
        </p:nvSpPr>
        <p:spPr>
          <a:xfrm>
            <a:off x="3181688" y="727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94" name="Rectangle 993"/>
          <p:cNvSpPr>
            <a:spLocks/>
          </p:cNvSpPr>
          <p:nvPr/>
        </p:nvSpPr>
        <p:spPr>
          <a:xfrm>
            <a:off x="3779288" y="7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95" name="Rectangle 994"/>
          <p:cNvSpPr>
            <a:spLocks/>
          </p:cNvSpPr>
          <p:nvPr/>
        </p:nvSpPr>
        <p:spPr>
          <a:xfrm>
            <a:off x="3779288" y="150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96" name="Rectangle 995"/>
          <p:cNvSpPr>
            <a:spLocks/>
          </p:cNvSpPr>
          <p:nvPr/>
        </p:nvSpPr>
        <p:spPr>
          <a:xfrm>
            <a:off x="3779288" y="222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97" name="Rectangle 996"/>
          <p:cNvSpPr>
            <a:spLocks/>
          </p:cNvSpPr>
          <p:nvPr/>
        </p:nvSpPr>
        <p:spPr>
          <a:xfrm>
            <a:off x="3779288" y="294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98" name="Rectangle 997"/>
          <p:cNvSpPr>
            <a:spLocks/>
          </p:cNvSpPr>
          <p:nvPr/>
        </p:nvSpPr>
        <p:spPr>
          <a:xfrm>
            <a:off x="3779288" y="366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999" name="Rectangle 998"/>
          <p:cNvSpPr>
            <a:spLocks/>
          </p:cNvSpPr>
          <p:nvPr/>
        </p:nvSpPr>
        <p:spPr>
          <a:xfrm>
            <a:off x="3779288" y="43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00" name="Rectangle 999"/>
          <p:cNvSpPr>
            <a:spLocks/>
          </p:cNvSpPr>
          <p:nvPr/>
        </p:nvSpPr>
        <p:spPr>
          <a:xfrm>
            <a:off x="3779288" y="511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01" name="Rectangle 1000"/>
          <p:cNvSpPr>
            <a:spLocks/>
          </p:cNvSpPr>
          <p:nvPr/>
        </p:nvSpPr>
        <p:spPr>
          <a:xfrm>
            <a:off x="3779288" y="583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02" name="Rectangle 1001"/>
          <p:cNvSpPr>
            <a:spLocks/>
          </p:cNvSpPr>
          <p:nvPr/>
        </p:nvSpPr>
        <p:spPr>
          <a:xfrm>
            <a:off x="3779288" y="655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03" name="Rectangle 1002"/>
          <p:cNvSpPr>
            <a:spLocks/>
          </p:cNvSpPr>
          <p:nvPr/>
        </p:nvSpPr>
        <p:spPr>
          <a:xfrm>
            <a:off x="3779288" y="727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05" name="Rectangle 1004"/>
          <p:cNvSpPr>
            <a:spLocks/>
          </p:cNvSpPr>
          <p:nvPr/>
        </p:nvSpPr>
        <p:spPr>
          <a:xfrm>
            <a:off x="4376888" y="7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06" name="Rectangle 1005"/>
          <p:cNvSpPr>
            <a:spLocks/>
          </p:cNvSpPr>
          <p:nvPr/>
        </p:nvSpPr>
        <p:spPr>
          <a:xfrm>
            <a:off x="4376888" y="150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07" name="Rectangle 1006"/>
          <p:cNvSpPr>
            <a:spLocks/>
          </p:cNvSpPr>
          <p:nvPr/>
        </p:nvSpPr>
        <p:spPr>
          <a:xfrm>
            <a:off x="4376888" y="222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08" name="Rectangle 1007"/>
          <p:cNvSpPr>
            <a:spLocks/>
          </p:cNvSpPr>
          <p:nvPr/>
        </p:nvSpPr>
        <p:spPr>
          <a:xfrm>
            <a:off x="4376888" y="294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09" name="Rectangle 1008"/>
          <p:cNvSpPr>
            <a:spLocks/>
          </p:cNvSpPr>
          <p:nvPr/>
        </p:nvSpPr>
        <p:spPr>
          <a:xfrm>
            <a:off x="4376888" y="366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10" name="Rectangle 1009"/>
          <p:cNvSpPr>
            <a:spLocks/>
          </p:cNvSpPr>
          <p:nvPr/>
        </p:nvSpPr>
        <p:spPr>
          <a:xfrm>
            <a:off x="4376888" y="43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11" name="Rectangle 1010"/>
          <p:cNvSpPr>
            <a:spLocks/>
          </p:cNvSpPr>
          <p:nvPr/>
        </p:nvSpPr>
        <p:spPr>
          <a:xfrm>
            <a:off x="4376888" y="511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12" name="Rectangle 1011"/>
          <p:cNvSpPr>
            <a:spLocks/>
          </p:cNvSpPr>
          <p:nvPr/>
        </p:nvSpPr>
        <p:spPr>
          <a:xfrm>
            <a:off x="4376888" y="583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13" name="Rectangle 1012"/>
          <p:cNvSpPr>
            <a:spLocks/>
          </p:cNvSpPr>
          <p:nvPr/>
        </p:nvSpPr>
        <p:spPr>
          <a:xfrm>
            <a:off x="4376888" y="655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14" name="Rectangle 1013"/>
          <p:cNvSpPr>
            <a:spLocks/>
          </p:cNvSpPr>
          <p:nvPr/>
        </p:nvSpPr>
        <p:spPr>
          <a:xfrm>
            <a:off x="4376888" y="727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16" name="Rectangle 1015"/>
          <p:cNvSpPr>
            <a:spLocks/>
          </p:cNvSpPr>
          <p:nvPr/>
        </p:nvSpPr>
        <p:spPr>
          <a:xfrm>
            <a:off x="4974488" y="7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17" name="Rectangle 1016"/>
          <p:cNvSpPr>
            <a:spLocks/>
          </p:cNvSpPr>
          <p:nvPr/>
        </p:nvSpPr>
        <p:spPr>
          <a:xfrm>
            <a:off x="4974488" y="150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18" name="Rectangle 1017"/>
          <p:cNvSpPr>
            <a:spLocks/>
          </p:cNvSpPr>
          <p:nvPr/>
        </p:nvSpPr>
        <p:spPr>
          <a:xfrm>
            <a:off x="4974488" y="222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19" name="Rectangle 1018"/>
          <p:cNvSpPr>
            <a:spLocks/>
          </p:cNvSpPr>
          <p:nvPr/>
        </p:nvSpPr>
        <p:spPr>
          <a:xfrm>
            <a:off x="4974488" y="294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20" name="Rectangle 1019"/>
          <p:cNvSpPr>
            <a:spLocks/>
          </p:cNvSpPr>
          <p:nvPr/>
        </p:nvSpPr>
        <p:spPr>
          <a:xfrm>
            <a:off x="4974488" y="366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21" name="Rectangle 1020"/>
          <p:cNvSpPr>
            <a:spLocks/>
          </p:cNvSpPr>
          <p:nvPr/>
        </p:nvSpPr>
        <p:spPr>
          <a:xfrm>
            <a:off x="4974488" y="43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22" name="Rectangle 1021"/>
          <p:cNvSpPr>
            <a:spLocks/>
          </p:cNvSpPr>
          <p:nvPr/>
        </p:nvSpPr>
        <p:spPr>
          <a:xfrm>
            <a:off x="4974488" y="511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23" name="Rectangle 1022"/>
          <p:cNvSpPr>
            <a:spLocks/>
          </p:cNvSpPr>
          <p:nvPr/>
        </p:nvSpPr>
        <p:spPr>
          <a:xfrm>
            <a:off x="4974488" y="583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24" name="Rectangle 1023"/>
          <p:cNvSpPr>
            <a:spLocks/>
          </p:cNvSpPr>
          <p:nvPr/>
        </p:nvSpPr>
        <p:spPr>
          <a:xfrm>
            <a:off x="4974488" y="655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25" name="Rectangle 1024"/>
          <p:cNvSpPr>
            <a:spLocks/>
          </p:cNvSpPr>
          <p:nvPr/>
        </p:nvSpPr>
        <p:spPr>
          <a:xfrm>
            <a:off x="4974488" y="727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27" name="Rectangle 1026"/>
          <p:cNvSpPr>
            <a:spLocks/>
          </p:cNvSpPr>
          <p:nvPr/>
        </p:nvSpPr>
        <p:spPr>
          <a:xfrm>
            <a:off x="5572088" y="7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28" name="Rectangle 1027"/>
          <p:cNvSpPr>
            <a:spLocks/>
          </p:cNvSpPr>
          <p:nvPr/>
        </p:nvSpPr>
        <p:spPr>
          <a:xfrm>
            <a:off x="5572088" y="150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29" name="Rectangle 1028"/>
          <p:cNvSpPr>
            <a:spLocks/>
          </p:cNvSpPr>
          <p:nvPr/>
        </p:nvSpPr>
        <p:spPr>
          <a:xfrm>
            <a:off x="5572088" y="222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30" name="Rectangle 1029"/>
          <p:cNvSpPr>
            <a:spLocks/>
          </p:cNvSpPr>
          <p:nvPr/>
        </p:nvSpPr>
        <p:spPr>
          <a:xfrm>
            <a:off x="5572088" y="294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31" name="Rectangle 1030"/>
          <p:cNvSpPr>
            <a:spLocks/>
          </p:cNvSpPr>
          <p:nvPr/>
        </p:nvSpPr>
        <p:spPr>
          <a:xfrm>
            <a:off x="5572088" y="366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32" name="Rectangle 1031"/>
          <p:cNvSpPr>
            <a:spLocks/>
          </p:cNvSpPr>
          <p:nvPr/>
        </p:nvSpPr>
        <p:spPr>
          <a:xfrm>
            <a:off x="5572088" y="43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33" name="Rectangle 1032"/>
          <p:cNvSpPr>
            <a:spLocks/>
          </p:cNvSpPr>
          <p:nvPr/>
        </p:nvSpPr>
        <p:spPr>
          <a:xfrm>
            <a:off x="5572088" y="511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34" name="Rectangle 1033"/>
          <p:cNvSpPr>
            <a:spLocks/>
          </p:cNvSpPr>
          <p:nvPr/>
        </p:nvSpPr>
        <p:spPr>
          <a:xfrm>
            <a:off x="5572088" y="583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35" name="Rectangle 1034"/>
          <p:cNvSpPr>
            <a:spLocks/>
          </p:cNvSpPr>
          <p:nvPr/>
        </p:nvSpPr>
        <p:spPr>
          <a:xfrm>
            <a:off x="5572088" y="655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36" name="Rectangle 1035"/>
          <p:cNvSpPr>
            <a:spLocks/>
          </p:cNvSpPr>
          <p:nvPr/>
        </p:nvSpPr>
        <p:spPr>
          <a:xfrm>
            <a:off x="5572088" y="727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38" name="Rectangle 1037"/>
          <p:cNvSpPr>
            <a:spLocks/>
          </p:cNvSpPr>
          <p:nvPr/>
        </p:nvSpPr>
        <p:spPr>
          <a:xfrm>
            <a:off x="6181682" y="7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39" name="Rectangle 1038"/>
          <p:cNvSpPr>
            <a:spLocks/>
          </p:cNvSpPr>
          <p:nvPr/>
        </p:nvSpPr>
        <p:spPr>
          <a:xfrm>
            <a:off x="6181682" y="150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40" name="Rectangle 1039"/>
          <p:cNvSpPr>
            <a:spLocks/>
          </p:cNvSpPr>
          <p:nvPr/>
        </p:nvSpPr>
        <p:spPr>
          <a:xfrm>
            <a:off x="6181682" y="222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41" name="Rectangle 1040"/>
          <p:cNvSpPr>
            <a:spLocks/>
          </p:cNvSpPr>
          <p:nvPr/>
        </p:nvSpPr>
        <p:spPr>
          <a:xfrm>
            <a:off x="6181682" y="294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42" name="Rectangle 1041"/>
          <p:cNvSpPr>
            <a:spLocks/>
          </p:cNvSpPr>
          <p:nvPr/>
        </p:nvSpPr>
        <p:spPr>
          <a:xfrm>
            <a:off x="6181682" y="366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43" name="Rectangle 1042"/>
          <p:cNvSpPr>
            <a:spLocks/>
          </p:cNvSpPr>
          <p:nvPr/>
        </p:nvSpPr>
        <p:spPr>
          <a:xfrm>
            <a:off x="6181682" y="4381200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44" name="Rectangle 1043"/>
          <p:cNvSpPr>
            <a:spLocks/>
          </p:cNvSpPr>
          <p:nvPr/>
        </p:nvSpPr>
        <p:spPr>
          <a:xfrm>
            <a:off x="6181682" y="511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45" name="Rectangle 1044"/>
          <p:cNvSpPr>
            <a:spLocks/>
          </p:cNvSpPr>
          <p:nvPr/>
        </p:nvSpPr>
        <p:spPr>
          <a:xfrm>
            <a:off x="6181682" y="583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46" name="Rectangle 1045"/>
          <p:cNvSpPr>
            <a:spLocks/>
          </p:cNvSpPr>
          <p:nvPr/>
        </p:nvSpPr>
        <p:spPr>
          <a:xfrm>
            <a:off x="6181682" y="655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47" name="Rectangle 1046"/>
          <p:cNvSpPr>
            <a:spLocks/>
          </p:cNvSpPr>
          <p:nvPr/>
        </p:nvSpPr>
        <p:spPr>
          <a:xfrm>
            <a:off x="6181682" y="7273083"/>
            <a:ext cx="5976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1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7559946" cy="107988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dirty="0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779963" y="781199"/>
            <a:ext cx="5998937" cy="721188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320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89432" y="93201"/>
            <a:ext cx="7380000" cy="10620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252" name="Rectangle 251"/>
          <p:cNvSpPr>
            <a:spLocks/>
          </p:cNvSpPr>
          <p:nvPr/>
        </p:nvSpPr>
        <p:spPr>
          <a:xfrm>
            <a:off x="779963" y="7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0" name="Rectangle 629"/>
          <p:cNvSpPr>
            <a:spLocks/>
          </p:cNvSpPr>
          <p:nvPr/>
        </p:nvSpPr>
        <p:spPr>
          <a:xfrm>
            <a:off x="779963" y="150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1" name="Rectangle 630"/>
          <p:cNvSpPr>
            <a:spLocks/>
          </p:cNvSpPr>
          <p:nvPr/>
        </p:nvSpPr>
        <p:spPr>
          <a:xfrm>
            <a:off x="779963" y="222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q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2" name="Rectangle 631"/>
          <p:cNvSpPr>
            <a:spLocks/>
          </p:cNvSpPr>
          <p:nvPr/>
        </p:nvSpPr>
        <p:spPr>
          <a:xfrm>
            <a:off x="779963" y="294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m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3" name="Rectangle 632"/>
          <p:cNvSpPr>
            <a:spLocks/>
          </p:cNvSpPr>
          <p:nvPr/>
        </p:nvSpPr>
        <p:spPr>
          <a:xfrm>
            <a:off x="779963" y="366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p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4" name="Rectangle 633"/>
          <p:cNvSpPr>
            <a:spLocks/>
          </p:cNvSpPr>
          <p:nvPr/>
        </p:nvSpPr>
        <p:spPr>
          <a:xfrm>
            <a:off x="779963" y="43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5" name="Rectangle 634"/>
          <p:cNvSpPr>
            <a:spLocks/>
          </p:cNvSpPr>
          <p:nvPr/>
        </p:nvSpPr>
        <p:spPr>
          <a:xfrm>
            <a:off x="779963" y="511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6" name="Rectangle 635"/>
          <p:cNvSpPr>
            <a:spLocks/>
          </p:cNvSpPr>
          <p:nvPr/>
        </p:nvSpPr>
        <p:spPr>
          <a:xfrm>
            <a:off x="779963" y="583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7" name="Rectangle 636"/>
          <p:cNvSpPr>
            <a:spLocks/>
          </p:cNvSpPr>
          <p:nvPr/>
        </p:nvSpPr>
        <p:spPr>
          <a:xfrm>
            <a:off x="779963" y="655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8" name="Rectangle 637"/>
          <p:cNvSpPr>
            <a:spLocks/>
          </p:cNvSpPr>
          <p:nvPr/>
        </p:nvSpPr>
        <p:spPr>
          <a:xfrm>
            <a:off x="779963" y="727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0" name="Rectangle 949"/>
          <p:cNvSpPr>
            <a:spLocks/>
          </p:cNvSpPr>
          <p:nvPr/>
        </p:nvSpPr>
        <p:spPr>
          <a:xfrm>
            <a:off x="1377563" y="7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1" name="Rectangle 950"/>
          <p:cNvSpPr>
            <a:spLocks/>
          </p:cNvSpPr>
          <p:nvPr/>
        </p:nvSpPr>
        <p:spPr>
          <a:xfrm>
            <a:off x="1377563" y="150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2" name="Rectangle 951"/>
          <p:cNvSpPr>
            <a:spLocks/>
          </p:cNvSpPr>
          <p:nvPr/>
        </p:nvSpPr>
        <p:spPr>
          <a:xfrm>
            <a:off x="1377563" y="222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3" name="Rectangle 952"/>
          <p:cNvSpPr>
            <a:spLocks/>
          </p:cNvSpPr>
          <p:nvPr/>
        </p:nvSpPr>
        <p:spPr>
          <a:xfrm>
            <a:off x="1377563" y="294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4" name="Rectangle 953"/>
          <p:cNvSpPr>
            <a:spLocks/>
          </p:cNvSpPr>
          <p:nvPr/>
        </p:nvSpPr>
        <p:spPr>
          <a:xfrm>
            <a:off x="1377563" y="366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a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5" name="Rectangle 954"/>
          <p:cNvSpPr>
            <a:spLocks/>
          </p:cNvSpPr>
          <p:nvPr/>
        </p:nvSpPr>
        <p:spPr>
          <a:xfrm>
            <a:off x="1377563" y="43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6" name="Rectangle 955"/>
          <p:cNvSpPr>
            <a:spLocks/>
          </p:cNvSpPr>
          <p:nvPr/>
        </p:nvSpPr>
        <p:spPr>
          <a:xfrm>
            <a:off x="1377563" y="511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7" name="Rectangle 956"/>
          <p:cNvSpPr>
            <a:spLocks/>
          </p:cNvSpPr>
          <p:nvPr/>
        </p:nvSpPr>
        <p:spPr>
          <a:xfrm>
            <a:off x="1377563" y="583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8" name="Rectangle 957"/>
          <p:cNvSpPr>
            <a:spLocks/>
          </p:cNvSpPr>
          <p:nvPr/>
        </p:nvSpPr>
        <p:spPr>
          <a:xfrm>
            <a:off x="1377563" y="655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9" name="Rectangle 958"/>
          <p:cNvSpPr>
            <a:spLocks/>
          </p:cNvSpPr>
          <p:nvPr/>
        </p:nvSpPr>
        <p:spPr>
          <a:xfrm>
            <a:off x="1377563" y="727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1" name="Rectangle 960"/>
          <p:cNvSpPr>
            <a:spLocks/>
          </p:cNvSpPr>
          <p:nvPr/>
        </p:nvSpPr>
        <p:spPr>
          <a:xfrm>
            <a:off x="1975163" y="7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d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2" name="Rectangle 961"/>
          <p:cNvSpPr>
            <a:spLocks/>
          </p:cNvSpPr>
          <p:nvPr/>
        </p:nvSpPr>
        <p:spPr>
          <a:xfrm>
            <a:off x="1975163" y="150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3" name="Rectangle 962"/>
          <p:cNvSpPr>
            <a:spLocks/>
          </p:cNvSpPr>
          <p:nvPr/>
        </p:nvSpPr>
        <p:spPr>
          <a:xfrm>
            <a:off x="1975163" y="222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a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4" name="Rectangle 963"/>
          <p:cNvSpPr>
            <a:spLocks/>
          </p:cNvSpPr>
          <p:nvPr/>
        </p:nvSpPr>
        <p:spPr>
          <a:xfrm>
            <a:off x="1975163" y="294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5" name="Rectangle 964"/>
          <p:cNvSpPr>
            <a:spLocks/>
          </p:cNvSpPr>
          <p:nvPr/>
        </p:nvSpPr>
        <p:spPr>
          <a:xfrm>
            <a:off x="1975163" y="366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6" name="Rectangle 965"/>
          <p:cNvSpPr>
            <a:spLocks/>
          </p:cNvSpPr>
          <p:nvPr/>
        </p:nvSpPr>
        <p:spPr>
          <a:xfrm>
            <a:off x="1975163" y="43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7" name="Rectangle 966"/>
          <p:cNvSpPr>
            <a:spLocks/>
          </p:cNvSpPr>
          <p:nvPr/>
        </p:nvSpPr>
        <p:spPr>
          <a:xfrm>
            <a:off x="1975163" y="511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8" name="Rectangle 967"/>
          <p:cNvSpPr>
            <a:spLocks/>
          </p:cNvSpPr>
          <p:nvPr/>
        </p:nvSpPr>
        <p:spPr>
          <a:xfrm>
            <a:off x="1975163" y="583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9" name="Rectangle 968"/>
          <p:cNvSpPr>
            <a:spLocks/>
          </p:cNvSpPr>
          <p:nvPr/>
        </p:nvSpPr>
        <p:spPr>
          <a:xfrm>
            <a:off x="1975163" y="655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0" name="Rectangle 969"/>
          <p:cNvSpPr>
            <a:spLocks/>
          </p:cNvSpPr>
          <p:nvPr/>
        </p:nvSpPr>
        <p:spPr>
          <a:xfrm>
            <a:off x="1975163" y="727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x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2" name="Rectangle 971"/>
          <p:cNvSpPr>
            <a:spLocks/>
          </p:cNvSpPr>
          <p:nvPr/>
        </p:nvSpPr>
        <p:spPr>
          <a:xfrm>
            <a:off x="2579557" y="7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3" name="Rectangle 972"/>
          <p:cNvSpPr>
            <a:spLocks/>
          </p:cNvSpPr>
          <p:nvPr/>
        </p:nvSpPr>
        <p:spPr>
          <a:xfrm>
            <a:off x="2579557" y="150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4" name="Rectangle 973"/>
          <p:cNvSpPr>
            <a:spLocks/>
          </p:cNvSpPr>
          <p:nvPr/>
        </p:nvSpPr>
        <p:spPr>
          <a:xfrm>
            <a:off x="2579557" y="222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5" name="Rectangle 974"/>
          <p:cNvSpPr>
            <a:spLocks/>
          </p:cNvSpPr>
          <p:nvPr/>
        </p:nvSpPr>
        <p:spPr>
          <a:xfrm>
            <a:off x="2579557" y="294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6" name="Rectangle 975"/>
          <p:cNvSpPr>
            <a:spLocks/>
          </p:cNvSpPr>
          <p:nvPr/>
        </p:nvSpPr>
        <p:spPr>
          <a:xfrm>
            <a:off x="2579557" y="366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7" name="Rectangle 976"/>
          <p:cNvSpPr>
            <a:spLocks/>
          </p:cNvSpPr>
          <p:nvPr/>
        </p:nvSpPr>
        <p:spPr>
          <a:xfrm>
            <a:off x="2579557" y="43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8" name="Rectangle 977"/>
          <p:cNvSpPr>
            <a:spLocks/>
          </p:cNvSpPr>
          <p:nvPr/>
        </p:nvSpPr>
        <p:spPr>
          <a:xfrm>
            <a:off x="2579557" y="511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9" name="Rectangle 978"/>
          <p:cNvSpPr>
            <a:spLocks/>
          </p:cNvSpPr>
          <p:nvPr/>
        </p:nvSpPr>
        <p:spPr>
          <a:xfrm>
            <a:off x="2579557" y="583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0" name="Rectangle 979"/>
          <p:cNvSpPr>
            <a:spLocks/>
          </p:cNvSpPr>
          <p:nvPr/>
        </p:nvSpPr>
        <p:spPr>
          <a:xfrm>
            <a:off x="2579557" y="655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1" name="Rectangle 980"/>
          <p:cNvSpPr>
            <a:spLocks/>
          </p:cNvSpPr>
          <p:nvPr/>
        </p:nvSpPr>
        <p:spPr>
          <a:xfrm>
            <a:off x="2579557" y="727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3" name="Rectangle 982"/>
          <p:cNvSpPr>
            <a:spLocks/>
          </p:cNvSpPr>
          <p:nvPr/>
        </p:nvSpPr>
        <p:spPr>
          <a:xfrm>
            <a:off x="3181688" y="7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4" name="Rectangle 983"/>
          <p:cNvSpPr>
            <a:spLocks/>
          </p:cNvSpPr>
          <p:nvPr/>
        </p:nvSpPr>
        <p:spPr>
          <a:xfrm>
            <a:off x="3181688" y="150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5" name="Rectangle 984"/>
          <p:cNvSpPr>
            <a:spLocks/>
          </p:cNvSpPr>
          <p:nvPr/>
        </p:nvSpPr>
        <p:spPr>
          <a:xfrm>
            <a:off x="3181688" y="222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6" name="Rectangle 985"/>
          <p:cNvSpPr>
            <a:spLocks/>
          </p:cNvSpPr>
          <p:nvPr/>
        </p:nvSpPr>
        <p:spPr>
          <a:xfrm>
            <a:off x="3181688" y="294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7" name="Rectangle 986"/>
          <p:cNvSpPr>
            <a:spLocks/>
          </p:cNvSpPr>
          <p:nvPr/>
        </p:nvSpPr>
        <p:spPr>
          <a:xfrm>
            <a:off x="3181688" y="366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y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8" name="Rectangle 987"/>
          <p:cNvSpPr>
            <a:spLocks/>
          </p:cNvSpPr>
          <p:nvPr/>
        </p:nvSpPr>
        <p:spPr>
          <a:xfrm>
            <a:off x="3181688" y="43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9" name="Rectangle 988"/>
          <p:cNvSpPr>
            <a:spLocks/>
          </p:cNvSpPr>
          <p:nvPr/>
        </p:nvSpPr>
        <p:spPr>
          <a:xfrm>
            <a:off x="3181688" y="511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0" name="Rectangle 989"/>
          <p:cNvSpPr>
            <a:spLocks/>
          </p:cNvSpPr>
          <p:nvPr/>
        </p:nvSpPr>
        <p:spPr>
          <a:xfrm>
            <a:off x="3181688" y="583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1" name="Rectangle 990"/>
          <p:cNvSpPr>
            <a:spLocks/>
          </p:cNvSpPr>
          <p:nvPr/>
        </p:nvSpPr>
        <p:spPr>
          <a:xfrm>
            <a:off x="3181688" y="655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2" name="Rectangle 991"/>
          <p:cNvSpPr>
            <a:spLocks/>
          </p:cNvSpPr>
          <p:nvPr/>
        </p:nvSpPr>
        <p:spPr>
          <a:xfrm>
            <a:off x="3181688" y="727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4" name="Rectangle 993"/>
          <p:cNvSpPr>
            <a:spLocks/>
          </p:cNvSpPr>
          <p:nvPr/>
        </p:nvSpPr>
        <p:spPr>
          <a:xfrm>
            <a:off x="3779288" y="7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p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5" name="Rectangle 994"/>
          <p:cNvSpPr>
            <a:spLocks/>
          </p:cNvSpPr>
          <p:nvPr/>
        </p:nvSpPr>
        <p:spPr>
          <a:xfrm>
            <a:off x="3779288" y="150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y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6" name="Rectangle 995"/>
          <p:cNvSpPr>
            <a:spLocks/>
          </p:cNvSpPr>
          <p:nvPr/>
        </p:nvSpPr>
        <p:spPr>
          <a:xfrm>
            <a:off x="3779288" y="222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7" name="Rectangle 996"/>
          <p:cNvSpPr>
            <a:spLocks/>
          </p:cNvSpPr>
          <p:nvPr/>
        </p:nvSpPr>
        <p:spPr>
          <a:xfrm>
            <a:off x="3779288" y="294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8" name="Rectangle 997"/>
          <p:cNvSpPr>
            <a:spLocks/>
          </p:cNvSpPr>
          <p:nvPr/>
        </p:nvSpPr>
        <p:spPr>
          <a:xfrm>
            <a:off x="3779288" y="366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9" name="Rectangle 998"/>
          <p:cNvSpPr>
            <a:spLocks/>
          </p:cNvSpPr>
          <p:nvPr/>
        </p:nvSpPr>
        <p:spPr>
          <a:xfrm>
            <a:off x="3779288" y="43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0" name="Rectangle 999"/>
          <p:cNvSpPr>
            <a:spLocks/>
          </p:cNvSpPr>
          <p:nvPr/>
        </p:nvSpPr>
        <p:spPr>
          <a:xfrm>
            <a:off x="3779288" y="511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1" name="Rectangle 1000"/>
          <p:cNvSpPr>
            <a:spLocks/>
          </p:cNvSpPr>
          <p:nvPr/>
        </p:nvSpPr>
        <p:spPr>
          <a:xfrm>
            <a:off x="3779288" y="583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2" name="Rectangle 1001"/>
          <p:cNvSpPr>
            <a:spLocks/>
          </p:cNvSpPr>
          <p:nvPr/>
        </p:nvSpPr>
        <p:spPr>
          <a:xfrm>
            <a:off x="3779288" y="655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3" name="Rectangle 1002"/>
          <p:cNvSpPr>
            <a:spLocks/>
          </p:cNvSpPr>
          <p:nvPr/>
        </p:nvSpPr>
        <p:spPr>
          <a:xfrm>
            <a:off x="3779288" y="727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c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5" name="Rectangle 1004"/>
          <p:cNvSpPr>
            <a:spLocks/>
          </p:cNvSpPr>
          <p:nvPr/>
        </p:nvSpPr>
        <p:spPr>
          <a:xfrm>
            <a:off x="4376888" y="7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6" name="Rectangle 1005"/>
          <p:cNvSpPr>
            <a:spLocks/>
          </p:cNvSpPr>
          <p:nvPr/>
        </p:nvSpPr>
        <p:spPr>
          <a:xfrm>
            <a:off x="4376888" y="150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7" name="Rectangle 1006"/>
          <p:cNvSpPr>
            <a:spLocks/>
          </p:cNvSpPr>
          <p:nvPr/>
        </p:nvSpPr>
        <p:spPr>
          <a:xfrm>
            <a:off x="4376888" y="222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8" name="Rectangle 1007"/>
          <p:cNvSpPr>
            <a:spLocks/>
          </p:cNvSpPr>
          <p:nvPr/>
        </p:nvSpPr>
        <p:spPr>
          <a:xfrm>
            <a:off x="4376888" y="294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9" name="Rectangle 1008"/>
          <p:cNvSpPr>
            <a:spLocks/>
          </p:cNvSpPr>
          <p:nvPr/>
        </p:nvSpPr>
        <p:spPr>
          <a:xfrm>
            <a:off x="4376888" y="366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0" name="Rectangle 1009"/>
          <p:cNvSpPr>
            <a:spLocks/>
          </p:cNvSpPr>
          <p:nvPr/>
        </p:nvSpPr>
        <p:spPr>
          <a:xfrm>
            <a:off x="4376888" y="43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1" name="Rectangle 1010"/>
          <p:cNvSpPr>
            <a:spLocks/>
          </p:cNvSpPr>
          <p:nvPr/>
        </p:nvSpPr>
        <p:spPr>
          <a:xfrm>
            <a:off x="4376888" y="511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2" name="Rectangle 1011"/>
          <p:cNvSpPr>
            <a:spLocks/>
          </p:cNvSpPr>
          <p:nvPr/>
        </p:nvSpPr>
        <p:spPr>
          <a:xfrm>
            <a:off x="4376888" y="583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3" name="Rectangle 1012"/>
          <p:cNvSpPr>
            <a:spLocks/>
          </p:cNvSpPr>
          <p:nvPr/>
        </p:nvSpPr>
        <p:spPr>
          <a:xfrm>
            <a:off x="4376888" y="655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4" name="Rectangle 1013"/>
          <p:cNvSpPr>
            <a:spLocks/>
          </p:cNvSpPr>
          <p:nvPr/>
        </p:nvSpPr>
        <p:spPr>
          <a:xfrm>
            <a:off x="4376888" y="727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6" name="Rectangle 1015"/>
          <p:cNvSpPr>
            <a:spLocks/>
          </p:cNvSpPr>
          <p:nvPr/>
        </p:nvSpPr>
        <p:spPr>
          <a:xfrm>
            <a:off x="4974488" y="7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a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7" name="Rectangle 1016"/>
          <p:cNvSpPr>
            <a:spLocks/>
          </p:cNvSpPr>
          <p:nvPr/>
        </p:nvSpPr>
        <p:spPr>
          <a:xfrm>
            <a:off x="4974488" y="150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8" name="Rectangle 1017"/>
          <p:cNvSpPr>
            <a:spLocks/>
          </p:cNvSpPr>
          <p:nvPr/>
        </p:nvSpPr>
        <p:spPr>
          <a:xfrm>
            <a:off x="4974488" y="222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9" name="Rectangle 1018"/>
          <p:cNvSpPr>
            <a:spLocks/>
          </p:cNvSpPr>
          <p:nvPr/>
        </p:nvSpPr>
        <p:spPr>
          <a:xfrm>
            <a:off x="4974488" y="294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0" name="Rectangle 1019"/>
          <p:cNvSpPr>
            <a:spLocks/>
          </p:cNvSpPr>
          <p:nvPr/>
        </p:nvSpPr>
        <p:spPr>
          <a:xfrm>
            <a:off x="4974488" y="366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1" name="Rectangle 1020"/>
          <p:cNvSpPr>
            <a:spLocks/>
          </p:cNvSpPr>
          <p:nvPr/>
        </p:nvSpPr>
        <p:spPr>
          <a:xfrm>
            <a:off x="4974488" y="43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2" name="Rectangle 1021"/>
          <p:cNvSpPr>
            <a:spLocks/>
          </p:cNvSpPr>
          <p:nvPr/>
        </p:nvSpPr>
        <p:spPr>
          <a:xfrm>
            <a:off x="4974488" y="511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3" name="Rectangle 1022"/>
          <p:cNvSpPr>
            <a:spLocks/>
          </p:cNvSpPr>
          <p:nvPr/>
        </p:nvSpPr>
        <p:spPr>
          <a:xfrm>
            <a:off x="4974488" y="583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4" name="Rectangle 1023"/>
          <p:cNvSpPr>
            <a:spLocks/>
          </p:cNvSpPr>
          <p:nvPr/>
        </p:nvSpPr>
        <p:spPr>
          <a:xfrm>
            <a:off x="4974488" y="655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g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5" name="Rectangle 1024"/>
          <p:cNvSpPr>
            <a:spLocks/>
          </p:cNvSpPr>
          <p:nvPr/>
        </p:nvSpPr>
        <p:spPr>
          <a:xfrm>
            <a:off x="4974488" y="727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7" name="Rectangle 1026"/>
          <p:cNvSpPr>
            <a:spLocks/>
          </p:cNvSpPr>
          <p:nvPr/>
        </p:nvSpPr>
        <p:spPr>
          <a:xfrm>
            <a:off x="5572088" y="7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8" name="Rectangle 1027"/>
          <p:cNvSpPr>
            <a:spLocks/>
          </p:cNvSpPr>
          <p:nvPr/>
        </p:nvSpPr>
        <p:spPr>
          <a:xfrm>
            <a:off x="5572088" y="150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9" name="Rectangle 1028"/>
          <p:cNvSpPr>
            <a:spLocks/>
          </p:cNvSpPr>
          <p:nvPr/>
        </p:nvSpPr>
        <p:spPr>
          <a:xfrm>
            <a:off x="5572088" y="222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0" name="Rectangle 1029"/>
          <p:cNvSpPr>
            <a:spLocks/>
          </p:cNvSpPr>
          <p:nvPr/>
        </p:nvSpPr>
        <p:spPr>
          <a:xfrm>
            <a:off x="5572088" y="294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1" name="Rectangle 1030"/>
          <p:cNvSpPr>
            <a:spLocks/>
          </p:cNvSpPr>
          <p:nvPr/>
        </p:nvSpPr>
        <p:spPr>
          <a:xfrm>
            <a:off x="5572088" y="366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2" name="Rectangle 1031"/>
          <p:cNvSpPr>
            <a:spLocks/>
          </p:cNvSpPr>
          <p:nvPr/>
        </p:nvSpPr>
        <p:spPr>
          <a:xfrm>
            <a:off x="5572088" y="43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3" name="Rectangle 1032"/>
          <p:cNvSpPr>
            <a:spLocks/>
          </p:cNvSpPr>
          <p:nvPr/>
        </p:nvSpPr>
        <p:spPr>
          <a:xfrm>
            <a:off x="5572088" y="511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4" name="Rectangle 1033"/>
          <p:cNvSpPr>
            <a:spLocks/>
          </p:cNvSpPr>
          <p:nvPr/>
        </p:nvSpPr>
        <p:spPr>
          <a:xfrm>
            <a:off x="5572088" y="583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5" name="Rectangle 1034"/>
          <p:cNvSpPr>
            <a:spLocks/>
          </p:cNvSpPr>
          <p:nvPr/>
        </p:nvSpPr>
        <p:spPr>
          <a:xfrm>
            <a:off x="5572088" y="655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6" name="Rectangle 1035"/>
          <p:cNvSpPr>
            <a:spLocks/>
          </p:cNvSpPr>
          <p:nvPr/>
        </p:nvSpPr>
        <p:spPr>
          <a:xfrm>
            <a:off x="5572088" y="727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c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8" name="Rectangle 1037"/>
          <p:cNvSpPr>
            <a:spLocks/>
          </p:cNvSpPr>
          <p:nvPr/>
        </p:nvSpPr>
        <p:spPr>
          <a:xfrm>
            <a:off x="6181682" y="7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9" name="Rectangle 1038"/>
          <p:cNvSpPr>
            <a:spLocks/>
          </p:cNvSpPr>
          <p:nvPr/>
        </p:nvSpPr>
        <p:spPr>
          <a:xfrm>
            <a:off x="6181682" y="150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0" name="Rectangle 1039"/>
          <p:cNvSpPr>
            <a:spLocks/>
          </p:cNvSpPr>
          <p:nvPr/>
        </p:nvSpPr>
        <p:spPr>
          <a:xfrm>
            <a:off x="6181682" y="222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1" name="Rectangle 1040"/>
          <p:cNvSpPr>
            <a:spLocks/>
          </p:cNvSpPr>
          <p:nvPr/>
        </p:nvSpPr>
        <p:spPr>
          <a:xfrm>
            <a:off x="6181682" y="294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2" name="Rectangle 1041"/>
          <p:cNvSpPr>
            <a:spLocks/>
          </p:cNvSpPr>
          <p:nvPr/>
        </p:nvSpPr>
        <p:spPr>
          <a:xfrm>
            <a:off x="6181682" y="366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3" name="Rectangle 1042"/>
          <p:cNvSpPr>
            <a:spLocks/>
          </p:cNvSpPr>
          <p:nvPr/>
        </p:nvSpPr>
        <p:spPr>
          <a:xfrm>
            <a:off x="6181682" y="4381200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4" name="Rectangle 1043"/>
          <p:cNvSpPr>
            <a:spLocks/>
          </p:cNvSpPr>
          <p:nvPr/>
        </p:nvSpPr>
        <p:spPr>
          <a:xfrm>
            <a:off x="6181682" y="511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5" name="Rectangle 1044"/>
          <p:cNvSpPr>
            <a:spLocks/>
          </p:cNvSpPr>
          <p:nvPr/>
        </p:nvSpPr>
        <p:spPr>
          <a:xfrm>
            <a:off x="6181682" y="583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6" name="Rectangle 1045"/>
          <p:cNvSpPr>
            <a:spLocks/>
          </p:cNvSpPr>
          <p:nvPr/>
        </p:nvSpPr>
        <p:spPr>
          <a:xfrm>
            <a:off x="6181682" y="655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7" name="Rectangle 1046"/>
          <p:cNvSpPr>
            <a:spLocks/>
          </p:cNvSpPr>
          <p:nvPr/>
        </p:nvSpPr>
        <p:spPr>
          <a:xfrm>
            <a:off x="6181682" y="7273083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k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15" name="Rectangle 414"/>
          <p:cNvSpPr>
            <a:spLocks/>
          </p:cNvSpPr>
          <p:nvPr/>
        </p:nvSpPr>
        <p:spPr>
          <a:xfrm>
            <a:off x="3420591" y="7200875"/>
            <a:ext cx="597600" cy="72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‘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7559946" cy="107988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dirty="0"/>
          </a:p>
        </p:txBody>
      </p:sp>
      <p:sp>
        <p:nvSpPr>
          <p:cNvPr id="457" name="Rectangle 456"/>
          <p:cNvSpPr/>
          <p:nvPr/>
        </p:nvSpPr>
        <p:spPr>
          <a:xfrm>
            <a:off x="89432" y="93201"/>
            <a:ext cx="7380000" cy="10620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779963" y="1797259"/>
            <a:ext cx="5999319" cy="7211884"/>
            <a:chOff x="779963" y="781199"/>
            <a:chExt cx="5999319" cy="7211884"/>
          </a:xfrm>
        </p:grpSpPr>
        <p:sp>
          <p:nvSpPr>
            <p:cNvPr id="549" name="Rectangle 548"/>
            <p:cNvSpPr>
              <a:spLocks/>
            </p:cNvSpPr>
            <p:nvPr/>
          </p:nvSpPr>
          <p:spPr>
            <a:xfrm>
              <a:off x="779963" y="781199"/>
              <a:ext cx="5998937" cy="721188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320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252" name="Rectangle 251"/>
            <p:cNvSpPr>
              <a:spLocks/>
            </p:cNvSpPr>
            <p:nvPr/>
          </p:nvSpPr>
          <p:spPr>
            <a:xfrm>
              <a:off x="779963" y="7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0" name="Rectangle 629"/>
            <p:cNvSpPr>
              <a:spLocks/>
            </p:cNvSpPr>
            <p:nvPr/>
          </p:nvSpPr>
          <p:spPr>
            <a:xfrm>
              <a:off x="779963" y="150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1" name="Rectangle 630"/>
            <p:cNvSpPr>
              <a:spLocks/>
            </p:cNvSpPr>
            <p:nvPr/>
          </p:nvSpPr>
          <p:spPr>
            <a:xfrm>
              <a:off x="779963" y="222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q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2" name="Rectangle 631"/>
            <p:cNvSpPr>
              <a:spLocks/>
            </p:cNvSpPr>
            <p:nvPr/>
          </p:nvSpPr>
          <p:spPr>
            <a:xfrm>
              <a:off x="779963" y="294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m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3" name="Rectangle 632"/>
            <p:cNvSpPr>
              <a:spLocks/>
            </p:cNvSpPr>
            <p:nvPr/>
          </p:nvSpPr>
          <p:spPr>
            <a:xfrm>
              <a:off x="779963" y="366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p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4" name="Rectangle 633"/>
            <p:cNvSpPr>
              <a:spLocks/>
            </p:cNvSpPr>
            <p:nvPr/>
          </p:nvSpPr>
          <p:spPr>
            <a:xfrm>
              <a:off x="779963" y="43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5" name="Rectangle 634"/>
            <p:cNvSpPr>
              <a:spLocks/>
            </p:cNvSpPr>
            <p:nvPr/>
          </p:nvSpPr>
          <p:spPr>
            <a:xfrm>
              <a:off x="779963" y="511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s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6" name="Rectangle 635"/>
            <p:cNvSpPr>
              <a:spLocks/>
            </p:cNvSpPr>
            <p:nvPr/>
          </p:nvSpPr>
          <p:spPr>
            <a:xfrm>
              <a:off x="779963" y="583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f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7" name="Rectangle 636"/>
            <p:cNvSpPr>
              <a:spLocks/>
            </p:cNvSpPr>
            <p:nvPr/>
          </p:nvSpPr>
          <p:spPr>
            <a:xfrm>
              <a:off x="779963" y="655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8" name="Rectangle 637"/>
            <p:cNvSpPr>
              <a:spLocks/>
            </p:cNvSpPr>
            <p:nvPr/>
          </p:nvSpPr>
          <p:spPr>
            <a:xfrm>
              <a:off x="779963" y="727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s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0" name="Rectangle 949"/>
            <p:cNvSpPr>
              <a:spLocks/>
            </p:cNvSpPr>
            <p:nvPr/>
          </p:nvSpPr>
          <p:spPr>
            <a:xfrm>
              <a:off x="1377563" y="7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1" name="Rectangle 950"/>
            <p:cNvSpPr>
              <a:spLocks/>
            </p:cNvSpPr>
            <p:nvPr/>
          </p:nvSpPr>
          <p:spPr>
            <a:xfrm>
              <a:off x="1377563" y="150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w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2" name="Rectangle 951"/>
            <p:cNvSpPr>
              <a:spLocks/>
            </p:cNvSpPr>
            <p:nvPr/>
          </p:nvSpPr>
          <p:spPr>
            <a:xfrm>
              <a:off x="1377563" y="222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u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3" name="Rectangle 952"/>
            <p:cNvSpPr>
              <a:spLocks/>
            </p:cNvSpPr>
            <p:nvPr/>
          </p:nvSpPr>
          <p:spPr>
            <a:xfrm>
              <a:off x="1377563" y="294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4" name="Rectangle 953"/>
            <p:cNvSpPr>
              <a:spLocks/>
            </p:cNvSpPr>
            <p:nvPr/>
          </p:nvSpPr>
          <p:spPr>
            <a:xfrm>
              <a:off x="1377563" y="366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a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5" name="Rectangle 954"/>
            <p:cNvSpPr>
              <a:spLocks/>
            </p:cNvSpPr>
            <p:nvPr/>
          </p:nvSpPr>
          <p:spPr>
            <a:xfrm>
              <a:off x="1377563" y="43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w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6" name="Rectangle 955"/>
            <p:cNvSpPr>
              <a:spLocks/>
            </p:cNvSpPr>
            <p:nvPr/>
          </p:nvSpPr>
          <p:spPr>
            <a:xfrm>
              <a:off x="1377563" y="511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7" name="Rectangle 956"/>
            <p:cNvSpPr>
              <a:spLocks/>
            </p:cNvSpPr>
            <p:nvPr/>
          </p:nvSpPr>
          <p:spPr>
            <a:xfrm>
              <a:off x="1377563" y="583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8" name="Rectangle 957"/>
            <p:cNvSpPr>
              <a:spLocks/>
            </p:cNvSpPr>
            <p:nvPr/>
          </p:nvSpPr>
          <p:spPr>
            <a:xfrm>
              <a:off x="1377563" y="655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w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9" name="Rectangle 958"/>
            <p:cNvSpPr>
              <a:spLocks/>
            </p:cNvSpPr>
            <p:nvPr/>
          </p:nvSpPr>
          <p:spPr>
            <a:xfrm>
              <a:off x="1377563" y="727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1" name="Rectangle 960"/>
            <p:cNvSpPr>
              <a:spLocks/>
            </p:cNvSpPr>
            <p:nvPr/>
          </p:nvSpPr>
          <p:spPr>
            <a:xfrm>
              <a:off x="1975163" y="7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d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2" name="Rectangle 961"/>
            <p:cNvSpPr>
              <a:spLocks/>
            </p:cNvSpPr>
            <p:nvPr/>
          </p:nvSpPr>
          <p:spPr>
            <a:xfrm>
              <a:off x="1975163" y="150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3" name="Rectangle 962"/>
            <p:cNvSpPr>
              <a:spLocks/>
            </p:cNvSpPr>
            <p:nvPr/>
          </p:nvSpPr>
          <p:spPr>
            <a:xfrm>
              <a:off x="1975163" y="222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a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4" name="Rectangle 963"/>
            <p:cNvSpPr>
              <a:spLocks/>
            </p:cNvSpPr>
            <p:nvPr/>
          </p:nvSpPr>
          <p:spPr>
            <a:xfrm>
              <a:off x="1975163" y="294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5" name="Rectangle 964"/>
            <p:cNvSpPr>
              <a:spLocks/>
            </p:cNvSpPr>
            <p:nvPr/>
          </p:nvSpPr>
          <p:spPr>
            <a:xfrm>
              <a:off x="1975163" y="366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s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6" name="Rectangle 965"/>
            <p:cNvSpPr>
              <a:spLocks/>
            </p:cNvSpPr>
            <p:nvPr/>
          </p:nvSpPr>
          <p:spPr>
            <a:xfrm>
              <a:off x="1975163" y="43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o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7" name="Rectangle 966"/>
            <p:cNvSpPr>
              <a:spLocks/>
            </p:cNvSpPr>
            <p:nvPr/>
          </p:nvSpPr>
          <p:spPr>
            <a:xfrm>
              <a:off x="1975163" y="511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v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8" name="Rectangle 967"/>
            <p:cNvSpPr>
              <a:spLocks/>
            </p:cNvSpPr>
            <p:nvPr/>
          </p:nvSpPr>
          <p:spPr>
            <a:xfrm>
              <a:off x="1975163" y="583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v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9" name="Rectangle 968"/>
            <p:cNvSpPr>
              <a:spLocks/>
            </p:cNvSpPr>
            <p:nvPr/>
          </p:nvSpPr>
          <p:spPr>
            <a:xfrm>
              <a:off x="1975163" y="655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0" name="Rectangle 969"/>
            <p:cNvSpPr>
              <a:spLocks/>
            </p:cNvSpPr>
            <p:nvPr/>
          </p:nvSpPr>
          <p:spPr>
            <a:xfrm>
              <a:off x="1975163" y="727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x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2" name="Rectangle 971"/>
            <p:cNvSpPr>
              <a:spLocks/>
            </p:cNvSpPr>
            <p:nvPr/>
          </p:nvSpPr>
          <p:spPr>
            <a:xfrm>
              <a:off x="2579557" y="7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3" name="Rectangle 972"/>
            <p:cNvSpPr>
              <a:spLocks/>
            </p:cNvSpPr>
            <p:nvPr/>
          </p:nvSpPr>
          <p:spPr>
            <a:xfrm>
              <a:off x="2579557" y="150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4" name="Rectangle 973"/>
            <p:cNvSpPr>
              <a:spLocks/>
            </p:cNvSpPr>
            <p:nvPr/>
          </p:nvSpPr>
          <p:spPr>
            <a:xfrm>
              <a:off x="2579557" y="222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r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5" name="Rectangle 974"/>
            <p:cNvSpPr>
              <a:spLocks/>
            </p:cNvSpPr>
            <p:nvPr/>
          </p:nvSpPr>
          <p:spPr>
            <a:xfrm>
              <a:off x="2579557" y="294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u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6" name="Rectangle 975"/>
            <p:cNvSpPr>
              <a:spLocks/>
            </p:cNvSpPr>
            <p:nvPr/>
          </p:nvSpPr>
          <p:spPr>
            <a:xfrm>
              <a:off x="2579557" y="366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7" name="Rectangle 976"/>
            <p:cNvSpPr>
              <a:spLocks/>
            </p:cNvSpPr>
            <p:nvPr/>
          </p:nvSpPr>
          <p:spPr>
            <a:xfrm>
              <a:off x="2579557" y="43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8" name="Rectangle 977"/>
            <p:cNvSpPr>
              <a:spLocks/>
            </p:cNvSpPr>
            <p:nvPr/>
          </p:nvSpPr>
          <p:spPr>
            <a:xfrm>
              <a:off x="2579557" y="511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9" name="Rectangle 978"/>
            <p:cNvSpPr>
              <a:spLocks/>
            </p:cNvSpPr>
            <p:nvPr/>
          </p:nvSpPr>
          <p:spPr>
            <a:xfrm>
              <a:off x="2579557" y="583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0" name="Rectangle 979"/>
            <p:cNvSpPr>
              <a:spLocks/>
            </p:cNvSpPr>
            <p:nvPr/>
          </p:nvSpPr>
          <p:spPr>
            <a:xfrm>
              <a:off x="2579557" y="655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l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1" name="Rectangle 980"/>
            <p:cNvSpPr>
              <a:spLocks/>
            </p:cNvSpPr>
            <p:nvPr/>
          </p:nvSpPr>
          <p:spPr>
            <a:xfrm>
              <a:off x="2579557" y="727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r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3" name="Rectangle 982"/>
            <p:cNvSpPr>
              <a:spLocks/>
            </p:cNvSpPr>
            <p:nvPr/>
          </p:nvSpPr>
          <p:spPr>
            <a:xfrm>
              <a:off x="3181688" y="7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s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4" name="Rectangle 983"/>
            <p:cNvSpPr>
              <a:spLocks/>
            </p:cNvSpPr>
            <p:nvPr/>
          </p:nvSpPr>
          <p:spPr>
            <a:xfrm>
              <a:off x="3181688" y="150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5" name="Rectangle 984"/>
            <p:cNvSpPr>
              <a:spLocks/>
            </p:cNvSpPr>
            <p:nvPr/>
          </p:nvSpPr>
          <p:spPr>
            <a:xfrm>
              <a:off x="3181688" y="222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6" name="Rectangle 985"/>
            <p:cNvSpPr>
              <a:spLocks/>
            </p:cNvSpPr>
            <p:nvPr/>
          </p:nvSpPr>
          <p:spPr>
            <a:xfrm>
              <a:off x="3181688" y="294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7" name="Rectangle 986"/>
            <p:cNvSpPr>
              <a:spLocks/>
            </p:cNvSpPr>
            <p:nvPr/>
          </p:nvSpPr>
          <p:spPr>
            <a:xfrm>
              <a:off x="3181688" y="366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y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8" name="Rectangle 987"/>
            <p:cNvSpPr>
              <a:spLocks/>
            </p:cNvSpPr>
            <p:nvPr/>
          </p:nvSpPr>
          <p:spPr>
            <a:xfrm>
              <a:off x="3181688" y="43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9" name="Rectangle 988"/>
            <p:cNvSpPr>
              <a:spLocks/>
            </p:cNvSpPr>
            <p:nvPr/>
          </p:nvSpPr>
          <p:spPr>
            <a:xfrm>
              <a:off x="3181688" y="511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0" name="Rectangle 989"/>
            <p:cNvSpPr>
              <a:spLocks/>
            </p:cNvSpPr>
            <p:nvPr/>
          </p:nvSpPr>
          <p:spPr>
            <a:xfrm>
              <a:off x="3181688" y="583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1" name="Rectangle 990"/>
            <p:cNvSpPr>
              <a:spLocks/>
            </p:cNvSpPr>
            <p:nvPr/>
          </p:nvSpPr>
          <p:spPr>
            <a:xfrm>
              <a:off x="3181688" y="655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v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2" name="Rectangle 991"/>
            <p:cNvSpPr>
              <a:spLocks/>
            </p:cNvSpPr>
            <p:nvPr/>
          </p:nvSpPr>
          <p:spPr>
            <a:xfrm>
              <a:off x="3181688" y="727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o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4" name="Rectangle 993"/>
            <p:cNvSpPr>
              <a:spLocks/>
            </p:cNvSpPr>
            <p:nvPr/>
          </p:nvSpPr>
          <p:spPr>
            <a:xfrm>
              <a:off x="3779288" y="7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p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5" name="Rectangle 994"/>
            <p:cNvSpPr>
              <a:spLocks/>
            </p:cNvSpPr>
            <p:nvPr/>
          </p:nvSpPr>
          <p:spPr>
            <a:xfrm>
              <a:off x="3779288" y="150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y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6" name="Rectangle 995"/>
            <p:cNvSpPr>
              <a:spLocks/>
            </p:cNvSpPr>
            <p:nvPr/>
          </p:nvSpPr>
          <p:spPr>
            <a:xfrm>
              <a:off x="3779288" y="222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7" name="Rectangle 996"/>
            <p:cNvSpPr>
              <a:spLocks/>
            </p:cNvSpPr>
            <p:nvPr/>
          </p:nvSpPr>
          <p:spPr>
            <a:xfrm>
              <a:off x="3779288" y="294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8" name="Rectangle 997"/>
            <p:cNvSpPr>
              <a:spLocks/>
            </p:cNvSpPr>
            <p:nvPr/>
          </p:nvSpPr>
          <p:spPr>
            <a:xfrm>
              <a:off x="3779288" y="366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9" name="Rectangle 998"/>
            <p:cNvSpPr>
              <a:spLocks/>
            </p:cNvSpPr>
            <p:nvPr/>
          </p:nvSpPr>
          <p:spPr>
            <a:xfrm>
              <a:off x="3779288" y="43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l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0" name="Rectangle 999"/>
            <p:cNvSpPr>
              <a:spLocks/>
            </p:cNvSpPr>
            <p:nvPr/>
          </p:nvSpPr>
          <p:spPr>
            <a:xfrm>
              <a:off x="3779288" y="511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l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1" name="Rectangle 1000"/>
            <p:cNvSpPr>
              <a:spLocks/>
            </p:cNvSpPr>
            <p:nvPr/>
          </p:nvSpPr>
          <p:spPr>
            <a:xfrm>
              <a:off x="3779288" y="583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2" name="Rectangle 1001"/>
            <p:cNvSpPr>
              <a:spLocks/>
            </p:cNvSpPr>
            <p:nvPr/>
          </p:nvSpPr>
          <p:spPr>
            <a:xfrm>
              <a:off x="3779288" y="655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3" name="Rectangle 1002"/>
            <p:cNvSpPr>
              <a:spLocks/>
            </p:cNvSpPr>
            <p:nvPr/>
          </p:nvSpPr>
          <p:spPr>
            <a:xfrm>
              <a:off x="3779288" y="727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c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5" name="Rectangle 1004"/>
            <p:cNvSpPr>
              <a:spLocks/>
            </p:cNvSpPr>
            <p:nvPr/>
          </p:nvSpPr>
          <p:spPr>
            <a:xfrm>
              <a:off x="4376888" y="7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h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6" name="Rectangle 1005"/>
            <p:cNvSpPr>
              <a:spLocks/>
            </p:cNvSpPr>
            <p:nvPr/>
          </p:nvSpPr>
          <p:spPr>
            <a:xfrm>
              <a:off x="4376888" y="150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f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7" name="Rectangle 1006"/>
            <p:cNvSpPr>
              <a:spLocks/>
            </p:cNvSpPr>
            <p:nvPr/>
          </p:nvSpPr>
          <p:spPr>
            <a:xfrm>
              <a:off x="4376888" y="222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r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8" name="Rectangle 1007"/>
            <p:cNvSpPr>
              <a:spLocks/>
            </p:cNvSpPr>
            <p:nvPr/>
          </p:nvSpPr>
          <p:spPr>
            <a:xfrm>
              <a:off x="4376888" y="294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s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9" name="Rectangle 1008"/>
            <p:cNvSpPr>
              <a:spLocks/>
            </p:cNvSpPr>
            <p:nvPr/>
          </p:nvSpPr>
          <p:spPr>
            <a:xfrm>
              <a:off x="4376888" y="366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h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0" name="Rectangle 1009"/>
            <p:cNvSpPr>
              <a:spLocks/>
            </p:cNvSpPr>
            <p:nvPr/>
          </p:nvSpPr>
          <p:spPr>
            <a:xfrm>
              <a:off x="4376888" y="43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1" name="Rectangle 1010"/>
            <p:cNvSpPr>
              <a:spLocks/>
            </p:cNvSpPr>
            <p:nvPr/>
          </p:nvSpPr>
          <p:spPr>
            <a:xfrm>
              <a:off x="4376888" y="511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f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2" name="Rectangle 1011"/>
            <p:cNvSpPr>
              <a:spLocks/>
            </p:cNvSpPr>
            <p:nvPr/>
          </p:nvSpPr>
          <p:spPr>
            <a:xfrm>
              <a:off x="4376888" y="583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3" name="Rectangle 1012"/>
            <p:cNvSpPr>
              <a:spLocks/>
            </p:cNvSpPr>
            <p:nvPr/>
          </p:nvSpPr>
          <p:spPr>
            <a:xfrm>
              <a:off x="4376888" y="655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4" name="Rectangle 1013"/>
            <p:cNvSpPr>
              <a:spLocks/>
            </p:cNvSpPr>
            <p:nvPr/>
          </p:nvSpPr>
          <p:spPr>
            <a:xfrm>
              <a:off x="4376888" y="727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l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6" name="Rectangle 1015"/>
            <p:cNvSpPr>
              <a:spLocks/>
            </p:cNvSpPr>
            <p:nvPr/>
          </p:nvSpPr>
          <p:spPr>
            <a:xfrm>
              <a:off x="4974488" y="7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a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7" name="Rectangle 1016"/>
            <p:cNvSpPr>
              <a:spLocks/>
            </p:cNvSpPr>
            <p:nvPr/>
          </p:nvSpPr>
          <p:spPr>
            <a:xfrm>
              <a:off x="4974488" y="150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8" name="Rectangle 1017"/>
            <p:cNvSpPr>
              <a:spLocks/>
            </p:cNvSpPr>
            <p:nvPr/>
          </p:nvSpPr>
          <p:spPr>
            <a:xfrm>
              <a:off x="4974488" y="222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9" name="Rectangle 1018"/>
            <p:cNvSpPr>
              <a:spLocks/>
            </p:cNvSpPr>
            <p:nvPr/>
          </p:nvSpPr>
          <p:spPr>
            <a:xfrm>
              <a:off x="4974488" y="294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>
                  <a:latin typeface="Codystar" panose="02000000000000000000" pitchFamily="2" charset="0"/>
                  <a:ea typeface="Codystar" panose="02000000000000000000" pitchFamily="2" charset="0"/>
                </a:rPr>
                <a:t>u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0" name="Rectangle 1019"/>
            <p:cNvSpPr>
              <a:spLocks/>
            </p:cNvSpPr>
            <p:nvPr/>
          </p:nvSpPr>
          <p:spPr>
            <a:xfrm>
              <a:off x="4974488" y="366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r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1" name="Rectangle 1020"/>
            <p:cNvSpPr>
              <a:spLocks/>
            </p:cNvSpPr>
            <p:nvPr/>
          </p:nvSpPr>
          <p:spPr>
            <a:xfrm>
              <a:off x="4974488" y="43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v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2" name="Rectangle 1021"/>
            <p:cNvSpPr>
              <a:spLocks/>
            </p:cNvSpPr>
            <p:nvPr/>
          </p:nvSpPr>
          <p:spPr>
            <a:xfrm>
              <a:off x="4974488" y="511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o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3" name="Rectangle 1022"/>
            <p:cNvSpPr>
              <a:spLocks/>
            </p:cNvSpPr>
            <p:nvPr/>
          </p:nvSpPr>
          <p:spPr>
            <a:xfrm>
              <a:off x="4974488" y="583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4" name="Rectangle 1023"/>
            <p:cNvSpPr>
              <a:spLocks/>
            </p:cNvSpPr>
            <p:nvPr/>
          </p:nvSpPr>
          <p:spPr>
            <a:xfrm>
              <a:off x="4974488" y="655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g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5" name="Rectangle 1024"/>
            <p:cNvSpPr>
              <a:spLocks/>
            </p:cNvSpPr>
            <p:nvPr/>
          </p:nvSpPr>
          <p:spPr>
            <a:xfrm>
              <a:off x="4974488" y="727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o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7" name="Rectangle 1026"/>
            <p:cNvSpPr>
              <a:spLocks/>
            </p:cNvSpPr>
            <p:nvPr/>
          </p:nvSpPr>
          <p:spPr>
            <a:xfrm>
              <a:off x="5572088" y="7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l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8" name="Rectangle 1027"/>
            <p:cNvSpPr>
              <a:spLocks/>
            </p:cNvSpPr>
            <p:nvPr/>
          </p:nvSpPr>
          <p:spPr>
            <a:xfrm>
              <a:off x="5572088" y="150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v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9" name="Rectangle 1028"/>
            <p:cNvSpPr>
              <a:spLocks/>
            </p:cNvSpPr>
            <p:nvPr/>
          </p:nvSpPr>
          <p:spPr>
            <a:xfrm>
              <a:off x="5572088" y="222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0" name="Rectangle 1029"/>
            <p:cNvSpPr>
              <a:spLocks/>
            </p:cNvSpPr>
            <p:nvPr/>
          </p:nvSpPr>
          <p:spPr>
            <a:xfrm>
              <a:off x="5572088" y="294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1" name="Rectangle 1030"/>
            <p:cNvSpPr>
              <a:spLocks/>
            </p:cNvSpPr>
            <p:nvPr/>
          </p:nvSpPr>
          <p:spPr>
            <a:xfrm>
              <a:off x="5572088" y="366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2" name="Rectangle 1031"/>
            <p:cNvSpPr>
              <a:spLocks/>
            </p:cNvSpPr>
            <p:nvPr/>
          </p:nvSpPr>
          <p:spPr>
            <a:xfrm>
              <a:off x="5572088" y="43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3" name="Rectangle 1032"/>
            <p:cNvSpPr>
              <a:spLocks/>
            </p:cNvSpPr>
            <p:nvPr/>
          </p:nvSpPr>
          <p:spPr>
            <a:xfrm>
              <a:off x="5572088" y="511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u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4" name="Rectangle 1033"/>
            <p:cNvSpPr>
              <a:spLocks/>
            </p:cNvSpPr>
            <p:nvPr/>
          </p:nvSpPr>
          <p:spPr>
            <a:xfrm>
              <a:off x="5572088" y="583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5" name="Rectangle 1034"/>
            <p:cNvSpPr>
              <a:spLocks/>
            </p:cNvSpPr>
            <p:nvPr/>
          </p:nvSpPr>
          <p:spPr>
            <a:xfrm>
              <a:off x="5572088" y="655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h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6" name="Rectangle 1035"/>
            <p:cNvSpPr>
              <a:spLocks/>
            </p:cNvSpPr>
            <p:nvPr/>
          </p:nvSpPr>
          <p:spPr>
            <a:xfrm>
              <a:off x="5572088" y="727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c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8" name="Rectangle 1037"/>
            <p:cNvSpPr>
              <a:spLocks/>
            </p:cNvSpPr>
            <p:nvPr/>
          </p:nvSpPr>
          <p:spPr>
            <a:xfrm>
              <a:off x="6181682" y="7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f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9" name="Rectangle 1038"/>
            <p:cNvSpPr>
              <a:spLocks/>
            </p:cNvSpPr>
            <p:nvPr/>
          </p:nvSpPr>
          <p:spPr>
            <a:xfrm>
              <a:off x="6181682" y="150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0" name="Rectangle 1039"/>
            <p:cNvSpPr>
              <a:spLocks/>
            </p:cNvSpPr>
            <p:nvPr/>
          </p:nvSpPr>
          <p:spPr>
            <a:xfrm>
              <a:off x="6181682" y="222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1" name="Rectangle 1040"/>
            <p:cNvSpPr>
              <a:spLocks/>
            </p:cNvSpPr>
            <p:nvPr/>
          </p:nvSpPr>
          <p:spPr>
            <a:xfrm>
              <a:off x="6181682" y="294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o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2" name="Rectangle 1041"/>
            <p:cNvSpPr>
              <a:spLocks/>
            </p:cNvSpPr>
            <p:nvPr/>
          </p:nvSpPr>
          <p:spPr>
            <a:xfrm>
              <a:off x="6181682" y="366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3" name="Rectangle 1042"/>
            <p:cNvSpPr>
              <a:spLocks/>
            </p:cNvSpPr>
            <p:nvPr/>
          </p:nvSpPr>
          <p:spPr>
            <a:xfrm>
              <a:off x="6181682" y="4381200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4" name="Rectangle 1043"/>
            <p:cNvSpPr>
              <a:spLocks/>
            </p:cNvSpPr>
            <p:nvPr/>
          </p:nvSpPr>
          <p:spPr>
            <a:xfrm>
              <a:off x="6181682" y="511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>
                  <a:latin typeface="Codystar" panose="02000000000000000000" pitchFamily="2" charset="0"/>
                  <a:ea typeface="Codystar" panose="02000000000000000000" pitchFamily="2" charset="0"/>
                </a:rPr>
                <a:t>r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5" name="Rectangle 1044"/>
            <p:cNvSpPr>
              <a:spLocks/>
            </p:cNvSpPr>
            <p:nvPr/>
          </p:nvSpPr>
          <p:spPr>
            <a:xfrm>
              <a:off x="6181682" y="583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6" name="Rectangle 1045"/>
            <p:cNvSpPr>
              <a:spLocks/>
            </p:cNvSpPr>
            <p:nvPr/>
          </p:nvSpPr>
          <p:spPr>
            <a:xfrm>
              <a:off x="6181682" y="655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7" name="Rectangle 1046"/>
            <p:cNvSpPr>
              <a:spLocks/>
            </p:cNvSpPr>
            <p:nvPr/>
          </p:nvSpPr>
          <p:spPr>
            <a:xfrm>
              <a:off x="6181682" y="7273083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k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415" name="Rectangle 414"/>
            <p:cNvSpPr>
              <a:spLocks/>
            </p:cNvSpPr>
            <p:nvPr/>
          </p:nvSpPr>
          <p:spPr>
            <a:xfrm>
              <a:off x="3420591" y="7200875"/>
              <a:ext cx="597600" cy="72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‘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5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7559946" cy="107988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dirty="0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779963" y="781199"/>
            <a:ext cx="5998937" cy="648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320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89432" y="93201"/>
            <a:ext cx="7380000" cy="10620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252" name="Rectangle 251"/>
          <p:cNvSpPr>
            <a:spLocks/>
          </p:cNvSpPr>
          <p:nvPr/>
        </p:nvSpPr>
        <p:spPr>
          <a:xfrm>
            <a:off x="779963" y="78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0" name="Rectangle 629"/>
          <p:cNvSpPr>
            <a:spLocks/>
          </p:cNvSpPr>
          <p:nvPr/>
        </p:nvSpPr>
        <p:spPr>
          <a:xfrm>
            <a:off x="779963" y="142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1" name="Rectangle 630"/>
          <p:cNvSpPr>
            <a:spLocks/>
          </p:cNvSpPr>
          <p:nvPr/>
        </p:nvSpPr>
        <p:spPr>
          <a:xfrm>
            <a:off x="779963" y="207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q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2" name="Rectangle 631"/>
          <p:cNvSpPr>
            <a:spLocks/>
          </p:cNvSpPr>
          <p:nvPr/>
        </p:nvSpPr>
        <p:spPr>
          <a:xfrm>
            <a:off x="779963" y="272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m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3" name="Rectangle 632"/>
          <p:cNvSpPr>
            <a:spLocks/>
          </p:cNvSpPr>
          <p:nvPr/>
        </p:nvSpPr>
        <p:spPr>
          <a:xfrm>
            <a:off x="779963" y="337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p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4" name="Rectangle 633"/>
          <p:cNvSpPr>
            <a:spLocks/>
          </p:cNvSpPr>
          <p:nvPr/>
        </p:nvSpPr>
        <p:spPr>
          <a:xfrm>
            <a:off x="779963" y="402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5" name="Rectangle 634"/>
          <p:cNvSpPr>
            <a:spLocks/>
          </p:cNvSpPr>
          <p:nvPr/>
        </p:nvSpPr>
        <p:spPr>
          <a:xfrm>
            <a:off x="779963" y="466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6" name="Rectangle 635"/>
          <p:cNvSpPr>
            <a:spLocks/>
          </p:cNvSpPr>
          <p:nvPr/>
        </p:nvSpPr>
        <p:spPr>
          <a:xfrm>
            <a:off x="779963" y="531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7" name="Rectangle 636"/>
          <p:cNvSpPr>
            <a:spLocks/>
          </p:cNvSpPr>
          <p:nvPr/>
        </p:nvSpPr>
        <p:spPr>
          <a:xfrm>
            <a:off x="779963" y="596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8" name="Rectangle 637"/>
          <p:cNvSpPr>
            <a:spLocks/>
          </p:cNvSpPr>
          <p:nvPr/>
        </p:nvSpPr>
        <p:spPr>
          <a:xfrm>
            <a:off x="779963" y="661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0" name="Rectangle 949"/>
          <p:cNvSpPr>
            <a:spLocks/>
          </p:cNvSpPr>
          <p:nvPr/>
        </p:nvSpPr>
        <p:spPr>
          <a:xfrm>
            <a:off x="1377563" y="78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1" name="Rectangle 950"/>
          <p:cNvSpPr>
            <a:spLocks/>
          </p:cNvSpPr>
          <p:nvPr/>
        </p:nvSpPr>
        <p:spPr>
          <a:xfrm>
            <a:off x="1377563" y="142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2" name="Rectangle 951"/>
          <p:cNvSpPr>
            <a:spLocks/>
          </p:cNvSpPr>
          <p:nvPr/>
        </p:nvSpPr>
        <p:spPr>
          <a:xfrm>
            <a:off x="1377563" y="207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3" name="Rectangle 952"/>
          <p:cNvSpPr>
            <a:spLocks/>
          </p:cNvSpPr>
          <p:nvPr/>
        </p:nvSpPr>
        <p:spPr>
          <a:xfrm>
            <a:off x="1377563" y="272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4" name="Rectangle 953"/>
          <p:cNvSpPr>
            <a:spLocks/>
          </p:cNvSpPr>
          <p:nvPr/>
        </p:nvSpPr>
        <p:spPr>
          <a:xfrm>
            <a:off x="1377563" y="337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a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5" name="Rectangle 954"/>
          <p:cNvSpPr>
            <a:spLocks/>
          </p:cNvSpPr>
          <p:nvPr/>
        </p:nvSpPr>
        <p:spPr>
          <a:xfrm>
            <a:off x="1377563" y="402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6" name="Rectangle 955"/>
          <p:cNvSpPr>
            <a:spLocks/>
          </p:cNvSpPr>
          <p:nvPr/>
        </p:nvSpPr>
        <p:spPr>
          <a:xfrm>
            <a:off x="1377563" y="466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7" name="Rectangle 956"/>
          <p:cNvSpPr>
            <a:spLocks/>
          </p:cNvSpPr>
          <p:nvPr/>
        </p:nvSpPr>
        <p:spPr>
          <a:xfrm>
            <a:off x="1377563" y="531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8" name="Rectangle 957"/>
          <p:cNvSpPr>
            <a:spLocks/>
          </p:cNvSpPr>
          <p:nvPr/>
        </p:nvSpPr>
        <p:spPr>
          <a:xfrm>
            <a:off x="1377563" y="596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9" name="Rectangle 958"/>
          <p:cNvSpPr>
            <a:spLocks/>
          </p:cNvSpPr>
          <p:nvPr/>
        </p:nvSpPr>
        <p:spPr>
          <a:xfrm>
            <a:off x="1377563" y="661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1" name="Rectangle 960"/>
          <p:cNvSpPr>
            <a:spLocks/>
          </p:cNvSpPr>
          <p:nvPr/>
        </p:nvSpPr>
        <p:spPr>
          <a:xfrm>
            <a:off x="1975163" y="78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d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2" name="Rectangle 961"/>
          <p:cNvSpPr>
            <a:spLocks/>
          </p:cNvSpPr>
          <p:nvPr/>
        </p:nvSpPr>
        <p:spPr>
          <a:xfrm>
            <a:off x="1975163" y="142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3" name="Rectangle 962"/>
          <p:cNvSpPr>
            <a:spLocks/>
          </p:cNvSpPr>
          <p:nvPr/>
        </p:nvSpPr>
        <p:spPr>
          <a:xfrm>
            <a:off x="1975163" y="207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a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4" name="Rectangle 963"/>
          <p:cNvSpPr>
            <a:spLocks/>
          </p:cNvSpPr>
          <p:nvPr/>
        </p:nvSpPr>
        <p:spPr>
          <a:xfrm>
            <a:off x="1975163" y="272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5" name="Rectangle 964"/>
          <p:cNvSpPr>
            <a:spLocks/>
          </p:cNvSpPr>
          <p:nvPr/>
        </p:nvSpPr>
        <p:spPr>
          <a:xfrm>
            <a:off x="1975163" y="337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6" name="Rectangle 965"/>
          <p:cNvSpPr>
            <a:spLocks/>
          </p:cNvSpPr>
          <p:nvPr/>
        </p:nvSpPr>
        <p:spPr>
          <a:xfrm>
            <a:off x="1975163" y="402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7" name="Rectangle 966"/>
          <p:cNvSpPr>
            <a:spLocks/>
          </p:cNvSpPr>
          <p:nvPr/>
        </p:nvSpPr>
        <p:spPr>
          <a:xfrm>
            <a:off x="1975163" y="466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8" name="Rectangle 967"/>
          <p:cNvSpPr>
            <a:spLocks/>
          </p:cNvSpPr>
          <p:nvPr/>
        </p:nvSpPr>
        <p:spPr>
          <a:xfrm>
            <a:off x="1975163" y="531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9" name="Rectangle 968"/>
          <p:cNvSpPr>
            <a:spLocks/>
          </p:cNvSpPr>
          <p:nvPr/>
        </p:nvSpPr>
        <p:spPr>
          <a:xfrm>
            <a:off x="1975163" y="596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0" name="Rectangle 969"/>
          <p:cNvSpPr>
            <a:spLocks/>
          </p:cNvSpPr>
          <p:nvPr/>
        </p:nvSpPr>
        <p:spPr>
          <a:xfrm>
            <a:off x="1975163" y="661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x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2" name="Rectangle 971"/>
          <p:cNvSpPr>
            <a:spLocks/>
          </p:cNvSpPr>
          <p:nvPr/>
        </p:nvSpPr>
        <p:spPr>
          <a:xfrm>
            <a:off x="2579557" y="78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3" name="Rectangle 972"/>
          <p:cNvSpPr>
            <a:spLocks/>
          </p:cNvSpPr>
          <p:nvPr/>
        </p:nvSpPr>
        <p:spPr>
          <a:xfrm>
            <a:off x="2579557" y="142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4" name="Rectangle 973"/>
          <p:cNvSpPr>
            <a:spLocks/>
          </p:cNvSpPr>
          <p:nvPr/>
        </p:nvSpPr>
        <p:spPr>
          <a:xfrm>
            <a:off x="2579557" y="207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5" name="Rectangle 974"/>
          <p:cNvSpPr>
            <a:spLocks/>
          </p:cNvSpPr>
          <p:nvPr/>
        </p:nvSpPr>
        <p:spPr>
          <a:xfrm>
            <a:off x="2579557" y="272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6" name="Rectangle 975"/>
          <p:cNvSpPr>
            <a:spLocks/>
          </p:cNvSpPr>
          <p:nvPr/>
        </p:nvSpPr>
        <p:spPr>
          <a:xfrm>
            <a:off x="2579557" y="337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7" name="Rectangle 976"/>
          <p:cNvSpPr>
            <a:spLocks/>
          </p:cNvSpPr>
          <p:nvPr/>
        </p:nvSpPr>
        <p:spPr>
          <a:xfrm>
            <a:off x="2579557" y="402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8" name="Rectangle 977"/>
          <p:cNvSpPr>
            <a:spLocks/>
          </p:cNvSpPr>
          <p:nvPr/>
        </p:nvSpPr>
        <p:spPr>
          <a:xfrm>
            <a:off x="2579557" y="466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9" name="Rectangle 978"/>
          <p:cNvSpPr>
            <a:spLocks/>
          </p:cNvSpPr>
          <p:nvPr/>
        </p:nvSpPr>
        <p:spPr>
          <a:xfrm>
            <a:off x="2579557" y="531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0" name="Rectangle 979"/>
          <p:cNvSpPr>
            <a:spLocks/>
          </p:cNvSpPr>
          <p:nvPr/>
        </p:nvSpPr>
        <p:spPr>
          <a:xfrm>
            <a:off x="2579557" y="596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1" name="Rectangle 980"/>
          <p:cNvSpPr>
            <a:spLocks/>
          </p:cNvSpPr>
          <p:nvPr/>
        </p:nvSpPr>
        <p:spPr>
          <a:xfrm>
            <a:off x="2579557" y="661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3" name="Rectangle 982"/>
          <p:cNvSpPr>
            <a:spLocks/>
          </p:cNvSpPr>
          <p:nvPr/>
        </p:nvSpPr>
        <p:spPr>
          <a:xfrm>
            <a:off x="3181688" y="78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4" name="Rectangle 983"/>
          <p:cNvSpPr>
            <a:spLocks/>
          </p:cNvSpPr>
          <p:nvPr/>
        </p:nvSpPr>
        <p:spPr>
          <a:xfrm>
            <a:off x="3181688" y="142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5" name="Rectangle 984"/>
          <p:cNvSpPr>
            <a:spLocks/>
          </p:cNvSpPr>
          <p:nvPr/>
        </p:nvSpPr>
        <p:spPr>
          <a:xfrm>
            <a:off x="3181688" y="207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6" name="Rectangle 985"/>
          <p:cNvSpPr>
            <a:spLocks/>
          </p:cNvSpPr>
          <p:nvPr/>
        </p:nvSpPr>
        <p:spPr>
          <a:xfrm>
            <a:off x="3181688" y="272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7" name="Rectangle 986"/>
          <p:cNvSpPr>
            <a:spLocks/>
          </p:cNvSpPr>
          <p:nvPr/>
        </p:nvSpPr>
        <p:spPr>
          <a:xfrm>
            <a:off x="3181688" y="337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y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8" name="Rectangle 987"/>
          <p:cNvSpPr>
            <a:spLocks/>
          </p:cNvSpPr>
          <p:nvPr/>
        </p:nvSpPr>
        <p:spPr>
          <a:xfrm>
            <a:off x="3181688" y="402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9" name="Rectangle 988"/>
          <p:cNvSpPr>
            <a:spLocks/>
          </p:cNvSpPr>
          <p:nvPr/>
        </p:nvSpPr>
        <p:spPr>
          <a:xfrm>
            <a:off x="3181688" y="466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0" name="Rectangle 989"/>
          <p:cNvSpPr>
            <a:spLocks/>
          </p:cNvSpPr>
          <p:nvPr/>
        </p:nvSpPr>
        <p:spPr>
          <a:xfrm>
            <a:off x="3181688" y="531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1" name="Rectangle 990"/>
          <p:cNvSpPr>
            <a:spLocks/>
          </p:cNvSpPr>
          <p:nvPr/>
        </p:nvSpPr>
        <p:spPr>
          <a:xfrm>
            <a:off x="3181688" y="596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2" name="Rectangle 991"/>
          <p:cNvSpPr>
            <a:spLocks/>
          </p:cNvSpPr>
          <p:nvPr/>
        </p:nvSpPr>
        <p:spPr>
          <a:xfrm>
            <a:off x="3181688" y="661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4" name="Rectangle 993"/>
          <p:cNvSpPr>
            <a:spLocks/>
          </p:cNvSpPr>
          <p:nvPr/>
        </p:nvSpPr>
        <p:spPr>
          <a:xfrm>
            <a:off x="3779288" y="78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p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5" name="Rectangle 994"/>
          <p:cNvSpPr>
            <a:spLocks/>
          </p:cNvSpPr>
          <p:nvPr/>
        </p:nvSpPr>
        <p:spPr>
          <a:xfrm>
            <a:off x="3779288" y="142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y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6" name="Rectangle 995"/>
          <p:cNvSpPr>
            <a:spLocks/>
          </p:cNvSpPr>
          <p:nvPr/>
        </p:nvSpPr>
        <p:spPr>
          <a:xfrm>
            <a:off x="3779288" y="207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7" name="Rectangle 996"/>
          <p:cNvSpPr>
            <a:spLocks/>
          </p:cNvSpPr>
          <p:nvPr/>
        </p:nvSpPr>
        <p:spPr>
          <a:xfrm>
            <a:off x="3779288" y="272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8" name="Rectangle 997"/>
          <p:cNvSpPr>
            <a:spLocks/>
          </p:cNvSpPr>
          <p:nvPr/>
        </p:nvSpPr>
        <p:spPr>
          <a:xfrm>
            <a:off x="3779288" y="337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9" name="Rectangle 998"/>
          <p:cNvSpPr>
            <a:spLocks/>
          </p:cNvSpPr>
          <p:nvPr/>
        </p:nvSpPr>
        <p:spPr>
          <a:xfrm>
            <a:off x="3779288" y="402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0" name="Rectangle 999"/>
          <p:cNvSpPr>
            <a:spLocks/>
          </p:cNvSpPr>
          <p:nvPr/>
        </p:nvSpPr>
        <p:spPr>
          <a:xfrm>
            <a:off x="3779288" y="466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1" name="Rectangle 1000"/>
          <p:cNvSpPr>
            <a:spLocks/>
          </p:cNvSpPr>
          <p:nvPr/>
        </p:nvSpPr>
        <p:spPr>
          <a:xfrm>
            <a:off x="3779288" y="531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2" name="Rectangle 1001"/>
          <p:cNvSpPr>
            <a:spLocks/>
          </p:cNvSpPr>
          <p:nvPr/>
        </p:nvSpPr>
        <p:spPr>
          <a:xfrm>
            <a:off x="3779288" y="596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3" name="Rectangle 1002"/>
          <p:cNvSpPr>
            <a:spLocks/>
          </p:cNvSpPr>
          <p:nvPr/>
        </p:nvSpPr>
        <p:spPr>
          <a:xfrm>
            <a:off x="3779288" y="661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c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5" name="Rectangle 1004"/>
          <p:cNvSpPr>
            <a:spLocks/>
          </p:cNvSpPr>
          <p:nvPr/>
        </p:nvSpPr>
        <p:spPr>
          <a:xfrm>
            <a:off x="4376888" y="78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6" name="Rectangle 1005"/>
          <p:cNvSpPr>
            <a:spLocks/>
          </p:cNvSpPr>
          <p:nvPr/>
        </p:nvSpPr>
        <p:spPr>
          <a:xfrm>
            <a:off x="4376888" y="142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7" name="Rectangle 1006"/>
          <p:cNvSpPr>
            <a:spLocks/>
          </p:cNvSpPr>
          <p:nvPr/>
        </p:nvSpPr>
        <p:spPr>
          <a:xfrm>
            <a:off x="4376888" y="207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8" name="Rectangle 1007"/>
          <p:cNvSpPr>
            <a:spLocks/>
          </p:cNvSpPr>
          <p:nvPr/>
        </p:nvSpPr>
        <p:spPr>
          <a:xfrm>
            <a:off x="4376888" y="272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9" name="Rectangle 1008"/>
          <p:cNvSpPr>
            <a:spLocks/>
          </p:cNvSpPr>
          <p:nvPr/>
        </p:nvSpPr>
        <p:spPr>
          <a:xfrm>
            <a:off x="4376888" y="337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0" name="Rectangle 1009"/>
          <p:cNvSpPr>
            <a:spLocks/>
          </p:cNvSpPr>
          <p:nvPr/>
        </p:nvSpPr>
        <p:spPr>
          <a:xfrm>
            <a:off x="4376888" y="402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1" name="Rectangle 1010"/>
          <p:cNvSpPr>
            <a:spLocks/>
          </p:cNvSpPr>
          <p:nvPr/>
        </p:nvSpPr>
        <p:spPr>
          <a:xfrm>
            <a:off x="4376888" y="466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2" name="Rectangle 1011"/>
          <p:cNvSpPr>
            <a:spLocks/>
          </p:cNvSpPr>
          <p:nvPr/>
        </p:nvSpPr>
        <p:spPr>
          <a:xfrm>
            <a:off x="4376888" y="531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3" name="Rectangle 1012"/>
          <p:cNvSpPr>
            <a:spLocks/>
          </p:cNvSpPr>
          <p:nvPr/>
        </p:nvSpPr>
        <p:spPr>
          <a:xfrm>
            <a:off x="4376888" y="596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4" name="Rectangle 1013"/>
          <p:cNvSpPr>
            <a:spLocks/>
          </p:cNvSpPr>
          <p:nvPr/>
        </p:nvSpPr>
        <p:spPr>
          <a:xfrm>
            <a:off x="4376888" y="661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6" name="Rectangle 1015"/>
          <p:cNvSpPr>
            <a:spLocks/>
          </p:cNvSpPr>
          <p:nvPr/>
        </p:nvSpPr>
        <p:spPr>
          <a:xfrm>
            <a:off x="4974488" y="78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a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7" name="Rectangle 1016"/>
          <p:cNvSpPr>
            <a:spLocks/>
          </p:cNvSpPr>
          <p:nvPr/>
        </p:nvSpPr>
        <p:spPr>
          <a:xfrm>
            <a:off x="4974488" y="142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8" name="Rectangle 1017"/>
          <p:cNvSpPr>
            <a:spLocks/>
          </p:cNvSpPr>
          <p:nvPr/>
        </p:nvSpPr>
        <p:spPr>
          <a:xfrm>
            <a:off x="4974488" y="207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9" name="Rectangle 1018"/>
          <p:cNvSpPr>
            <a:spLocks/>
          </p:cNvSpPr>
          <p:nvPr/>
        </p:nvSpPr>
        <p:spPr>
          <a:xfrm>
            <a:off x="4974488" y="272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0" name="Rectangle 1019"/>
          <p:cNvSpPr>
            <a:spLocks/>
          </p:cNvSpPr>
          <p:nvPr/>
        </p:nvSpPr>
        <p:spPr>
          <a:xfrm>
            <a:off x="4974488" y="337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1" name="Rectangle 1020"/>
          <p:cNvSpPr>
            <a:spLocks/>
          </p:cNvSpPr>
          <p:nvPr/>
        </p:nvSpPr>
        <p:spPr>
          <a:xfrm>
            <a:off x="4974488" y="402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2" name="Rectangle 1021"/>
          <p:cNvSpPr>
            <a:spLocks/>
          </p:cNvSpPr>
          <p:nvPr/>
        </p:nvSpPr>
        <p:spPr>
          <a:xfrm>
            <a:off x="4974488" y="466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3" name="Rectangle 1022"/>
          <p:cNvSpPr>
            <a:spLocks/>
          </p:cNvSpPr>
          <p:nvPr/>
        </p:nvSpPr>
        <p:spPr>
          <a:xfrm>
            <a:off x="4974488" y="531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4" name="Rectangle 1023"/>
          <p:cNvSpPr>
            <a:spLocks/>
          </p:cNvSpPr>
          <p:nvPr/>
        </p:nvSpPr>
        <p:spPr>
          <a:xfrm>
            <a:off x="4974488" y="596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g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5" name="Rectangle 1024"/>
          <p:cNvSpPr>
            <a:spLocks/>
          </p:cNvSpPr>
          <p:nvPr/>
        </p:nvSpPr>
        <p:spPr>
          <a:xfrm>
            <a:off x="4974488" y="661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7" name="Rectangle 1026"/>
          <p:cNvSpPr>
            <a:spLocks/>
          </p:cNvSpPr>
          <p:nvPr/>
        </p:nvSpPr>
        <p:spPr>
          <a:xfrm>
            <a:off x="5572088" y="78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8" name="Rectangle 1027"/>
          <p:cNvSpPr>
            <a:spLocks/>
          </p:cNvSpPr>
          <p:nvPr/>
        </p:nvSpPr>
        <p:spPr>
          <a:xfrm>
            <a:off x="5572088" y="142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9" name="Rectangle 1028"/>
          <p:cNvSpPr>
            <a:spLocks/>
          </p:cNvSpPr>
          <p:nvPr/>
        </p:nvSpPr>
        <p:spPr>
          <a:xfrm>
            <a:off x="5572088" y="207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0" name="Rectangle 1029"/>
          <p:cNvSpPr>
            <a:spLocks/>
          </p:cNvSpPr>
          <p:nvPr/>
        </p:nvSpPr>
        <p:spPr>
          <a:xfrm>
            <a:off x="5572088" y="272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1" name="Rectangle 1030"/>
          <p:cNvSpPr>
            <a:spLocks/>
          </p:cNvSpPr>
          <p:nvPr/>
        </p:nvSpPr>
        <p:spPr>
          <a:xfrm>
            <a:off x="5572088" y="337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2" name="Rectangle 1031"/>
          <p:cNvSpPr>
            <a:spLocks/>
          </p:cNvSpPr>
          <p:nvPr/>
        </p:nvSpPr>
        <p:spPr>
          <a:xfrm>
            <a:off x="5572088" y="402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3" name="Rectangle 1032"/>
          <p:cNvSpPr>
            <a:spLocks/>
          </p:cNvSpPr>
          <p:nvPr/>
        </p:nvSpPr>
        <p:spPr>
          <a:xfrm>
            <a:off x="5572088" y="466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4" name="Rectangle 1033"/>
          <p:cNvSpPr>
            <a:spLocks/>
          </p:cNvSpPr>
          <p:nvPr/>
        </p:nvSpPr>
        <p:spPr>
          <a:xfrm>
            <a:off x="5572088" y="531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5" name="Rectangle 1034"/>
          <p:cNvSpPr>
            <a:spLocks/>
          </p:cNvSpPr>
          <p:nvPr/>
        </p:nvSpPr>
        <p:spPr>
          <a:xfrm>
            <a:off x="5572088" y="596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6" name="Rectangle 1035"/>
          <p:cNvSpPr>
            <a:spLocks/>
          </p:cNvSpPr>
          <p:nvPr/>
        </p:nvSpPr>
        <p:spPr>
          <a:xfrm>
            <a:off x="5572088" y="661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c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8" name="Rectangle 1037"/>
          <p:cNvSpPr>
            <a:spLocks/>
          </p:cNvSpPr>
          <p:nvPr/>
        </p:nvSpPr>
        <p:spPr>
          <a:xfrm>
            <a:off x="6181682" y="78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9" name="Rectangle 1038"/>
          <p:cNvSpPr>
            <a:spLocks/>
          </p:cNvSpPr>
          <p:nvPr/>
        </p:nvSpPr>
        <p:spPr>
          <a:xfrm>
            <a:off x="6181682" y="142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0" name="Rectangle 1039"/>
          <p:cNvSpPr>
            <a:spLocks/>
          </p:cNvSpPr>
          <p:nvPr/>
        </p:nvSpPr>
        <p:spPr>
          <a:xfrm>
            <a:off x="6181682" y="207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1" name="Rectangle 1040"/>
          <p:cNvSpPr>
            <a:spLocks/>
          </p:cNvSpPr>
          <p:nvPr/>
        </p:nvSpPr>
        <p:spPr>
          <a:xfrm>
            <a:off x="6181682" y="272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2" name="Rectangle 1041"/>
          <p:cNvSpPr>
            <a:spLocks/>
          </p:cNvSpPr>
          <p:nvPr/>
        </p:nvSpPr>
        <p:spPr>
          <a:xfrm>
            <a:off x="6181682" y="337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3" name="Rectangle 1042"/>
          <p:cNvSpPr>
            <a:spLocks/>
          </p:cNvSpPr>
          <p:nvPr/>
        </p:nvSpPr>
        <p:spPr>
          <a:xfrm>
            <a:off x="6181682" y="4021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4" name="Rectangle 1043"/>
          <p:cNvSpPr>
            <a:spLocks/>
          </p:cNvSpPr>
          <p:nvPr/>
        </p:nvSpPr>
        <p:spPr>
          <a:xfrm>
            <a:off x="6181682" y="4669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5" name="Rectangle 1044"/>
          <p:cNvSpPr>
            <a:spLocks/>
          </p:cNvSpPr>
          <p:nvPr/>
        </p:nvSpPr>
        <p:spPr>
          <a:xfrm>
            <a:off x="6181682" y="5317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6" name="Rectangle 1045"/>
          <p:cNvSpPr>
            <a:spLocks/>
          </p:cNvSpPr>
          <p:nvPr/>
        </p:nvSpPr>
        <p:spPr>
          <a:xfrm>
            <a:off x="6181682" y="5965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7" name="Rectangle 1046"/>
          <p:cNvSpPr>
            <a:spLocks/>
          </p:cNvSpPr>
          <p:nvPr/>
        </p:nvSpPr>
        <p:spPr>
          <a:xfrm>
            <a:off x="6181682" y="6613200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k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15" name="Rectangle 414"/>
          <p:cNvSpPr>
            <a:spLocks/>
          </p:cNvSpPr>
          <p:nvPr/>
        </p:nvSpPr>
        <p:spPr>
          <a:xfrm>
            <a:off x="3420591" y="6540992"/>
            <a:ext cx="5976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r>
              <a:rPr lang="en-AU" sz="3200" dirty="0" smtClean="0">
                <a:latin typeface="Codystar" panose="02000000000000000000" pitchFamily="2" charset="0"/>
                <a:ea typeface="Codystar" panose="02000000000000000000" pitchFamily="2" charset="0"/>
              </a:rPr>
              <a:t>‘</a:t>
            </a:r>
            <a:endParaRPr lang="en-GB" sz="32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7559946" cy="107988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779963" y="2163200"/>
            <a:ext cx="5999319" cy="6480001"/>
            <a:chOff x="779963" y="781199"/>
            <a:chExt cx="5999319" cy="6480001"/>
          </a:xfrm>
        </p:grpSpPr>
        <p:sp>
          <p:nvSpPr>
            <p:cNvPr id="549" name="Rectangle 548"/>
            <p:cNvSpPr>
              <a:spLocks/>
            </p:cNvSpPr>
            <p:nvPr/>
          </p:nvSpPr>
          <p:spPr>
            <a:xfrm>
              <a:off x="779963" y="781199"/>
              <a:ext cx="5998937" cy="648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320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252" name="Rectangle 251"/>
            <p:cNvSpPr>
              <a:spLocks/>
            </p:cNvSpPr>
            <p:nvPr/>
          </p:nvSpPr>
          <p:spPr>
            <a:xfrm>
              <a:off x="779963" y="78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0" name="Rectangle 629"/>
            <p:cNvSpPr>
              <a:spLocks/>
            </p:cNvSpPr>
            <p:nvPr/>
          </p:nvSpPr>
          <p:spPr>
            <a:xfrm>
              <a:off x="779963" y="142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1" name="Rectangle 630"/>
            <p:cNvSpPr>
              <a:spLocks/>
            </p:cNvSpPr>
            <p:nvPr/>
          </p:nvSpPr>
          <p:spPr>
            <a:xfrm>
              <a:off x="779963" y="207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q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2" name="Rectangle 631"/>
            <p:cNvSpPr>
              <a:spLocks/>
            </p:cNvSpPr>
            <p:nvPr/>
          </p:nvSpPr>
          <p:spPr>
            <a:xfrm>
              <a:off x="779963" y="272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m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3" name="Rectangle 632"/>
            <p:cNvSpPr>
              <a:spLocks/>
            </p:cNvSpPr>
            <p:nvPr/>
          </p:nvSpPr>
          <p:spPr>
            <a:xfrm>
              <a:off x="779963" y="337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p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4" name="Rectangle 633"/>
            <p:cNvSpPr>
              <a:spLocks/>
            </p:cNvSpPr>
            <p:nvPr/>
          </p:nvSpPr>
          <p:spPr>
            <a:xfrm>
              <a:off x="779963" y="402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5" name="Rectangle 634"/>
            <p:cNvSpPr>
              <a:spLocks/>
            </p:cNvSpPr>
            <p:nvPr/>
          </p:nvSpPr>
          <p:spPr>
            <a:xfrm>
              <a:off x="779963" y="466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s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6" name="Rectangle 635"/>
            <p:cNvSpPr>
              <a:spLocks/>
            </p:cNvSpPr>
            <p:nvPr/>
          </p:nvSpPr>
          <p:spPr>
            <a:xfrm>
              <a:off x="779963" y="531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f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7" name="Rectangle 636"/>
            <p:cNvSpPr>
              <a:spLocks/>
            </p:cNvSpPr>
            <p:nvPr/>
          </p:nvSpPr>
          <p:spPr>
            <a:xfrm>
              <a:off x="779963" y="596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638" name="Rectangle 637"/>
            <p:cNvSpPr>
              <a:spLocks/>
            </p:cNvSpPr>
            <p:nvPr/>
          </p:nvSpPr>
          <p:spPr>
            <a:xfrm>
              <a:off x="779963" y="661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s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0" name="Rectangle 949"/>
            <p:cNvSpPr>
              <a:spLocks/>
            </p:cNvSpPr>
            <p:nvPr/>
          </p:nvSpPr>
          <p:spPr>
            <a:xfrm>
              <a:off x="1377563" y="78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1" name="Rectangle 950"/>
            <p:cNvSpPr>
              <a:spLocks/>
            </p:cNvSpPr>
            <p:nvPr/>
          </p:nvSpPr>
          <p:spPr>
            <a:xfrm>
              <a:off x="1377563" y="142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w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2" name="Rectangle 951"/>
            <p:cNvSpPr>
              <a:spLocks/>
            </p:cNvSpPr>
            <p:nvPr/>
          </p:nvSpPr>
          <p:spPr>
            <a:xfrm>
              <a:off x="1377563" y="207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u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3" name="Rectangle 952"/>
            <p:cNvSpPr>
              <a:spLocks/>
            </p:cNvSpPr>
            <p:nvPr/>
          </p:nvSpPr>
          <p:spPr>
            <a:xfrm>
              <a:off x="1377563" y="272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4" name="Rectangle 953"/>
            <p:cNvSpPr>
              <a:spLocks/>
            </p:cNvSpPr>
            <p:nvPr/>
          </p:nvSpPr>
          <p:spPr>
            <a:xfrm>
              <a:off x="1377563" y="337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a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5" name="Rectangle 954"/>
            <p:cNvSpPr>
              <a:spLocks/>
            </p:cNvSpPr>
            <p:nvPr/>
          </p:nvSpPr>
          <p:spPr>
            <a:xfrm>
              <a:off x="1377563" y="402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w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6" name="Rectangle 955"/>
            <p:cNvSpPr>
              <a:spLocks/>
            </p:cNvSpPr>
            <p:nvPr/>
          </p:nvSpPr>
          <p:spPr>
            <a:xfrm>
              <a:off x="1377563" y="466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7" name="Rectangle 956"/>
            <p:cNvSpPr>
              <a:spLocks/>
            </p:cNvSpPr>
            <p:nvPr/>
          </p:nvSpPr>
          <p:spPr>
            <a:xfrm>
              <a:off x="1377563" y="531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8" name="Rectangle 957"/>
            <p:cNvSpPr>
              <a:spLocks/>
            </p:cNvSpPr>
            <p:nvPr/>
          </p:nvSpPr>
          <p:spPr>
            <a:xfrm>
              <a:off x="1377563" y="596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w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59" name="Rectangle 958"/>
            <p:cNvSpPr>
              <a:spLocks/>
            </p:cNvSpPr>
            <p:nvPr/>
          </p:nvSpPr>
          <p:spPr>
            <a:xfrm>
              <a:off x="1377563" y="661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1" name="Rectangle 960"/>
            <p:cNvSpPr>
              <a:spLocks/>
            </p:cNvSpPr>
            <p:nvPr/>
          </p:nvSpPr>
          <p:spPr>
            <a:xfrm>
              <a:off x="1975163" y="78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d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2" name="Rectangle 961"/>
            <p:cNvSpPr>
              <a:spLocks/>
            </p:cNvSpPr>
            <p:nvPr/>
          </p:nvSpPr>
          <p:spPr>
            <a:xfrm>
              <a:off x="1975163" y="142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3" name="Rectangle 962"/>
            <p:cNvSpPr>
              <a:spLocks/>
            </p:cNvSpPr>
            <p:nvPr/>
          </p:nvSpPr>
          <p:spPr>
            <a:xfrm>
              <a:off x="1975163" y="207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a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4" name="Rectangle 963"/>
            <p:cNvSpPr>
              <a:spLocks/>
            </p:cNvSpPr>
            <p:nvPr/>
          </p:nvSpPr>
          <p:spPr>
            <a:xfrm>
              <a:off x="1975163" y="272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5" name="Rectangle 964"/>
            <p:cNvSpPr>
              <a:spLocks/>
            </p:cNvSpPr>
            <p:nvPr/>
          </p:nvSpPr>
          <p:spPr>
            <a:xfrm>
              <a:off x="1975163" y="337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s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6" name="Rectangle 965"/>
            <p:cNvSpPr>
              <a:spLocks/>
            </p:cNvSpPr>
            <p:nvPr/>
          </p:nvSpPr>
          <p:spPr>
            <a:xfrm>
              <a:off x="1975163" y="402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o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7" name="Rectangle 966"/>
            <p:cNvSpPr>
              <a:spLocks/>
            </p:cNvSpPr>
            <p:nvPr/>
          </p:nvSpPr>
          <p:spPr>
            <a:xfrm>
              <a:off x="1975163" y="466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v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8" name="Rectangle 967"/>
            <p:cNvSpPr>
              <a:spLocks/>
            </p:cNvSpPr>
            <p:nvPr/>
          </p:nvSpPr>
          <p:spPr>
            <a:xfrm>
              <a:off x="1975163" y="531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v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69" name="Rectangle 968"/>
            <p:cNvSpPr>
              <a:spLocks/>
            </p:cNvSpPr>
            <p:nvPr/>
          </p:nvSpPr>
          <p:spPr>
            <a:xfrm>
              <a:off x="1975163" y="596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0" name="Rectangle 969"/>
            <p:cNvSpPr>
              <a:spLocks/>
            </p:cNvSpPr>
            <p:nvPr/>
          </p:nvSpPr>
          <p:spPr>
            <a:xfrm>
              <a:off x="1975163" y="661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x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2" name="Rectangle 971"/>
            <p:cNvSpPr>
              <a:spLocks/>
            </p:cNvSpPr>
            <p:nvPr/>
          </p:nvSpPr>
          <p:spPr>
            <a:xfrm>
              <a:off x="2579557" y="78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3" name="Rectangle 972"/>
            <p:cNvSpPr>
              <a:spLocks/>
            </p:cNvSpPr>
            <p:nvPr/>
          </p:nvSpPr>
          <p:spPr>
            <a:xfrm>
              <a:off x="2579557" y="142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4" name="Rectangle 973"/>
            <p:cNvSpPr>
              <a:spLocks/>
            </p:cNvSpPr>
            <p:nvPr/>
          </p:nvSpPr>
          <p:spPr>
            <a:xfrm>
              <a:off x="2579557" y="207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r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5" name="Rectangle 974"/>
            <p:cNvSpPr>
              <a:spLocks/>
            </p:cNvSpPr>
            <p:nvPr/>
          </p:nvSpPr>
          <p:spPr>
            <a:xfrm>
              <a:off x="2579557" y="272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u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6" name="Rectangle 975"/>
            <p:cNvSpPr>
              <a:spLocks/>
            </p:cNvSpPr>
            <p:nvPr/>
          </p:nvSpPr>
          <p:spPr>
            <a:xfrm>
              <a:off x="2579557" y="337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7" name="Rectangle 976"/>
            <p:cNvSpPr>
              <a:spLocks/>
            </p:cNvSpPr>
            <p:nvPr/>
          </p:nvSpPr>
          <p:spPr>
            <a:xfrm>
              <a:off x="2579557" y="402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8" name="Rectangle 977"/>
            <p:cNvSpPr>
              <a:spLocks/>
            </p:cNvSpPr>
            <p:nvPr/>
          </p:nvSpPr>
          <p:spPr>
            <a:xfrm>
              <a:off x="2579557" y="466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79" name="Rectangle 978"/>
            <p:cNvSpPr>
              <a:spLocks/>
            </p:cNvSpPr>
            <p:nvPr/>
          </p:nvSpPr>
          <p:spPr>
            <a:xfrm>
              <a:off x="2579557" y="531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0" name="Rectangle 979"/>
            <p:cNvSpPr>
              <a:spLocks/>
            </p:cNvSpPr>
            <p:nvPr/>
          </p:nvSpPr>
          <p:spPr>
            <a:xfrm>
              <a:off x="2579557" y="596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l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1" name="Rectangle 980"/>
            <p:cNvSpPr>
              <a:spLocks/>
            </p:cNvSpPr>
            <p:nvPr/>
          </p:nvSpPr>
          <p:spPr>
            <a:xfrm>
              <a:off x="2579557" y="661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r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3" name="Rectangle 982"/>
            <p:cNvSpPr>
              <a:spLocks/>
            </p:cNvSpPr>
            <p:nvPr/>
          </p:nvSpPr>
          <p:spPr>
            <a:xfrm>
              <a:off x="3181688" y="78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s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4" name="Rectangle 983"/>
            <p:cNvSpPr>
              <a:spLocks/>
            </p:cNvSpPr>
            <p:nvPr/>
          </p:nvSpPr>
          <p:spPr>
            <a:xfrm>
              <a:off x="3181688" y="142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5" name="Rectangle 984"/>
            <p:cNvSpPr>
              <a:spLocks/>
            </p:cNvSpPr>
            <p:nvPr/>
          </p:nvSpPr>
          <p:spPr>
            <a:xfrm>
              <a:off x="3181688" y="207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6" name="Rectangle 985"/>
            <p:cNvSpPr>
              <a:spLocks/>
            </p:cNvSpPr>
            <p:nvPr/>
          </p:nvSpPr>
          <p:spPr>
            <a:xfrm>
              <a:off x="3181688" y="272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7" name="Rectangle 986"/>
            <p:cNvSpPr>
              <a:spLocks/>
            </p:cNvSpPr>
            <p:nvPr/>
          </p:nvSpPr>
          <p:spPr>
            <a:xfrm>
              <a:off x="3181688" y="337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y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8" name="Rectangle 987"/>
            <p:cNvSpPr>
              <a:spLocks/>
            </p:cNvSpPr>
            <p:nvPr/>
          </p:nvSpPr>
          <p:spPr>
            <a:xfrm>
              <a:off x="3181688" y="402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89" name="Rectangle 988"/>
            <p:cNvSpPr>
              <a:spLocks/>
            </p:cNvSpPr>
            <p:nvPr/>
          </p:nvSpPr>
          <p:spPr>
            <a:xfrm>
              <a:off x="3181688" y="466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0" name="Rectangle 989"/>
            <p:cNvSpPr>
              <a:spLocks/>
            </p:cNvSpPr>
            <p:nvPr/>
          </p:nvSpPr>
          <p:spPr>
            <a:xfrm>
              <a:off x="3181688" y="531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1" name="Rectangle 990"/>
            <p:cNvSpPr>
              <a:spLocks/>
            </p:cNvSpPr>
            <p:nvPr/>
          </p:nvSpPr>
          <p:spPr>
            <a:xfrm>
              <a:off x="3181688" y="596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v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2" name="Rectangle 991"/>
            <p:cNvSpPr>
              <a:spLocks/>
            </p:cNvSpPr>
            <p:nvPr/>
          </p:nvSpPr>
          <p:spPr>
            <a:xfrm>
              <a:off x="3181688" y="661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o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4" name="Rectangle 993"/>
            <p:cNvSpPr>
              <a:spLocks/>
            </p:cNvSpPr>
            <p:nvPr/>
          </p:nvSpPr>
          <p:spPr>
            <a:xfrm>
              <a:off x="3779288" y="78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p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5" name="Rectangle 994"/>
            <p:cNvSpPr>
              <a:spLocks/>
            </p:cNvSpPr>
            <p:nvPr/>
          </p:nvSpPr>
          <p:spPr>
            <a:xfrm>
              <a:off x="3779288" y="142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y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6" name="Rectangle 995"/>
            <p:cNvSpPr>
              <a:spLocks/>
            </p:cNvSpPr>
            <p:nvPr/>
          </p:nvSpPr>
          <p:spPr>
            <a:xfrm>
              <a:off x="3779288" y="207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7" name="Rectangle 996"/>
            <p:cNvSpPr>
              <a:spLocks/>
            </p:cNvSpPr>
            <p:nvPr/>
          </p:nvSpPr>
          <p:spPr>
            <a:xfrm>
              <a:off x="3779288" y="272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8" name="Rectangle 997"/>
            <p:cNvSpPr>
              <a:spLocks/>
            </p:cNvSpPr>
            <p:nvPr/>
          </p:nvSpPr>
          <p:spPr>
            <a:xfrm>
              <a:off x="3779288" y="337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999" name="Rectangle 998"/>
            <p:cNvSpPr>
              <a:spLocks/>
            </p:cNvSpPr>
            <p:nvPr/>
          </p:nvSpPr>
          <p:spPr>
            <a:xfrm>
              <a:off x="3779288" y="402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l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0" name="Rectangle 999"/>
            <p:cNvSpPr>
              <a:spLocks/>
            </p:cNvSpPr>
            <p:nvPr/>
          </p:nvSpPr>
          <p:spPr>
            <a:xfrm>
              <a:off x="3779288" y="466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l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1" name="Rectangle 1000"/>
            <p:cNvSpPr>
              <a:spLocks/>
            </p:cNvSpPr>
            <p:nvPr/>
          </p:nvSpPr>
          <p:spPr>
            <a:xfrm>
              <a:off x="3779288" y="531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2" name="Rectangle 1001"/>
            <p:cNvSpPr>
              <a:spLocks/>
            </p:cNvSpPr>
            <p:nvPr/>
          </p:nvSpPr>
          <p:spPr>
            <a:xfrm>
              <a:off x="3779288" y="596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3" name="Rectangle 1002"/>
            <p:cNvSpPr>
              <a:spLocks/>
            </p:cNvSpPr>
            <p:nvPr/>
          </p:nvSpPr>
          <p:spPr>
            <a:xfrm>
              <a:off x="3779288" y="661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c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5" name="Rectangle 1004"/>
            <p:cNvSpPr>
              <a:spLocks/>
            </p:cNvSpPr>
            <p:nvPr/>
          </p:nvSpPr>
          <p:spPr>
            <a:xfrm>
              <a:off x="4376888" y="78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h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6" name="Rectangle 1005"/>
            <p:cNvSpPr>
              <a:spLocks/>
            </p:cNvSpPr>
            <p:nvPr/>
          </p:nvSpPr>
          <p:spPr>
            <a:xfrm>
              <a:off x="4376888" y="142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f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7" name="Rectangle 1006"/>
            <p:cNvSpPr>
              <a:spLocks/>
            </p:cNvSpPr>
            <p:nvPr/>
          </p:nvSpPr>
          <p:spPr>
            <a:xfrm>
              <a:off x="4376888" y="207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r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8" name="Rectangle 1007"/>
            <p:cNvSpPr>
              <a:spLocks/>
            </p:cNvSpPr>
            <p:nvPr/>
          </p:nvSpPr>
          <p:spPr>
            <a:xfrm>
              <a:off x="4376888" y="272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s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09" name="Rectangle 1008"/>
            <p:cNvSpPr>
              <a:spLocks/>
            </p:cNvSpPr>
            <p:nvPr/>
          </p:nvSpPr>
          <p:spPr>
            <a:xfrm>
              <a:off x="4376888" y="337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h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0" name="Rectangle 1009"/>
            <p:cNvSpPr>
              <a:spLocks/>
            </p:cNvSpPr>
            <p:nvPr/>
          </p:nvSpPr>
          <p:spPr>
            <a:xfrm>
              <a:off x="4376888" y="402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1" name="Rectangle 1010"/>
            <p:cNvSpPr>
              <a:spLocks/>
            </p:cNvSpPr>
            <p:nvPr/>
          </p:nvSpPr>
          <p:spPr>
            <a:xfrm>
              <a:off x="4376888" y="466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f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2" name="Rectangle 1011"/>
            <p:cNvSpPr>
              <a:spLocks/>
            </p:cNvSpPr>
            <p:nvPr/>
          </p:nvSpPr>
          <p:spPr>
            <a:xfrm>
              <a:off x="4376888" y="531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3" name="Rectangle 1012"/>
            <p:cNvSpPr>
              <a:spLocks/>
            </p:cNvSpPr>
            <p:nvPr/>
          </p:nvSpPr>
          <p:spPr>
            <a:xfrm>
              <a:off x="4376888" y="596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4" name="Rectangle 1013"/>
            <p:cNvSpPr>
              <a:spLocks/>
            </p:cNvSpPr>
            <p:nvPr/>
          </p:nvSpPr>
          <p:spPr>
            <a:xfrm>
              <a:off x="4376888" y="661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l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6" name="Rectangle 1015"/>
            <p:cNvSpPr>
              <a:spLocks/>
            </p:cNvSpPr>
            <p:nvPr/>
          </p:nvSpPr>
          <p:spPr>
            <a:xfrm>
              <a:off x="4974488" y="78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a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7" name="Rectangle 1016"/>
            <p:cNvSpPr>
              <a:spLocks/>
            </p:cNvSpPr>
            <p:nvPr/>
          </p:nvSpPr>
          <p:spPr>
            <a:xfrm>
              <a:off x="4974488" y="142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8" name="Rectangle 1017"/>
            <p:cNvSpPr>
              <a:spLocks/>
            </p:cNvSpPr>
            <p:nvPr/>
          </p:nvSpPr>
          <p:spPr>
            <a:xfrm>
              <a:off x="4974488" y="207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19" name="Rectangle 1018"/>
            <p:cNvSpPr>
              <a:spLocks/>
            </p:cNvSpPr>
            <p:nvPr/>
          </p:nvSpPr>
          <p:spPr>
            <a:xfrm>
              <a:off x="4974488" y="272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>
                  <a:latin typeface="Codystar" panose="02000000000000000000" pitchFamily="2" charset="0"/>
                  <a:ea typeface="Codystar" panose="02000000000000000000" pitchFamily="2" charset="0"/>
                </a:rPr>
                <a:t>u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0" name="Rectangle 1019"/>
            <p:cNvSpPr>
              <a:spLocks/>
            </p:cNvSpPr>
            <p:nvPr/>
          </p:nvSpPr>
          <p:spPr>
            <a:xfrm>
              <a:off x="4974488" y="337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r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1" name="Rectangle 1020"/>
            <p:cNvSpPr>
              <a:spLocks/>
            </p:cNvSpPr>
            <p:nvPr/>
          </p:nvSpPr>
          <p:spPr>
            <a:xfrm>
              <a:off x="4974488" y="402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v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2" name="Rectangle 1021"/>
            <p:cNvSpPr>
              <a:spLocks/>
            </p:cNvSpPr>
            <p:nvPr/>
          </p:nvSpPr>
          <p:spPr>
            <a:xfrm>
              <a:off x="4974488" y="466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o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3" name="Rectangle 1022"/>
            <p:cNvSpPr>
              <a:spLocks/>
            </p:cNvSpPr>
            <p:nvPr/>
          </p:nvSpPr>
          <p:spPr>
            <a:xfrm>
              <a:off x="4974488" y="531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err="1" smtClean="0">
                  <a:latin typeface="Codystar" panose="02000000000000000000" pitchFamily="2" charset="0"/>
                  <a:ea typeface="Codystar" panose="02000000000000000000" pitchFamily="2" charset="0"/>
                </a:rPr>
                <a:t>i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4" name="Rectangle 1023"/>
            <p:cNvSpPr>
              <a:spLocks/>
            </p:cNvSpPr>
            <p:nvPr/>
          </p:nvSpPr>
          <p:spPr>
            <a:xfrm>
              <a:off x="4974488" y="596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g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5" name="Rectangle 1024"/>
            <p:cNvSpPr>
              <a:spLocks/>
            </p:cNvSpPr>
            <p:nvPr/>
          </p:nvSpPr>
          <p:spPr>
            <a:xfrm>
              <a:off x="4974488" y="661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o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7" name="Rectangle 1026"/>
            <p:cNvSpPr>
              <a:spLocks/>
            </p:cNvSpPr>
            <p:nvPr/>
          </p:nvSpPr>
          <p:spPr>
            <a:xfrm>
              <a:off x="5572088" y="78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l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8" name="Rectangle 1027"/>
            <p:cNvSpPr>
              <a:spLocks/>
            </p:cNvSpPr>
            <p:nvPr/>
          </p:nvSpPr>
          <p:spPr>
            <a:xfrm>
              <a:off x="5572088" y="142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v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29" name="Rectangle 1028"/>
            <p:cNvSpPr>
              <a:spLocks/>
            </p:cNvSpPr>
            <p:nvPr/>
          </p:nvSpPr>
          <p:spPr>
            <a:xfrm>
              <a:off x="5572088" y="207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0" name="Rectangle 1029"/>
            <p:cNvSpPr>
              <a:spLocks/>
            </p:cNvSpPr>
            <p:nvPr/>
          </p:nvSpPr>
          <p:spPr>
            <a:xfrm>
              <a:off x="5572088" y="272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1" name="Rectangle 1030"/>
            <p:cNvSpPr>
              <a:spLocks/>
            </p:cNvSpPr>
            <p:nvPr/>
          </p:nvSpPr>
          <p:spPr>
            <a:xfrm>
              <a:off x="5572088" y="337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2" name="Rectangle 1031"/>
            <p:cNvSpPr>
              <a:spLocks/>
            </p:cNvSpPr>
            <p:nvPr/>
          </p:nvSpPr>
          <p:spPr>
            <a:xfrm>
              <a:off x="5572088" y="402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3" name="Rectangle 1032"/>
            <p:cNvSpPr>
              <a:spLocks/>
            </p:cNvSpPr>
            <p:nvPr/>
          </p:nvSpPr>
          <p:spPr>
            <a:xfrm>
              <a:off x="5572088" y="466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u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4" name="Rectangle 1033"/>
            <p:cNvSpPr>
              <a:spLocks/>
            </p:cNvSpPr>
            <p:nvPr/>
          </p:nvSpPr>
          <p:spPr>
            <a:xfrm>
              <a:off x="5572088" y="531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5" name="Rectangle 1034"/>
            <p:cNvSpPr>
              <a:spLocks/>
            </p:cNvSpPr>
            <p:nvPr/>
          </p:nvSpPr>
          <p:spPr>
            <a:xfrm>
              <a:off x="5572088" y="596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h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6" name="Rectangle 1035"/>
            <p:cNvSpPr>
              <a:spLocks/>
            </p:cNvSpPr>
            <p:nvPr/>
          </p:nvSpPr>
          <p:spPr>
            <a:xfrm>
              <a:off x="5572088" y="661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c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8" name="Rectangle 1037"/>
            <p:cNvSpPr>
              <a:spLocks/>
            </p:cNvSpPr>
            <p:nvPr/>
          </p:nvSpPr>
          <p:spPr>
            <a:xfrm>
              <a:off x="6181682" y="78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f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39" name="Rectangle 1038"/>
            <p:cNvSpPr>
              <a:spLocks/>
            </p:cNvSpPr>
            <p:nvPr/>
          </p:nvSpPr>
          <p:spPr>
            <a:xfrm>
              <a:off x="6181682" y="142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0" name="Rectangle 1039"/>
            <p:cNvSpPr>
              <a:spLocks/>
            </p:cNvSpPr>
            <p:nvPr/>
          </p:nvSpPr>
          <p:spPr>
            <a:xfrm>
              <a:off x="6181682" y="207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1" name="Rectangle 1040"/>
            <p:cNvSpPr>
              <a:spLocks/>
            </p:cNvSpPr>
            <p:nvPr/>
          </p:nvSpPr>
          <p:spPr>
            <a:xfrm>
              <a:off x="6181682" y="272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o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2" name="Rectangle 1041"/>
            <p:cNvSpPr>
              <a:spLocks/>
            </p:cNvSpPr>
            <p:nvPr/>
          </p:nvSpPr>
          <p:spPr>
            <a:xfrm>
              <a:off x="6181682" y="337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3" name="Rectangle 1042"/>
            <p:cNvSpPr>
              <a:spLocks/>
            </p:cNvSpPr>
            <p:nvPr/>
          </p:nvSpPr>
          <p:spPr>
            <a:xfrm>
              <a:off x="6181682" y="4021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n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4" name="Rectangle 1043"/>
            <p:cNvSpPr>
              <a:spLocks/>
            </p:cNvSpPr>
            <p:nvPr/>
          </p:nvSpPr>
          <p:spPr>
            <a:xfrm>
              <a:off x="6181682" y="4669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>
                  <a:latin typeface="Codystar" panose="02000000000000000000" pitchFamily="2" charset="0"/>
                  <a:ea typeface="Codystar" panose="02000000000000000000" pitchFamily="2" charset="0"/>
                </a:rPr>
                <a:t>r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5" name="Rectangle 1044"/>
            <p:cNvSpPr>
              <a:spLocks/>
            </p:cNvSpPr>
            <p:nvPr/>
          </p:nvSpPr>
          <p:spPr>
            <a:xfrm>
              <a:off x="6181682" y="5317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e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6" name="Rectangle 1045"/>
            <p:cNvSpPr>
              <a:spLocks/>
            </p:cNvSpPr>
            <p:nvPr/>
          </p:nvSpPr>
          <p:spPr>
            <a:xfrm>
              <a:off x="6181682" y="5965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t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1047" name="Rectangle 1046"/>
            <p:cNvSpPr>
              <a:spLocks/>
            </p:cNvSpPr>
            <p:nvPr/>
          </p:nvSpPr>
          <p:spPr>
            <a:xfrm>
              <a:off x="6181682" y="6613200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k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  <p:sp>
          <p:nvSpPr>
            <p:cNvPr id="415" name="Rectangle 414"/>
            <p:cNvSpPr>
              <a:spLocks/>
            </p:cNvSpPr>
            <p:nvPr/>
          </p:nvSpPr>
          <p:spPr>
            <a:xfrm>
              <a:off x="3397441" y="6552567"/>
              <a:ext cx="597600" cy="64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r>
                <a:rPr lang="en-AU" sz="3200" dirty="0" smtClean="0">
                  <a:latin typeface="Codystar" panose="02000000000000000000" pitchFamily="2" charset="0"/>
                  <a:ea typeface="Codystar" panose="02000000000000000000" pitchFamily="2" charset="0"/>
                </a:rPr>
                <a:t>‘</a:t>
              </a:r>
              <a:endParaRPr lang="en-GB" sz="3200" dirty="0">
                <a:latin typeface="Codystar" panose="02000000000000000000" pitchFamily="2" charset="0"/>
                <a:ea typeface="Codystar" panose="02000000000000000000" pitchFamily="2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0263" y="1578426"/>
            <a:ext cx="309700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AU" sz="3200" dirty="0" smtClean="0">
                <a:solidFill>
                  <a:schemeClr val="bg1"/>
                </a:solidFill>
                <a:latin typeface="Codystar" panose="02000000000000000000" pitchFamily="2" charset="0"/>
                <a:ea typeface="Codystar" panose="02000000000000000000" pitchFamily="2" charset="0"/>
              </a:rPr>
              <a:t>•</a:t>
            </a:r>
            <a:endParaRPr lang="en-GB" sz="2400" dirty="0">
              <a:solidFill>
                <a:schemeClr val="bg1"/>
              </a:solidFill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70263" y="8643201"/>
            <a:ext cx="309700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AU" sz="3200" dirty="0" smtClean="0">
                <a:solidFill>
                  <a:schemeClr val="bg1"/>
                </a:solidFill>
                <a:latin typeface="Codystar" panose="02000000000000000000" pitchFamily="2" charset="0"/>
                <a:ea typeface="Codystar" panose="02000000000000000000" pitchFamily="2" charset="0"/>
              </a:rPr>
              <a:t>•</a:t>
            </a:r>
            <a:endParaRPr lang="en-GB" sz="2400" dirty="0">
              <a:solidFill>
                <a:schemeClr val="bg1"/>
              </a:solidFill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778900" y="1578426"/>
            <a:ext cx="309700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AU" sz="3200" dirty="0" smtClean="0">
                <a:solidFill>
                  <a:schemeClr val="bg1"/>
                </a:solidFill>
                <a:latin typeface="Codystar" panose="02000000000000000000" pitchFamily="2" charset="0"/>
                <a:ea typeface="Codystar" panose="02000000000000000000" pitchFamily="2" charset="0"/>
              </a:rPr>
              <a:t>•</a:t>
            </a:r>
            <a:endParaRPr lang="en-GB" sz="2400" dirty="0">
              <a:solidFill>
                <a:schemeClr val="bg1"/>
              </a:solidFill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778900" y="8643201"/>
            <a:ext cx="309700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AU" sz="3200" dirty="0" smtClean="0">
                <a:solidFill>
                  <a:schemeClr val="bg1"/>
                </a:solidFill>
                <a:latin typeface="Codystar" panose="02000000000000000000" pitchFamily="2" charset="0"/>
                <a:ea typeface="Codystar" panose="02000000000000000000" pitchFamily="2" charset="0"/>
              </a:rPr>
              <a:t>•</a:t>
            </a:r>
            <a:endParaRPr lang="en-GB" sz="2400" dirty="0">
              <a:solidFill>
                <a:schemeClr val="bg1"/>
              </a:solidFill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413</Words>
  <Application>Microsoft Office PowerPoint</Application>
  <PresentationFormat>Custom</PresentationFormat>
  <Paragraphs>413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10</cp:revision>
  <cp:lastPrinted>2014-09-06T03:01:24Z</cp:lastPrinted>
  <dcterms:created xsi:type="dcterms:W3CDTF">2014-09-06T00:58:05Z</dcterms:created>
  <dcterms:modified xsi:type="dcterms:W3CDTF">2014-09-06T03:13:12Z</dcterms:modified>
</cp:coreProperties>
</file>