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2" r:id="rId3"/>
    <p:sldId id="263" r:id="rId4"/>
    <p:sldId id="264" r:id="rId5"/>
    <p:sldId id="267" r:id="rId6"/>
    <p:sldId id="268" r:id="rId7"/>
    <p:sldId id="265" r:id="rId8"/>
    <p:sldId id="266" r:id="rId9"/>
  </p:sldIdLst>
  <p:sldSz cx="11630025" cy="8389938"/>
  <p:notesSz cx="6858000" cy="9144000"/>
  <p:defaultTextStyle>
    <a:defPPr>
      <a:defRPr lang="en-US"/>
    </a:defPPr>
    <a:lvl1pPr marL="0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6912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3825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0737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27650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34562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41475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48387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55299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385" autoAdjust="0"/>
  </p:normalViewPr>
  <p:slideViewPr>
    <p:cSldViewPr>
      <p:cViewPr>
        <p:scale>
          <a:sx n="66" d="100"/>
          <a:sy n="66" d="100"/>
        </p:scale>
        <p:origin x="-1190" y="-581"/>
      </p:cViewPr>
      <p:guideLst>
        <p:guide orient="horz" pos="2643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2AF13-0778-43B5-9314-396ADDAFD636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2513" y="685800"/>
            <a:ext cx="4752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DDD3F-9CE0-43DB-9913-1E3DC14DF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3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5800"/>
            <a:ext cx="4752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5800"/>
            <a:ext cx="4752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5800"/>
            <a:ext cx="4752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5800"/>
            <a:ext cx="4752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5800"/>
            <a:ext cx="4752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5800"/>
            <a:ext cx="4752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5800"/>
            <a:ext cx="4752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252" y="2606320"/>
            <a:ext cx="9885522" cy="17983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4507" y="4754298"/>
            <a:ext cx="8141017" cy="21440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6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0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7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4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48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2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2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0229" y="528258"/>
            <a:ext cx="3091243" cy="112759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6494" y="528258"/>
            <a:ext cx="9079900" cy="112759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29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692" y="5391312"/>
            <a:ext cx="9885522" cy="166633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692" y="3556017"/>
            <a:ext cx="9885522" cy="1835299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691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382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073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27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3456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414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483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5529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3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498" y="3084080"/>
            <a:ext cx="6085571" cy="872009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5904" y="3084080"/>
            <a:ext cx="6085571" cy="872009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9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05" y="335990"/>
            <a:ext cx="10467023" cy="139832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501" y="1878028"/>
            <a:ext cx="5138614" cy="782672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6912" indent="0">
              <a:buNone/>
              <a:defRPr sz="2700" b="1"/>
            </a:lvl2pPr>
            <a:lvl3pPr marL="1213825" indent="0">
              <a:buNone/>
              <a:defRPr sz="2400" b="1"/>
            </a:lvl3pPr>
            <a:lvl4pPr marL="1820737" indent="0">
              <a:buNone/>
              <a:defRPr sz="2200" b="1"/>
            </a:lvl4pPr>
            <a:lvl5pPr marL="2427650" indent="0">
              <a:buNone/>
              <a:defRPr sz="2200" b="1"/>
            </a:lvl5pPr>
            <a:lvl6pPr marL="3034562" indent="0">
              <a:buNone/>
              <a:defRPr sz="2200" b="1"/>
            </a:lvl6pPr>
            <a:lvl7pPr marL="3641475" indent="0">
              <a:buNone/>
              <a:defRPr sz="2200" b="1"/>
            </a:lvl7pPr>
            <a:lvl8pPr marL="4248387" indent="0">
              <a:buNone/>
              <a:defRPr sz="2200" b="1"/>
            </a:lvl8pPr>
            <a:lvl9pPr marL="485529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501" y="2660698"/>
            <a:ext cx="5138614" cy="48339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07893" y="1878028"/>
            <a:ext cx="5140632" cy="782672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6912" indent="0">
              <a:buNone/>
              <a:defRPr sz="2700" b="1"/>
            </a:lvl2pPr>
            <a:lvl3pPr marL="1213825" indent="0">
              <a:buNone/>
              <a:defRPr sz="2400" b="1"/>
            </a:lvl3pPr>
            <a:lvl4pPr marL="1820737" indent="0">
              <a:buNone/>
              <a:defRPr sz="2200" b="1"/>
            </a:lvl4pPr>
            <a:lvl5pPr marL="2427650" indent="0">
              <a:buNone/>
              <a:defRPr sz="2200" b="1"/>
            </a:lvl5pPr>
            <a:lvl6pPr marL="3034562" indent="0">
              <a:buNone/>
              <a:defRPr sz="2200" b="1"/>
            </a:lvl6pPr>
            <a:lvl7pPr marL="3641475" indent="0">
              <a:buNone/>
              <a:defRPr sz="2200" b="1"/>
            </a:lvl7pPr>
            <a:lvl8pPr marL="4248387" indent="0">
              <a:buNone/>
              <a:defRPr sz="2200" b="1"/>
            </a:lvl8pPr>
            <a:lvl9pPr marL="485529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07893" y="2660698"/>
            <a:ext cx="5140632" cy="48339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4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3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0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04" y="334046"/>
            <a:ext cx="3826198" cy="142162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7020" y="334045"/>
            <a:ext cx="6501508" cy="7160580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504" y="1755674"/>
            <a:ext cx="3826198" cy="5738951"/>
          </a:xfrm>
        </p:spPr>
        <p:txBody>
          <a:bodyPr/>
          <a:lstStyle>
            <a:lvl1pPr marL="0" indent="0">
              <a:buNone/>
              <a:defRPr sz="1900"/>
            </a:lvl1pPr>
            <a:lvl2pPr marL="606912" indent="0">
              <a:buNone/>
              <a:defRPr sz="1600"/>
            </a:lvl2pPr>
            <a:lvl3pPr marL="1213825" indent="0">
              <a:buNone/>
              <a:defRPr sz="1400"/>
            </a:lvl3pPr>
            <a:lvl4pPr marL="1820737" indent="0">
              <a:buNone/>
              <a:defRPr sz="1200"/>
            </a:lvl4pPr>
            <a:lvl5pPr marL="2427650" indent="0">
              <a:buNone/>
              <a:defRPr sz="1200"/>
            </a:lvl5pPr>
            <a:lvl6pPr marL="3034562" indent="0">
              <a:buNone/>
              <a:defRPr sz="1200"/>
            </a:lvl6pPr>
            <a:lvl7pPr marL="3641475" indent="0">
              <a:buNone/>
              <a:defRPr sz="1200"/>
            </a:lvl7pPr>
            <a:lvl8pPr marL="4248387" indent="0">
              <a:buNone/>
              <a:defRPr sz="1200"/>
            </a:lvl8pPr>
            <a:lvl9pPr marL="485529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98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66" y="5872956"/>
            <a:ext cx="6978015" cy="69333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79566" y="749656"/>
            <a:ext cx="6978015" cy="5033963"/>
          </a:xfrm>
        </p:spPr>
        <p:txBody>
          <a:bodyPr/>
          <a:lstStyle>
            <a:lvl1pPr marL="0" indent="0">
              <a:buNone/>
              <a:defRPr sz="4200"/>
            </a:lvl1pPr>
            <a:lvl2pPr marL="606912" indent="0">
              <a:buNone/>
              <a:defRPr sz="3700"/>
            </a:lvl2pPr>
            <a:lvl3pPr marL="1213825" indent="0">
              <a:buNone/>
              <a:defRPr sz="3100"/>
            </a:lvl3pPr>
            <a:lvl4pPr marL="1820737" indent="0">
              <a:buNone/>
              <a:defRPr sz="2700"/>
            </a:lvl4pPr>
            <a:lvl5pPr marL="2427650" indent="0">
              <a:buNone/>
              <a:defRPr sz="2700"/>
            </a:lvl5pPr>
            <a:lvl6pPr marL="3034562" indent="0">
              <a:buNone/>
              <a:defRPr sz="2700"/>
            </a:lvl6pPr>
            <a:lvl7pPr marL="3641475" indent="0">
              <a:buNone/>
              <a:defRPr sz="2700"/>
            </a:lvl7pPr>
            <a:lvl8pPr marL="4248387" indent="0">
              <a:buNone/>
              <a:defRPr sz="2700"/>
            </a:lvl8pPr>
            <a:lvl9pPr marL="4855299" indent="0">
              <a:buNone/>
              <a:defRPr sz="2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9566" y="6566294"/>
            <a:ext cx="6978015" cy="984652"/>
          </a:xfrm>
        </p:spPr>
        <p:txBody>
          <a:bodyPr/>
          <a:lstStyle>
            <a:lvl1pPr marL="0" indent="0">
              <a:buNone/>
              <a:defRPr sz="1900"/>
            </a:lvl1pPr>
            <a:lvl2pPr marL="606912" indent="0">
              <a:buNone/>
              <a:defRPr sz="1600"/>
            </a:lvl2pPr>
            <a:lvl3pPr marL="1213825" indent="0">
              <a:buNone/>
              <a:defRPr sz="1400"/>
            </a:lvl3pPr>
            <a:lvl4pPr marL="1820737" indent="0">
              <a:buNone/>
              <a:defRPr sz="1200"/>
            </a:lvl4pPr>
            <a:lvl5pPr marL="2427650" indent="0">
              <a:buNone/>
              <a:defRPr sz="1200"/>
            </a:lvl5pPr>
            <a:lvl6pPr marL="3034562" indent="0">
              <a:buNone/>
              <a:defRPr sz="1200"/>
            </a:lvl6pPr>
            <a:lvl7pPr marL="3641475" indent="0">
              <a:buNone/>
              <a:defRPr sz="1200"/>
            </a:lvl7pPr>
            <a:lvl8pPr marL="4248387" indent="0">
              <a:buNone/>
              <a:defRPr sz="1200"/>
            </a:lvl8pPr>
            <a:lvl9pPr marL="485529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16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505" y="335990"/>
            <a:ext cx="10467023" cy="1398323"/>
          </a:xfrm>
          <a:prstGeom prst="rect">
            <a:avLst/>
          </a:prstGeom>
        </p:spPr>
        <p:txBody>
          <a:bodyPr vert="horz" lIns="121382" tIns="60691" rIns="121382" bIns="606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505" y="1957653"/>
            <a:ext cx="10467023" cy="5536972"/>
          </a:xfrm>
          <a:prstGeom prst="rect">
            <a:avLst/>
          </a:prstGeom>
        </p:spPr>
        <p:txBody>
          <a:bodyPr vert="horz" lIns="121382" tIns="60691" rIns="121382" bIns="606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502" y="7776232"/>
            <a:ext cx="2713672" cy="446686"/>
          </a:xfrm>
          <a:prstGeom prst="rect">
            <a:avLst/>
          </a:prstGeom>
        </p:spPr>
        <p:txBody>
          <a:bodyPr vert="horz" lIns="121382" tIns="60691" rIns="121382" bIns="6069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F9BB2-E21A-4AF2-A80C-BB5BB92D6098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73592" y="7776232"/>
            <a:ext cx="3682842" cy="446686"/>
          </a:xfrm>
          <a:prstGeom prst="rect">
            <a:avLst/>
          </a:prstGeom>
        </p:spPr>
        <p:txBody>
          <a:bodyPr vert="horz" lIns="121382" tIns="60691" rIns="121382" bIns="6069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4853" y="7776232"/>
            <a:ext cx="2713672" cy="446686"/>
          </a:xfrm>
          <a:prstGeom prst="rect">
            <a:avLst/>
          </a:prstGeom>
        </p:spPr>
        <p:txBody>
          <a:bodyPr vert="horz" lIns="121382" tIns="60691" rIns="121382" bIns="6069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3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3825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184" indent="-455184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6233" indent="-379321" algn="l" defTabSz="12138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17281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24193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31106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38018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44931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843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58756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6912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3825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0737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7650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4562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1475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48387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55299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roup 460"/>
          <p:cNvGrpSpPr/>
          <p:nvPr/>
        </p:nvGrpSpPr>
        <p:grpSpPr>
          <a:xfrm>
            <a:off x="2010600" y="1117570"/>
            <a:ext cx="6598800" cy="360000"/>
            <a:chOff x="2010600" y="1117570"/>
            <a:chExt cx="6598800" cy="360000"/>
          </a:xfrm>
        </p:grpSpPr>
        <p:grpSp>
          <p:nvGrpSpPr>
            <p:cNvPr id="462" name="Group 461"/>
            <p:cNvGrpSpPr/>
            <p:nvPr/>
          </p:nvGrpSpPr>
          <p:grpSpPr>
            <a:xfrm rot="10800000">
              <a:off x="8009535" y="1117570"/>
              <a:ext cx="599865" cy="360000"/>
              <a:chOff x="571306" y="7759253"/>
              <a:chExt cx="601200" cy="360000"/>
            </a:xfrm>
          </p:grpSpPr>
          <p:sp>
            <p:nvSpPr>
              <p:cNvPr id="493" name="Rectangle 4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3" name="Group 462"/>
            <p:cNvGrpSpPr/>
            <p:nvPr/>
          </p:nvGrpSpPr>
          <p:grpSpPr>
            <a:xfrm rot="10800000">
              <a:off x="7409671" y="1117570"/>
              <a:ext cx="599865" cy="360000"/>
              <a:chOff x="571306" y="7759253"/>
              <a:chExt cx="601200" cy="360000"/>
            </a:xfrm>
          </p:grpSpPr>
          <p:sp>
            <p:nvSpPr>
              <p:cNvPr id="491" name="Rectangle 4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4" name="Group 463"/>
            <p:cNvGrpSpPr/>
            <p:nvPr/>
          </p:nvGrpSpPr>
          <p:grpSpPr>
            <a:xfrm rot="10800000">
              <a:off x="6809806" y="1117570"/>
              <a:ext cx="599865" cy="360000"/>
              <a:chOff x="571306" y="7759253"/>
              <a:chExt cx="601200" cy="360000"/>
            </a:xfrm>
          </p:grpSpPr>
          <p:sp>
            <p:nvSpPr>
              <p:cNvPr id="489" name="Rectangle 4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 rot="10800000">
              <a:off x="6209941" y="1117570"/>
              <a:ext cx="599865" cy="360000"/>
              <a:chOff x="571306" y="7759253"/>
              <a:chExt cx="601200" cy="360000"/>
            </a:xfrm>
          </p:grpSpPr>
          <p:sp>
            <p:nvSpPr>
              <p:cNvPr id="487" name="Rectangle 4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6" name="Group 465"/>
            <p:cNvGrpSpPr/>
            <p:nvPr/>
          </p:nvGrpSpPr>
          <p:grpSpPr>
            <a:xfrm rot="10800000">
              <a:off x="5610077" y="1117570"/>
              <a:ext cx="599865" cy="360000"/>
              <a:chOff x="571306" y="7759253"/>
              <a:chExt cx="601200" cy="360000"/>
            </a:xfrm>
          </p:grpSpPr>
          <p:sp>
            <p:nvSpPr>
              <p:cNvPr id="485" name="Rectangle 4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7" name="Group 466"/>
            <p:cNvGrpSpPr/>
            <p:nvPr/>
          </p:nvGrpSpPr>
          <p:grpSpPr>
            <a:xfrm rot="10800000">
              <a:off x="5010212" y="1117570"/>
              <a:ext cx="599865" cy="360000"/>
              <a:chOff x="571306" y="7759253"/>
              <a:chExt cx="601200" cy="360000"/>
            </a:xfrm>
          </p:grpSpPr>
          <p:sp>
            <p:nvSpPr>
              <p:cNvPr id="483" name="Rectangle 4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 rot="10800000">
              <a:off x="4410347" y="1117570"/>
              <a:ext cx="599865" cy="360000"/>
              <a:chOff x="571306" y="7759253"/>
              <a:chExt cx="601200" cy="360000"/>
            </a:xfrm>
          </p:grpSpPr>
          <p:sp>
            <p:nvSpPr>
              <p:cNvPr id="481" name="Rectangle 4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9" name="Group 468"/>
            <p:cNvGrpSpPr/>
            <p:nvPr/>
          </p:nvGrpSpPr>
          <p:grpSpPr>
            <a:xfrm rot="10800000">
              <a:off x="3810194" y="1117570"/>
              <a:ext cx="599865" cy="360000"/>
              <a:chOff x="571306" y="7759253"/>
              <a:chExt cx="601200" cy="360000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0" name="Group 469"/>
            <p:cNvGrpSpPr/>
            <p:nvPr/>
          </p:nvGrpSpPr>
          <p:grpSpPr>
            <a:xfrm rot="10800000">
              <a:off x="3210329" y="1117570"/>
              <a:ext cx="599865" cy="360000"/>
              <a:chOff x="571306" y="7759253"/>
              <a:chExt cx="601200" cy="360000"/>
            </a:xfrm>
          </p:grpSpPr>
          <p:sp>
            <p:nvSpPr>
              <p:cNvPr id="477" name="Rectangle 4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 rot="10800000">
              <a:off x="2610465" y="1117570"/>
              <a:ext cx="599865" cy="360000"/>
              <a:chOff x="571306" y="7759253"/>
              <a:chExt cx="601200" cy="360000"/>
            </a:xfrm>
          </p:grpSpPr>
          <p:sp>
            <p:nvSpPr>
              <p:cNvPr id="475" name="Rectangle 47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2" name="Group 471"/>
            <p:cNvGrpSpPr/>
            <p:nvPr/>
          </p:nvGrpSpPr>
          <p:grpSpPr>
            <a:xfrm rot="10800000">
              <a:off x="2010600" y="1117570"/>
              <a:ext cx="599865" cy="360000"/>
              <a:chOff x="571306" y="7759253"/>
              <a:chExt cx="601200" cy="360000"/>
            </a:xfrm>
          </p:grpSpPr>
          <p:sp>
            <p:nvSpPr>
              <p:cNvPr id="473" name="Rectangle 47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495" name="Group 494"/>
          <p:cNvGrpSpPr/>
          <p:nvPr/>
        </p:nvGrpSpPr>
        <p:grpSpPr>
          <a:xfrm>
            <a:off x="1724254" y="1638573"/>
            <a:ext cx="7198665" cy="360000"/>
            <a:chOff x="1724254" y="1638573"/>
            <a:chExt cx="7198665" cy="360000"/>
          </a:xfrm>
        </p:grpSpPr>
        <p:grpSp>
          <p:nvGrpSpPr>
            <p:cNvPr id="496" name="Group 495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530" name="Rectangle 5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97" name="Group 496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528" name="Rectangle 5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526" name="Rectangle 5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99" name="Group 498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524" name="Rectangle 5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0" name="Group 499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520" name="Rectangle 5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2" name="Group 501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518" name="Rectangle 5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3" name="Group 502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516" name="Rectangle 51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514" name="Rectangle 51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5" name="Group 504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512" name="Rectangle 51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6" name="Group 505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510" name="Rectangle 50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508" name="Rectangle 50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32" name="Group 531"/>
          <p:cNvGrpSpPr/>
          <p:nvPr/>
        </p:nvGrpSpPr>
        <p:grpSpPr>
          <a:xfrm>
            <a:off x="1410735" y="2149566"/>
            <a:ext cx="7798530" cy="360000"/>
            <a:chOff x="1410735" y="2237248"/>
            <a:chExt cx="7798530" cy="360000"/>
          </a:xfrm>
        </p:grpSpPr>
        <p:grpSp>
          <p:nvGrpSpPr>
            <p:cNvPr id="533" name="Group 532"/>
            <p:cNvGrpSpPr/>
            <p:nvPr/>
          </p:nvGrpSpPr>
          <p:grpSpPr>
            <a:xfrm rot="10800000">
              <a:off x="8009535" y="2237248"/>
              <a:ext cx="599865" cy="360000"/>
              <a:chOff x="571306" y="7759253"/>
              <a:chExt cx="601200" cy="360000"/>
            </a:xfrm>
          </p:grpSpPr>
          <p:sp>
            <p:nvSpPr>
              <p:cNvPr id="570" name="Rectangle 5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4" name="Group 533"/>
            <p:cNvGrpSpPr/>
            <p:nvPr/>
          </p:nvGrpSpPr>
          <p:grpSpPr>
            <a:xfrm rot="10800000">
              <a:off x="7409671" y="2237248"/>
              <a:ext cx="599865" cy="360000"/>
              <a:chOff x="571306" y="7759253"/>
              <a:chExt cx="601200" cy="360000"/>
            </a:xfrm>
          </p:grpSpPr>
          <p:sp>
            <p:nvSpPr>
              <p:cNvPr id="568" name="Rectangle 5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 rot="10800000">
              <a:off x="6809806" y="2237248"/>
              <a:ext cx="599865" cy="360000"/>
              <a:chOff x="571306" y="7759253"/>
              <a:chExt cx="601200" cy="360000"/>
            </a:xfrm>
          </p:grpSpPr>
          <p:sp>
            <p:nvSpPr>
              <p:cNvPr id="566" name="Rectangle 5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6" name="Group 535"/>
            <p:cNvGrpSpPr/>
            <p:nvPr/>
          </p:nvGrpSpPr>
          <p:grpSpPr>
            <a:xfrm rot="10800000">
              <a:off x="6209941" y="2237248"/>
              <a:ext cx="599865" cy="360000"/>
              <a:chOff x="571306" y="7759253"/>
              <a:chExt cx="601200" cy="360000"/>
            </a:xfrm>
          </p:grpSpPr>
          <p:sp>
            <p:nvSpPr>
              <p:cNvPr id="564" name="Rectangle 5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7" name="Group 536"/>
            <p:cNvGrpSpPr/>
            <p:nvPr/>
          </p:nvGrpSpPr>
          <p:grpSpPr>
            <a:xfrm rot="10800000">
              <a:off x="5610077" y="2237248"/>
              <a:ext cx="599865" cy="360000"/>
              <a:chOff x="571306" y="7759253"/>
              <a:chExt cx="601200" cy="360000"/>
            </a:xfrm>
          </p:grpSpPr>
          <p:sp>
            <p:nvSpPr>
              <p:cNvPr id="562" name="Rectangle 5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8" name="Group 537"/>
            <p:cNvGrpSpPr/>
            <p:nvPr/>
          </p:nvGrpSpPr>
          <p:grpSpPr>
            <a:xfrm rot="10800000">
              <a:off x="5010212" y="2237248"/>
              <a:ext cx="599865" cy="360000"/>
              <a:chOff x="571306" y="7759253"/>
              <a:chExt cx="601200" cy="360000"/>
            </a:xfrm>
          </p:grpSpPr>
          <p:sp>
            <p:nvSpPr>
              <p:cNvPr id="560" name="Rectangle 5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9" name="Group 538"/>
            <p:cNvGrpSpPr/>
            <p:nvPr/>
          </p:nvGrpSpPr>
          <p:grpSpPr>
            <a:xfrm rot="10800000">
              <a:off x="4410347" y="2237248"/>
              <a:ext cx="599865" cy="360000"/>
              <a:chOff x="571306" y="7759253"/>
              <a:chExt cx="601200" cy="360000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0" name="Group 539"/>
            <p:cNvGrpSpPr/>
            <p:nvPr/>
          </p:nvGrpSpPr>
          <p:grpSpPr>
            <a:xfrm rot="10800000">
              <a:off x="3810194" y="2237248"/>
              <a:ext cx="599865" cy="360000"/>
              <a:chOff x="571306" y="7759253"/>
              <a:chExt cx="601200" cy="360000"/>
            </a:xfrm>
          </p:grpSpPr>
          <p:sp>
            <p:nvSpPr>
              <p:cNvPr id="556" name="Rectangle 5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1" name="Group 540"/>
            <p:cNvGrpSpPr/>
            <p:nvPr/>
          </p:nvGrpSpPr>
          <p:grpSpPr>
            <a:xfrm rot="10800000">
              <a:off x="3210329" y="2237248"/>
              <a:ext cx="599865" cy="360000"/>
              <a:chOff x="571306" y="7759253"/>
              <a:chExt cx="601200" cy="360000"/>
            </a:xfrm>
          </p:grpSpPr>
          <p:sp>
            <p:nvSpPr>
              <p:cNvPr id="554" name="Rectangle 5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2" name="Group 541"/>
            <p:cNvGrpSpPr/>
            <p:nvPr/>
          </p:nvGrpSpPr>
          <p:grpSpPr>
            <a:xfrm rot="10800000">
              <a:off x="2610465" y="2237248"/>
              <a:ext cx="599865" cy="360000"/>
              <a:chOff x="571306" y="7759253"/>
              <a:chExt cx="601200" cy="360000"/>
            </a:xfrm>
          </p:grpSpPr>
          <p:sp>
            <p:nvSpPr>
              <p:cNvPr id="552" name="Rectangle 5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3" name="Group 542"/>
            <p:cNvGrpSpPr/>
            <p:nvPr/>
          </p:nvGrpSpPr>
          <p:grpSpPr>
            <a:xfrm rot="10800000">
              <a:off x="2010600" y="2237248"/>
              <a:ext cx="599865" cy="360000"/>
              <a:chOff x="571306" y="7759253"/>
              <a:chExt cx="601200" cy="360000"/>
            </a:xfrm>
          </p:grpSpPr>
          <p:sp>
            <p:nvSpPr>
              <p:cNvPr id="550" name="Rectangle 5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4" name="Group 543"/>
            <p:cNvGrpSpPr/>
            <p:nvPr/>
          </p:nvGrpSpPr>
          <p:grpSpPr>
            <a:xfrm rot="10800000">
              <a:off x="8609400" y="2237248"/>
              <a:ext cx="599865" cy="360000"/>
              <a:chOff x="571306" y="7759253"/>
              <a:chExt cx="601200" cy="360000"/>
            </a:xfrm>
          </p:grpSpPr>
          <p:sp>
            <p:nvSpPr>
              <p:cNvPr id="548" name="Rectangle 5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5" name="Group 544"/>
            <p:cNvGrpSpPr/>
            <p:nvPr/>
          </p:nvGrpSpPr>
          <p:grpSpPr>
            <a:xfrm rot="10800000">
              <a:off x="1410735" y="2237248"/>
              <a:ext cx="599865" cy="360000"/>
              <a:chOff x="571306" y="7759253"/>
              <a:chExt cx="601200" cy="360000"/>
            </a:xfrm>
          </p:grpSpPr>
          <p:sp>
            <p:nvSpPr>
              <p:cNvPr id="546" name="Rectangle 5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72" name="Group 571"/>
          <p:cNvGrpSpPr/>
          <p:nvPr/>
        </p:nvGrpSpPr>
        <p:grpSpPr>
          <a:xfrm>
            <a:off x="1124390" y="2681115"/>
            <a:ext cx="8398395" cy="360000"/>
            <a:chOff x="1124389" y="2718693"/>
            <a:chExt cx="8398395" cy="360000"/>
          </a:xfrm>
        </p:grpSpPr>
        <p:grpSp>
          <p:nvGrpSpPr>
            <p:cNvPr id="573" name="Group 572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613" name="Rectangle 6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4" name="Group 573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611" name="Rectangle 6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5" name="Group 574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609" name="Rectangle 6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6" name="Group 575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607" name="Rectangle 6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7" name="Group 576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605" name="Rectangle 6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8" name="Group 577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603" name="Rectangle 6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9" name="Group 578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601" name="Rectangle 6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0" name="Group 579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599" name="Rectangle 5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1" name="Group 580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597" name="Rectangle 5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2" name="Group 581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595" name="Rectangle 5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3" name="Group 582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593" name="Rectangle 5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4" name="Group 583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591" name="Rectangle 5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5" name="Group 584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589" name="Rectangle 5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6" name="Group 585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587" name="Rectangle 5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615" name="Rectangle 614"/>
          <p:cNvSpPr/>
          <p:nvPr/>
        </p:nvSpPr>
        <p:spPr>
          <a:xfrm>
            <a:off x="3000195" y="342429"/>
            <a:ext cx="46196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60 per meter WS2811B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524525" y="3821516"/>
            <a:ext cx="9598125" cy="360000"/>
            <a:chOff x="524525" y="3546897"/>
            <a:chExt cx="9598125" cy="360000"/>
          </a:xfrm>
        </p:grpSpPr>
        <p:grpSp>
          <p:nvGrpSpPr>
            <p:cNvPr id="617" name="Group 616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657" name="Rectangle 6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8" name="Group 617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655" name="Rectangle 6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9" name="Group 618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653" name="Rectangle 6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0" name="Group 619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651" name="Rectangle 6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1" name="Group 620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649" name="Rectangle 6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2" name="Group 621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647" name="Rectangle 6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3" name="Group 622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645" name="Rectangle 6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4" name="Group 623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643" name="Rectangle 6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5" name="Group 624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641" name="Rectangle 6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6" name="Group 625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7" name="Group 626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637" name="Rectangle 6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8" name="Group 627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635" name="Rectangle 6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9" name="Group 628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633" name="Rectangle 6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30" name="Group 629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631" name="Rectangle 6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59" name="Group 658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660" name="Rectangle 6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62" name="Group 661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663" name="Rectangle 6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850247" y="3258865"/>
            <a:ext cx="8998260" cy="360000"/>
            <a:chOff x="524525" y="3258865"/>
            <a:chExt cx="8998260" cy="360000"/>
          </a:xfrm>
        </p:grpSpPr>
        <p:grpSp>
          <p:nvGrpSpPr>
            <p:cNvPr id="666" name="Group 665"/>
            <p:cNvGrpSpPr/>
            <p:nvPr/>
          </p:nvGrpSpPr>
          <p:grpSpPr>
            <a:xfrm rot="10800000">
              <a:off x="7723190" y="3258865"/>
              <a:ext cx="599865" cy="360000"/>
              <a:chOff x="571306" y="7759253"/>
              <a:chExt cx="601200" cy="360000"/>
            </a:xfrm>
          </p:grpSpPr>
          <p:sp>
            <p:nvSpPr>
              <p:cNvPr id="712" name="Rectangle 71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67" name="Group 666"/>
            <p:cNvGrpSpPr/>
            <p:nvPr/>
          </p:nvGrpSpPr>
          <p:grpSpPr>
            <a:xfrm rot="10800000">
              <a:off x="7123326" y="3258865"/>
              <a:ext cx="599865" cy="360000"/>
              <a:chOff x="571306" y="7759253"/>
              <a:chExt cx="601200" cy="360000"/>
            </a:xfrm>
          </p:grpSpPr>
          <p:sp>
            <p:nvSpPr>
              <p:cNvPr id="710" name="Rectangle 70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68" name="Group 667"/>
            <p:cNvGrpSpPr/>
            <p:nvPr/>
          </p:nvGrpSpPr>
          <p:grpSpPr>
            <a:xfrm rot="10800000">
              <a:off x="6523461" y="3258865"/>
              <a:ext cx="599865" cy="360000"/>
              <a:chOff x="571306" y="7759253"/>
              <a:chExt cx="601200" cy="360000"/>
            </a:xfrm>
          </p:grpSpPr>
          <p:sp>
            <p:nvSpPr>
              <p:cNvPr id="708" name="Rectangle 70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69" name="Group 668"/>
            <p:cNvGrpSpPr/>
            <p:nvPr/>
          </p:nvGrpSpPr>
          <p:grpSpPr>
            <a:xfrm rot="10800000">
              <a:off x="5923596" y="3258865"/>
              <a:ext cx="599865" cy="360000"/>
              <a:chOff x="571306" y="7759253"/>
              <a:chExt cx="601200" cy="360000"/>
            </a:xfrm>
          </p:grpSpPr>
          <p:sp>
            <p:nvSpPr>
              <p:cNvPr id="706" name="Rectangle 70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0" name="Group 669"/>
            <p:cNvGrpSpPr/>
            <p:nvPr/>
          </p:nvGrpSpPr>
          <p:grpSpPr>
            <a:xfrm rot="10800000">
              <a:off x="5323732" y="3258865"/>
              <a:ext cx="599865" cy="360000"/>
              <a:chOff x="571306" y="7759253"/>
              <a:chExt cx="601200" cy="360000"/>
            </a:xfrm>
          </p:grpSpPr>
          <p:sp>
            <p:nvSpPr>
              <p:cNvPr id="704" name="Rectangle 7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1" name="Group 670"/>
            <p:cNvGrpSpPr/>
            <p:nvPr/>
          </p:nvGrpSpPr>
          <p:grpSpPr>
            <a:xfrm rot="10800000">
              <a:off x="4723867" y="3258865"/>
              <a:ext cx="599865" cy="360000"/>
              <a:chOff x="571306" y="7759253"/>
              <a:chExt cx="601200" cy="360000"/>
            </a:xfrm>
          </p:grpSpPr>
          <p:sp>
            <p:nvSpPr>
              <p:cNvPr id="702" name="Rectangle 7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2" name="Group 671"/>
            <p:cNvGrpSpPr/>
            <p:nvPr/>
          </p:nvGrpSpPr>
          <p:grpSpPr>
            <a:xfrm rot="10800000">
              <a:off x="4124002" y="3258865"/>
              <a:ext cx="599865" cy="360000"/>
              <a:chOff x="571306" y="7759253"/>
              <a:chExt cx="601200" cy="360000"/>
            </a:xfrm>
          </p:grpSpPr>
          <p:sp>
            <p:nvSpPr>
              <p:cNvPr id="700" name="Rectangle 6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3" name="Group 672"/>
            <p:cNvGrpSpPr/>
            <p:nvPr/>
          </p:nvGrpSpPr>
          <p:grpSpPr>
            <a:xfrm rot="10800000">
              <a:off x="3523849" y="3258865"/>
              <a:ext cx="599865" cy="360000"/>
              <a:chOff x="571306" y="7759253"/>
              <a:chExt cx="601200" cy="360000"/>
            </a:xfrm>
          </p:grpSpPr>
          <p:sp>
            <p:nvSpPr>
              <p:cNvPr id="698" name="Rectangle 69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4" name="Group 673"/>
            <p:cNvGrpSpPr/>
            <p:nvPr/>
          </p:nvGrpSpPr>
          <p:grpSpPr>
            <a:xfrm rot="10800000">
              <a:off x="2923984" y="3258865"/>
              <a:ext cx="599865" cy="360000"/>
              <a:chOff x="571306" y="7759253"/>
              <a:chExt cx="601200" cy="360000"/>
            </a:xfrm>
          </p:grpSpPr>
          <p:sp>
            <p:nvSpPr>
              <p:cNvPr id="696" name="Rectangle 69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5" name="Group 674"/>
            <p:cNvGrpSpPr/>
            <p:nvPr/>
          </p:nvGrpSpPr>
          <p:grpSpPr>
            <a:xfrm rot="10800000">
              <a:off x="2324120" y="3258865"/>
              <a:ext cx="599865" cy="360000"/>
              <a:chOff x="571306" y="7759253"/>
              <a:chExt cx="601200" cy="360000"/>
            </a:xfrm>
          </p:grpSpPr>
          <p:sp>
            <p:nvSpPr>
              <p:cNvPr id="694" name="Rectangle 69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6" name="Group 675"/>
            <p:cNvGrpSpPr/>
            <p:nvPr/>
          </p:nvGrpSpPr>
          <p:grpSpPr>
            <a:xfrm rot="10800000">
              <a:off x="1724255" y="3258865"/>
              <a:ext cx="599865" cy="360000"/>
              <a:chOff x="571306" y="7759253"/>
              <a:chExt cx="601200" cy="360000"/>
            </a:xfrm>
          </p:grpSpPr>
          <p:sp>
            <p:nvSpPr>
              <p:cNvPr id="692" name="Rectangle 69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7" name="Group 676"/>
            <p:cNvGrpSpPr/>
            <p:nvPr/>
          </p:nvGrpSpPr>
          <p:grpSpPr>
            <a:xfrm rot="10800000">
              <a:off x="8323055" y="3258865"/>
              <a:ext cx="599865" cy="360000"/>
              <a:chOff x="571306" y="7759253"/>
              <a:chExt cx="601200" cy="360000"/>
            </a:xfrm>
          </p:grpSpPr>
          <p:sp>
            <p:nvSpPr>
              <p:cNvPr id="690" name="Rectangle 68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8" name="Group 677"/>
            <p:cNvGrpSpPr/>
            <p:nvPr/>
          </p:nvGrpSpPr>
          <p:grpSpPr>
            <a:xfrm rot="10800000">
              <a:off x="1124390" y="3258865"/>
              <a:ext cx="599865" cy="360000"/>
              <a:chOff x="571306" y="7759253"/>
              <a:chExt cx="601200" cy="360000"/>
            </a:xfrm>
          </p:grpSpPr>
          <p:sp>
            <p:nvSpPr>
              <p:cNvPr id="688" name="Rectangle 68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9" name="Group 678"/>
            <p:cNvGrpSpPr/>
            <p:nvPr/>
          </p:nvGrpSpPr>
          <p:grpSpPr>
            <a:xfrm rot="10800000">
              <a:off x="8922920" y="3258865"/>
              <a:ext cx="599865" cy="360000"/>
              <a:chOff x="571306" y="7759253"/>
              <a:chExt cx="601200" cy="360000"/>
            </a:xfrm>
          </p:grpSpPr>
          <p:sp>
            <p:nvSpPr>
              <p:cNvPr id="686" name="Rectangle 68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81" name="Group 680"/>
            <p:cNvGrpSpPr/>
            <p:nvPr/>
          </p:nvGrpSpPr>
          <p:grpSpPr>
            <a:xfrm rot="10800000">
              <a:off x="524525" y="3258865"/>
              <a:ext cx="599865" cy="360000"/>
              <a:chOff x="571306" y="7759253"/>
              <a:chExt cx="601200" cy="360000"/>
            </a:xfrm>
          </p:grpSpPr>
          <p:sp>
            <p:nvSpPr>
              <p:cNvPr id="682" name="Rectangle 68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2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11628000" cy="83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12000" y="612000"/>
            <a:ext cx="10404000" cy="716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12000" y="612000"/>
            <a:ext cx="10404000" cy="71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612000" y="612000"/>
            <a:ext cx="10404000" cy="71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11628000" cy="83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12000" y="612000"/>
            <a:ext cx="10404000" cy="716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500" name="Group 499"/>
          <p:cNvGrpSpPr/>
          <p:nvPr/>
        </p:nvGrpSpPr>
        <p:grpSpPr>
          <a:xfrm>
            <a:off x="1015166" y="3722431"/>
            <a:ext cx="9598125" cy="360000"/>
            <a:chOff x="524525" y="3546897"/>
            <a:chExt cx="9598125" cy="360000"/>
          </a:xfrm>
        </p:grpSpPr>
        <p:grpSp>
          <p:nvGrpSpPr>
            <p:cNvPr id="501" name="Group 500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547" name="Rectangle 5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2" name="Group 501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545" name="Rectangle 5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3" name="Group 502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543" name="Rectangle 5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541" name="Rectangle 5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5" name="Group 504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539" name="Rectangle 5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6" name="Group 505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537" name="Rectangle 5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535" name="Rectangle 5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8" name="Group 507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533" name="Rectangle 5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531" name="Rectangle 5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529" name="Rectangle 5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1" name="Group 510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527" name="Rectangle 5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2" name="Group 511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525" name="Rectangle 5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523" name="Rectangle 5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521" name="Rectangle 5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5" name="Group 514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519" name="Rectangle 5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517" name="Rectangle 5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H="1">
            <a:off x="612000" y="612000"/>
            <a:ext cx="10404000" cy="71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612000" y="612000"/>
            <a:ext cx="10404000" cy="71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Rectangle 548"/>
          <p:cNvSpPr>
            <a:spLocks noChangeAspect="1"/>
          </p:cNvSpPr>
          <p:nvPr/>
        </p:nvSpPr>
        <p:spPr>
          <a:xfrm>
            <a:off x="1015691" y="1171778"/>
            <a:ext cx="9597600" cy="6072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602" name="Group 601"/>
          <p:cNvGrpSpPr/>
          <p:nvPr/>
        </p:nvGrpSpPr>
        <p:grpSpPr>
          <a:xfrm>
            <a:off x="1014937" y="4355759"/>
            <a:ext cx="9598125" cy="360000"/>
            <a:chOff x="524525" y="3546897"/>
            <a:chExt cx="9598125" cy="360000"/>
          </a:xfrm>
        </p:grpSpPr>
        <p:grpSp>
          <p:nvGrpSpPr>
            <p:cNvPr id="603" name="Group 602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649" name="Rectangle 6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4" name="Group 603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647" name="Rectangle 6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5" name="Group 604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645" name="Rectangle 6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6" name="Group 605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643" name="Rectangle 6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7" name="Group 606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641" name="Rectangle 6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8" name="Group 607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637" name="Rectangle 6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0" name="Group 609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635" name="Rectangle 6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1" name="Group 610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633" name="Rectangle 6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2" name="Group 611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631" name="Rectangle 6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3" name="Group 612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629" name="Rectangle 6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4" name="Group 613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627" name="Rectangle 6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5" name="Group 614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625" name="Rectangle 6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623" name="Rectangle 6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7" name="Group 616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621" name="Rectangle 6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8" name="Group 617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619" name="Rectangle 6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-601200" y="1047630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757" name="Group 756"/>
          <p:cNvGrpSpPr/>
          <p:nvPr/>
        </p:nvGrpSpPr>
        <p:grpSpPr>
          <a:xfrm>
            <a:off x="1015166" y="4983070"/>
            <a:ext cx="9598125" cy="360000"/>
            <a:chOff x="524525" y="3546897"/>
            <a:chExt cx="9598125" cy="360000"/>
          </a:xfrm>
        </p:grpSpPr>
        <p:grpSp>
          <p:nvGrpSpPr>
            <p:cNvPr id="758" name="Group 757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906" name="Rectangle 90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7" name="Rectangle 90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59" name="Group 758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904" name="Rectangle 9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0" name="Group 759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902" name="Rectangle 9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3" name="Rectangle 9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1" name="Group 760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900" name="Rectangle 8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2" name="Group 761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898" name="Rectangle 89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9" name="Rectangle 89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3" name="Group 762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896" name="Rectangle 89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7" name="Rectangle 89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4" name="Group 763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894" name="Rectangle 89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5" name="Rectangle 89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5" name="Group 764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892" name="Rectangle 89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3" name="Rectangle 89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6" name="Group 765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890" name="Rectangle 88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7" name="Group 766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888" name="Rectangle 88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9" name="Rectangle 88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8" name="Group 767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784" name="Rectangle 78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9" name="Group 768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782" name="Rectangle 78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70" name="Group 769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780" name="Rectangle 7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71" name="Group 770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778" name="Rectangle 7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72" name="Group 771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776" name="Rectangle 7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73" name="Group 772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774" name="Rectangle 7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908" name="Group 907"/>
          <p:cNvGrpSpPr/>
          <p:nvPr/>
        </p:nvGrpSpPr>
        <p:grpSpPr>
          <a:xfrm>
            <a:off x="1014937" y="5616398"/>
            <a:ext cx="9598125" cy="360000"/>
            <a:chOff x="524525" y="3546897"/>
            <a:chExt cx="9598125" cy="360000"/>
          </a:xfrm>
        </p:grpSpPr>
        <p:grpSp>
          <p:nvGrpSpPr>
            <p:cNvPr id="909" name="Group 908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1125" name="Rectangle 11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6" name="Rectangle 11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0" name="Group 909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1123" name="Rectangle 11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4" name="Rectangle 11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1" name="Group 910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1121" name="Rectangle 11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2" name="Rectangle 11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2" name="Group 911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1119" name="Rectangle 11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0" name="Rectangle 11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3" name="Group 912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1117" name="Rectangle 11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8" name="Rectangle 11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4" name="Group 913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1115" name="Rectangle 11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6" name="Rectangle 11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5" name="Group 914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1113" name="Rectangle 11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4" name="Rectangle 11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6" name="Group 915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1111" name="Rectangle 11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2" name="Rectangle 11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7" name="Group 916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1109" name="Rectangle 11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0" name="Rectangle 11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8" name="Group 917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1107" name="Rectangle 11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08" name="Rectangle 11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9" name="Group 918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1105" name="Rectangle 11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06" name="Rectangle 11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20" name="Group 919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1103" name="Rectangle 11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04" name="Rectangle 11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21" name="Group 920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1101" name="Rectangle 11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02" name="Rectangle 11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92" name="Group 1091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1099" name="Rectangle 10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00" name="Rectangle 10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93" name="Group 1092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1097" name="Rectangle 10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98" name="Rectangle 10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94" name="Group 1093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1095" name="Rectangle 10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96" name="Rectangle 10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127" name="Group 1126"/>
          <p:cNvGrpSpPr/>
          <p:nvPr/>
        </p:nvGrpSpPr>
        <p:grpSpPr>
          <a:xfrm>
            <a:off x="1015166" y="2451630"/>
            <a:ext cx="9598125" cy="360000"/>
            <a:chOff x="524525" y="3546897"/>
            <a:chExt cx="9598125" cy="360000"/>
          </a:xfrm>
        </p:grpSpPr>
        <p:grpSp>
          <p:nvGrpSpPr>
            <p:cNvPr id="1128" name="Group 1127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1174" name="Rectangle 11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75" name="Rectangle 11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29" name="Group 1128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1172" name="Rectangle 11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73" name="Rectangle 11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0" name="Group 1129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1170" name="Rectangle 11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71" name="Rectangle 11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1" name="Group 1130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1168" name="Rectangle 11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69" name="Rectangle 11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2" name="Group 1131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1166" name="Rectangle 11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67" name="Rectangle 11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3" name="Group 1132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1164" name="Rectangle 11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65" name="Rectangle 11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4" name="Group 1133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1162" name="Rectangle 11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63" name="Rectangle 11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5" name="Group 1134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1160" name="Rectangle 11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61" name="Rectangle 11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6" name="Group 1135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1158" name="Rectangle 11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59" name="Rectangle 11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7" name="Group 1136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1156" name="Rectangle 11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8" name="Group 1137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1154" name="Rectangle 11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55" name="Rectangle 11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9" name="Group 1138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1152" name="Rectangle 11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53" name="Rectangle 11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40" name="Group 1139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1150" name="Rectangle 11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51" name="Rectangle 11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41" name="Group 1140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1148" name="Rectangle 11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49" name="Rectangle 11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42" name="Group 1141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1146" name="Rectangle 11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47" name="Rectangle 11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43" name="Group 1142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1144" name="Rectangle 11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45" name="Rectangle 11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176" name="Group 1175"/>
          <p:cNvGrpSpPr/>
          <p:nvPr/>
        </p:nvGrpSpPr>
        <p:grpSpPr>
          <a:xfrm>
            <a:off x="1014937" y="3087811"/>
            <a:ext cx="9598125" cy="360000"/>
            <a:chOff x="524525" y="3546897"/>
            <a:chExt cx="9598125" cy="360000"/>
          </a:xfrm>
        </p:grpSpPr>
        <p:grpSp>
          <p:nvGrpSpPr>
            <p:cNvPr id="1177" name="Group 1176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1223" name="Rectangle 12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24" name="Rectangle 12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78" name="Group 1177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1221" name="Rectangle 12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22" name="Rectangle 12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79" name="Group 1178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1219" name="Rectangle 12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20" name="Rectangle 12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0" name="Group 1179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1217" name="Rectangle 12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18" name="Rectangle 12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1" name="Group 1180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1215" name="Rectangle 12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16" name="Rectangle 12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2" name="Group 1181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1213" name="Rectangle 12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14" name="Rectangle 12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3" name="Group 1182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1211" name="Rectangle 12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12" name="Rectangle 12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4" name="Group 1183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1209" name="Rectangle 12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10" name="Rectangle 12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5" name="Group 1184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1207" name="Rectangle 12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08" name="Rectangle 12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6" name="Group 1185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1205" name="Rectangle 12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06" name="Rectangle 12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7" name="Group 1186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1203" name="Rectangle 12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04" name="Rectangle 12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8" name="Group 1187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1201" name="Rectangle 12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02" name="Rectangle 12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9" name="Group 1188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1199" name="Rectangle 11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00" name="Rectangle 11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90" name="Group 1189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1197" name="Rectangle 11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98" name="Rectangle 11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91" name="Group 1190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1195" name="Rectangle 11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96" name="Rectangle 11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92" name="Group 1191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1193" name="Rectangle 11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94" name="Rectangle 11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225" name="Group 1224"/>
          <p:cNvGrpSpPr/>
          <p:nvPr/>
        </p:nvGrpSpPr>
        <p:grpSpPr>
          <a:xfrm>
            <a:off x="1015166" y="1184430"/>
            <a:ext cx="9598125" cy="360000"/>
            <a:chOff x="524525" y="3546897"/>
            <a:chExt cx="9598125" cy="360000"/>
          </a:xfrm>
        </p:grpSpPr>
        <p:grpSp>
          <p:nvGrpSpPr>
            <p:cNvPr id="1226" name="Group 1225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1272" name="Rectangle 12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7" name="Group 1226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1270" name="Rectangle 12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71" name="Rectangle 12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8" name="Group 1227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1268" name="Rectangle 12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9" name="Rectangle 12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9" name="Group 1228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1266" name="Rectangle 12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7" name="Rectangle 12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0" name="Group 1229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1264" name="Rectangle 12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5" name="Rectangle 12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1" name="Group 1230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1262" name="Rectangle 12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3" name="Rectangle 12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2" name="Group 1231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1260" name="Rectangle 12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1" name="Rectangle 12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3" name="Group 1232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1258" name="Rectangle 12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9" name="Rectangle 12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4" name="Group 1233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1256" name="Rectangle 12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7" name="Rectangle 12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5" name="Group 1234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1254" name="Rectangle 12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5" name="Rectangle 12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6" name="Group 1235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1252" name="Rectangle 12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3" name="Rectangle 12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7" name="Group 1236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1250" name="Rectangle 12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1" name="Rectangle 12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8" name="Group 1237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1248" name="Rectangle 12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9" name="Rectangle 12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9" name="Group 1238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1246" name="Rectangle 12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7" name="Rectangle 12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40" name="Group 1239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1244" name="Rectangle 12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5" name="Rectangle 12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41" name="Group 1240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1242" name="Rectangle 124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3" name="Rectangle 124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274" name="Group 1273"/>
          <p:cNvGrpSpPr/>
          <p:nvPr/>
        </p:nvGrpSpPr>
        <p:grpSpPr>
          <a:xfrm>
            <a:off x="1015166" y="6250871"/>
            <a:ext cx="9598125" cy="360000"/>
            <a:chOff x="524525" y="3546897"/>
            <a:chExt cx="9598125" cy="360000"/>
          </a:xfrm>
        </p:grpSpPr>
        <p:grpSp>
          <p:nvGrpSpPr>
            <p:cNvPr id="1275" name="Group 1274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1321" name="Rectangle 13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22" name="Rectangle 13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6" name="Group 1275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1319" name="Rectangle 13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20" name="Rectangle 13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7" name="Group 1276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1317" name="Rectangle 13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18" name="Rectangle 13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8" name="Group 1277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1315" name="Rectangle 13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16" name="Rectangle 13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9" name="Group 1278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1313" name="Rectangle 13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14" name="Rectangle 13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0" name="Group 1279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1311" name="Rectangle 13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12" name="Rectangle 13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1" name="Group 1280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1309" name="Rectangle 13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10" name="Rectangle 13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2" name="Group 1281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1307" name="Rectangle 13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8" name="Rectangle 13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3" name="Group 1282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1305" name="Rectangle 13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6" name="Rectangle 13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4" name="Group 1283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1303" name="Rectangle 13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4" name="Rectangle 13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5" name="Group 1284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1301" name="Rectangle 13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2" name="Rectangle 13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6" name="Group 1285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1299" name="Rectangle 12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0" name="Rectangle 12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7" name="Group 1286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1297" name="Rectangle 12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8" name="Rectangle 12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8" name="Group 1287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1295" name="Rectangle 12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6" name="Rectangle 12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9" name="Group 1288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1293" name="Rectangle 12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4" name="Rectangle 12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90" name="Group 1289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1291" name="Rectangle 12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2" name="Rectangle 12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323" name="Group 1322"/>
          <p:cNvGrpSpPr/>
          <p:nvPr/>
        </p:nvGrpSpPr>
        <p:grpSpPr>
          <a:xfrm>
            <a:off x="1015166" y="6884199"/>
            <a:ext cx="9598125" cy="360000"/>
            <a:chOff x="524525" y="3546897"/>
            <a:chExt cx="9598125" cy="360000"/>
          </a:xfrm>
        </p:grpSpPr>
        <p:grpSp>
          <p:nvGrpSpPr>
            <p:cNvPr id="1324" name="Group 1323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1370" name="Rectangle 13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71" name="Rectangle 13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5" name="Group 1324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1368" name="Rectangle 13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9" name="Rectangle 13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6" name="Group 1325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1366" name="Rectangle 13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7" name="Rectangle 13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7" name="Group 1326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1364" name="Rectangle 13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5" name="Rectangle 13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8" name="Group 1327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1362" name="Rectangle 13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3" name="Rectangle 13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9" name="Group 1328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1360" name="Rectangle 13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1" name="Rectangle 13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0" name="Group 1329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1358" name="Rectangle 13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59" name="Rectangle 13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1" name="Group 1330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1356" name="Rectangle 13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57" name="Rectangle 13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2" name="Group 1331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1354" name="Rectangle 13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55" name="Rectangle 13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3" name="Group 1332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1352" name="Rectangle 13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53" name="Rectangle 13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4" name="Group 1333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1350" name="Rectangle 13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51" name="Rectangle 13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5" name="Group 1334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1348" name="Rectangle 13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9" name="Rectangle 13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6" name="Group 1335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1346" name="Rectangle 13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7" name="Rectangle 13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7" name="Group 1336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1344" name="Rectangle 13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5" name="Rectangle 13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8" name="Group 1337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1342" name="Rectangle 134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3" name="Rectangle 134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9" name="Group 1338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1340" name="Rectangle 133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1" name="Rectangle 134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57" name="Rectangle 456"/>
          <p:cNvSpPr/>
          <p:nvPr/>
        </p:nvSpPr>
        <p:spPr>
          <a:xfrm>
            <a:off x="-601200" y="1681230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-601200" y="2314830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-601200" y="2951011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-601200" y="3585631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-601200" y="4218959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-601200" y="4846270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-601200" y="5479598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-601200" y="6114071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-601200" y="6747399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466" name="Group 465"/>
          <p:cNvGrpSpPr/>
          <p:nvPr/>
        </p:nvGrpSpPr>
        <p:grpSpPr>
          <a:xfrm>
            <a:off x="1015166" y="1818030"/>
            <a:ext cx="9598125" cy="360000"/>
            <a:chOff x="524525" y="3546897"/>
            <a:chExt cx="9598125" cy="360000"/>
          </a:xfrm>
        </p:grpSpPr>
        <p:grpSp>
          <p:nvGrpSpPr>
            <p:cNvPr id="467" name="Group 466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564" name="Rectangle 5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562" name="Rectangle 5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9" name="Group 468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560" name="Rectangle 5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0" name="Group 469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556" name="Rectangle 5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2" name="Group 471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554" name="Rectangle 5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3" name="Group 472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551" name="Rectangle 5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499" name="Rectangle 4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5" name="Group 474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497" name="Rectangle 4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6" name="Group 475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495" name="Rectangle 4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493" name="Rectangle 4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8" name="Group 477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491" name="Rectangle 4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9" name="Group 478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489" name="Rectangle 4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487" name="Rectangle 4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485" name="Rectangle 4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82" name="Group 481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483" name="Rectangle 4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711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11628000" cy="83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12000" y="612000"/>
            <a:ext cx="10404000" cy="716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549" name="Rectangle 548"/>
          <p:cNvSpPr>
            <a:spLocks/>
          </p:cNvSpPr>
          <p:nvPr/>
        </p:nvSpPr>
        <p:spPr>
          <a:xfrm>
            <a:off x="1914369" y="1915200"/>
            <a:ext cx="7797600" cy="4557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7" name="Rectangle 456"/>
          <p:cNvSpPr/>
          <p:nvPr/>
        </p:nvSpPr>
        <p:spPr>
          <a:xfrm>
            <a:off x="397013" y="396000"/>
            <a:ext cx="10836000" cy="7596000"/>
          </a:xfrm>
          <a:prstGeom prst="rect">
            <a:avLst/>
          </a:prstGeom>
          <a:noFill/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8" name="Rectangle 457"/>
          <p:cNvSpPr>
            <a:spLocks/>
          </p:cNvSpPr>
          <p:nvPr/>
        </p:nvSpPr>
        <p:spPr>
          <a:xfrm>
            <a:off x="1913035" y="1911712"/>
            <a:ext cx="601200" cy="6516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201" name="Group 200"/>
          <p:cNvGrpSpPr/>
          <p:nvPr/>
        </p:nvGrpSpPr>
        <p:grpSpPr>
          <a:xfrm>
            <a:off x="1914370" y="2057512"/>
            <a:ext cx="7798530" cy="360000"/>
            <a:chOff x="1410735" y="2237248"/>
            <a:chExt cx="7798530" cy="360000"/>
          </a:xfrm>
        </p:grpSpPr>
        <p:grpSp>
          <p:nvGrpSpPr>
            <p:cNvPr id="202" name="Group 201"/>
            <p:cNvGrpSpPr/>
            <p:nvPr/>
          </p:nvGrpSpPr>
          <p:grpSpPr>
            <a:xfrm rot="10800000">
              <a:off x="8009535" y="2237248"/>
              <a:ext cx="599865" cy="360000"/>
              <a:chOff x="571306" y="7759253"/>
              <a:chExt cx="601200" cy="360000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 rot="10800000">
              <a:off x="7409671" y="2237248"/>
              <a:ext cx="599865" cy="360000"/>
              <a:chOff x="571306" y="7759253"/>
              <a:chExt cx="601200" cy="360000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 rot="10800000">
              <a:off x="6809806" y="2237248"/>
              <a:ext cx="599865" cy="360000"/>
              <a:chOff x="571306" y="7759253"/>
              <a:chExt cx="601200" cy="360000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 rot="10800000">
              <a:off x="6209941" y="2237248"/>
              <a:ext cx="599865" cy="360000"/>
              <a:chOff x="571306" y="7759253"/>
              <a:chExt cx="601200" cy="360000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 rot="10800000">
              <a:off x="5610077" y="2237248"/>
              <a:ext cx="599865" cy="360000"/>
              <a:chOff x="571306" y="7759253"/>
              <a:chExt cx="601200" cy="3600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 rot="10800000">
              <a:off x="5010212" y="2237248"/>
              <a:ext cx="599865" cy="360000"/>
              <a:chOff x="571306" y="7759253"/>
              <a:chExt cx="601200" cy="36000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 rot="10800000">
              <a:off x="4410347" y="2237248"/>
              <a:ext cx="599865" cy="360000"/>
              <a:chOff x="571306" y="7759253"/>
              <a:chExt cx="601200" cy="360000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 rot="10800000">
              <a:off x="3810194" y="2237248"/>
              <a:ext cx="599865" cy="360000"/>
              <a:chOff x="571306" y="7759253"/>
              <a:chExt cx="601200" cy="360000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 rot="10800000">
              <a:off x="3210329" y="2237248"/>
              <a:ext cx="599865" cy="360000"/>
              <a:chOff x="571306" y="7759253"/>
              <a:chExt cx="601200" cy="360000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 rot="10800000">
              <a:off x="2610465" y="2237248"/>
              <a:ext cx="599865" cy="360000"/>
              <a:chOff x="571306" y="7759253"/>
              <a:chExt cx="601200" cy="36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10800000">
              <a:off x="2010600" y="2237248"/>
              <a:ext cx="599865" cy="360000"/>
              <a:chOff x="571306" y="7759253"/>
              <a:chExt cx="601200" cy="360000"/>
            </a:xfrm>
          </p:grpSpPr>
          <p:sp>
            <p:nvSpPr>
              <p:cNvPr id="219" name="Rectangle 2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 rot="10800000">
              <a:off x="8609400" y="2237248"/>
              <a:ext cx="599865" cy="360000"/>
              <a:chOff x="571306" y="7759253"/>
              <a:chExt cx="601200" cy="360000"/>
            </a:xfrm>
          </p:grpSpPr>
          <p:sp>
            <p:nvSpPr>
              <p:cNvPr id="217" name="Rectangle 2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 rot="10800000">
              <a:off x="1410735" y="2237248"/>
              <a:ext cx="599865" cy="360000"/>
              <a:chOff x="571306" y="7759253"/>
              <a:chExt cx="601200" cy="360000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41" name="Rectangle 240"/>
          <p:cNvSpPr>
            <a:spLocks/>
          </p:cNvSpPr>
          <p:nvPr/>
        </p:nvSpPr>
        <p:spPr>
          <a:xfrm>
            <a:off x="1913035" y="2563312"/>
            <a:ext cx="601200" cy="6516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246" name="Rectangle 245"/>
          <p:cNvSpPr>
            <a:spLocks/>
          </p:cNvSpPr>
          <p:nvPr/>
        </p:nvSpPr>
        <p:spPr>
          <a:xfrm>
            <a:off x="1913035" y="3214912"/>
            <a:ext cx="601200" cy="6516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249" name="Rectangle 248"/>
          <p:cNvSpPr>
            <a:spLocks/>
          </p:cNvSpPr>
          <p:nvPr/>
        </p:nvSpPr>
        <p:spPr>
          <a:xfrm>
            <a:off x="1913035" y="3866512"/>
            <a:ext cx="601200" cy="6516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250" name="Rectangle 249"/>
          <p:cNvSpPr>
            <a:spLocks/>
          </p:cNvSpPr>
          <p:nvPr/>
        </p:nvSpPr>
        <p:spPr>
          <a:xfrm>
            <a:off x="1913035" y="4518112"/>
            <a:ext cx="601200" cy="6516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251" name="Rectangle 250"/>
          <p:cNvSpPr>
            <a:spLocks/>
          </p:cNvSpPr>
          <p:nvPr/>
        </p:nvSpPr>
        <p:spPr>
          <a:xfrm>
            <a:off x="1913035" y="5169712"/>
            <a:ext cx="601200" cy="6516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252" name="Rectangle 251"/>
          <p:cNvSpPr>
            <a:spLocks/>
          </p:cNvSpPr>
          <p:nvPr/>
        </p:nvSpPr>
        <p:spPr>
          <a:xfrm>
            <a:off x="1913035" y="5821312"/>
            <a:ext cx="601200" cy="6516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253" name="Group 252"/>
          <p:cNvGrpSpPr/>
          <p:nvPr/>
        </p:nvGrpSpPr>
        <p:grpSpPr>
          <a:xfrm>
            <a:off x="1914370" y="2709112"/>
            <a:ext cx="7798530" cy="360000"/>
            <a:chOff x="1410735" y="2237248"/>
            <a:chExt cx="7798530" cy="360000"/>
          </a:xfrm>
        </p:grpSpPr>
        <p:grpSp>
          <p:nvGrpSpPr>
            <p:cNvPr id="254" name="Group 253"/>
            <p:cNvGrpSpPr/>
            <p:nvPr/>
          </p:nvGrpSpPr>
          <p:grpSpPr>
            <a:xfrm rot="10800000">
              <a:off x="8009535" y="2237248"/>
              <a:ext cx="599865" cy="360000"/>
              <a:chOff x="571306" y="7759253"/>
              <a:chExt cx="601200" cy="360000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 rot="10800000">
              <a:off x="7409671" y="2237248"/>
              <a:ext cx="599865" cy="360000"/>
              <a:chOff x="571306" y="7759253"/>
              <a:chExt cx="601200" cy="360000"/>
            </a:xfrm>
          </p:grpSpPr>
          <p:sp>
            <p:nvSpPr>
              <p:cNvPr id="289" name="Rectangle 2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 rot="10800000">
              <a:off x="6809806" y="2237248"/>
              <a:ext cx="599865" cy="360000"/>
              <a:chOff x="571306" y="7759253"/>
              <a:chExt cx="601200" cy="360000"/>
            </a:xfrm>
          </p:grpSpPr>
          <p:sp>
            <p:nvSpPr>
              <p:cNvPr id="287" name="Rectangle 2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 rot="10800000">
              <a:off x="6209941" y="2237248"/>
              <a:ext cx="599865" cy="360000"/>
              <a:chOff x="571306" y="7759253"/>
              <a:chExt cx="601200" cy="360000"/>
            </a:xfrm>
          </p:grpSpPr>
          <p:sp>
            <p:nvSpPr>
              <p:cNvPr id="285" name="Rectangle 2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 rot="10800000">
              <a:off x="5610077" y="2237248"/>
              <a:ext cx="599865" cy="360000"/>
              <a:chOff x="571306" y="7759253"/>
              <a:chExt cx="601200" cy="360000"/>
            </a:xfrm>
          </p:grpSpPr>
          <p:sp>
            <p:nvSpPr>
              <p:cNvPr id="283" name="Rectangle 2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 rot="10800000">
              <a:off x="5010212" y="2237248"/>
              <a:ext cx="599865" cy="360000"/>
              <a:chOff x="571306" y="7759253"/>
              <a:chExt cx="601200" cy="36000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60" name="Group 259"/>
            <p:cNvGrpSpPr/>
            <p:nvPr/>
          </p:nvGrpSpPr>
          <p:grpSpPr>
            <a:xfrm rot="10800000">
              <a:off x="4410347" y="2237248"/>
              <a:ext cx="599865" cy="360000"/>
              <a:chOff x="571306" y="7759253"/>
              <a:chExt cx="601200" cy="360000"/>
            </a:xfrm>
          </p:grpSpPr>
          <p:sp>
            <p:nvSpPr>
              <p:cNvPr id="279" name="Rectangle 2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 rot="10800000">
              <a:off x="3810194" y="2237248"/>
              <a:ext cx="599865" cy="360000"/>
              <a:chOff x="571306" y="7759253"/>
              <a:chExt cx="601200" cy="360000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62" name="Group 261"/>
            <p:cNvGrpSpPr/>
            <p:nvPr/>
          </p:nvGrpSpPr>
          <p:grpSpPr>
            <a:xfrm rot="10800000">
              <a:off x="3210329" y="2237248"/>
              <a:ext cx="599865" cy="360000"/>
              <a:chOff x="571306" y="7759253"/>
              <a:chExt cx="601200" cy="36000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 rot="10800000">
              <a:off x="2610465" y="2237248"/>
              <a:ext cx="599865" cy="360000"/>
              <a:chOff x="571306" y="7759253"/>
              <a:chExt cx="601200" cy="360000"/>
            </a:xfrm>
          </p:grpSpPr>
          <p:sp>
            <p:nvSpPr>
              <p:cNvPr id="273" name="Rectangle 27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 rot="10800000">
              <a:off x="2010600" y="2237248"/>
              <a:ext cx="599865" cy="360000"/>
              <a:chOff x="571306" y="7759253"/>
              <a:chExt cx="601200" cy="360000"/>
            </a:xfrm>
          </p:grpSpPr>
          <p:sp>
            <p:nvSpPr>
              <p:cNvPr id="271" name="Rectangle 27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 rot="10800000">
              <a:off x="8609400" y="2237248"/>
              <a:ext cx="599865" cy="360000"/>
              <a:chOff x="571306" y="7759253"/>
              <a:chExt cx="601200" cy="360000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 rot="10800000">
              <a:off x="1410735" y="2237248"/>
              <a:ext cx="599865" cy="360000"/>
              <a:chOff x="571306" y="7759253"/>
              <a:chExt cx="601200" cy="360000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93" name="Group 292"/>
          <p:cNvGrpSpPr/>
          <p:nvPr/>
        </p:nvGrpSpPr>
        <p:grpSpPr>
          <a:xfrm>
            <a:off x="1914370" y="3360712"/>
            <a:ext cx="7798530" cy="360000"/>
            <a:chOff x="1410735" y="2237248"/>
            <a:chExt cx="7798530" cy="360000"/>
          </a:xfrm>
        </p:grpSpPr>
        <p:grpSp>
          <p:nvGrpSpPr>
            <p:cNvPr id="294" name="Group 293"/>
            <p:cNvGrpSpPr/>
            <p:nvPr/>
          </p:nvGrpSpPr>
          <p:grpSpPr>
            <a:xfrm rot="10800000">
              <a:off x="8009535" y="2237248"/>
              <a:ext cx="599865" cy="360000"/>
              <a:chOff x="571306" y="7759253"/>
              <a:chExt cx="601200" cy="360000"/>
            </a:xfrm>
          </p:grpSpPr>
          <p:sp>
            <p:nvSpPr>
              <p:cNvPr id="331" name="Rectangle 3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 rot="10800000">
              <a:off x="7409671" y="2237248"/>
              <a:ext cx="599865" cy="360000"/>
              <a:chOff x="571306" y="7759253"/>
              <a:chExt cx="601200" cy="360000"/>
            </a:xfrm>
          </p:grpSpPr>
          <p:sp>
            <p:nvSpPr>
              <p:cNvPr id="329" name="Rectangle 3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 rot="10800000">
              <a:off x="6809806" y="2237248"/>
              <a:ext cx="599865" cy="360000"/>
              <a:chOff x="571306" y="7759253"/>
              <a:chExt cx="601200" cy="360000"/>
            </a:xfrm>
          </p:grpSpPr>
          <p:sp>
            <p:nvSpPr>
              <p:cNvPr id="327" name="Rectangle 3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 rot="10800000">
              <a:off x="6209941" y="2237248"/>
              <a:ext cx="599865" cy="360000"/>
              <a:chOff x="571306" y="7759253"/>
              <a:chExt cx="601200" cy="360000"/>
            </a:xfrm>
          </p:grpSpPr>
          <p:sp>
            <p:nvSpPr>
              <p:cNvPr id="325" name="Rectangle 3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 rot="10800000">
              <a:off x="5610077" y="2237248"/>
              <a:ext cx="599865" cy="360000"/>
              <a:chOff x="571306" y="7759253"/>
              <a:chExt cx="601200" cy="360000"/>
            </a:xfrm>
          </p:grpSpPr>
          <p:sp>
            <p:nvSpPr>
              <p:cNvPr id="323" name="Rectangle 3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 rot="10800000">
              <a:off x="5010212" y="2237248"/>
              <a:ext cx="599865" cy="360000"/>
              <a:chOff x="571306" y="7759253"/>
              <a:chExt cx="601200" cy="360000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 rot="10800000">
              <a:off x="4410347" y="2237248"/>
              <a:ext cx="599865" cy="360000"/>
              <a:chOff x="571306" y="7759253"/>
              <a:chExt cx="601200" cy="360000"/>
            </a:xfrm>
          </p:grpSpPr>
          <p:sp>
            <p:nvSpPr>
              <p:cNvPr id="319" name="Rectangle 3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 rot="10800000">
              <a:off x="3810194" y="2237248"/>
              <a:ext cx="599865" cy="360000"/>
              <a:chOff x="571306" y="7759253"/>
              <a:chExt cx="601200" cy="360000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 rot="10800000">
              <a:off x="3210329" y="2237248"/>
              <a:ext cx="599865" cy="360000"/>
              <a:chOff x="571306" y="7759253"/>
              <a:chExt cx="601200" cy="360000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 rot="10800000">
              <a:off x="2610465" y="2237248"/>
              <a:ext cx="599865" cy="360000"/>
              <a:chOff x="571306" y="7759253"/>
              <a:chExt cx="601200" cy="360000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rot="10800000">
              <a:off x="2010600" y="2237248"/>
              <a:ext cx="599865" cy="360000"/>
              <a:chOff x="571306" y="7759253"/>
              <a:chExt cx="601200" cy="360000"/>
            </a:xfrm>
          </p:grpSpPr>
          <p:sp>
            <p:nvSpPr>
              <p:cNvPr id="311" name="Rectangle 3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 rot="10800000">
              <a:off x="8609400" y="2237248"/>
              <a:ext cx="599865" cy="360000"/>
              <a:chOff x="571306" y="7759253"/>
              <a:chExt cx="601200" cy="360000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 rot="10800000">
              <a:off x="1410735" y="2237248"/>
              <a:ext cx="599865" cy="360000"/>
              <a:chOff x="571306" y="7759253"/>
              <a:chExt cx="601200" cy="360000"/>
            </a:xfrm>
          </p:grpSpPr>
          <p:sp>
            <p:nvSpPr>
              <p:cNvPr id="307" name="Rectangle 3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333" name="Group 332"/>
          <p:cNvGrpSpPr/>
          <p:nvPr/>
        </p:nvGrpSpPr>
        <p:grpSpPr>
          <a:xfrm>
            <a:off x="1914370" y="4012312"/>
            <a:ext cx="7798530" cy="360000"/>
            <a:chOff x="1410735" y="2237248"/>
            <a:chExt cx="7798530" cy="360000"/>
          </a:xfrm>
        </p:grpSpPr>
        <p:grpSp>
          <p:nvGrpSpPr>
            <p:cNvPr id="334" name="Group 333"/>
            <p:cNvGrpSpPr/>
            <p:nvPr/>
          </p:nvGrpSpPr>
          <p:grpSpPr>
            <a:xfrm rot="10800000">
              <a:off x="8009535" y="2237248"/>
              <a:ext cx="599865" cy="360000"/>
              <a:chOff x="571306" y="7759253"/>
              <a:chExt cx="601200" cy="360000"/>
            </a:xfrm>
          </p:grpSpPr>
          <p:sp>
            <p:nvSpPr>
              <p:cNvPr id="371" name="Rectangle 37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5" name="Group 334"/>
            <p:cNvGrpSpPr/>
            <p:nvPr/>
          </p:nvGrpSpPr>
          <p:grpSpPr>
            <a:xfrm rot="10800000">
              <a:off x="7409671" y="2237248"/>
              <a:ext cx="599865" cy="360000"/>
              <a:chOff x="571306" y="7759253"/>
              <a:chExt cx="601200" cy="360000"/>
            </a:xfrm>
          </p:grpSpPr>
          <p:sp>
            <p:nvSpPr>
              <p:cNvPr id="369" name="Rectangle 3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 rot="10800000">
              <a:off x="6809806" y="2237248"/>
              <a:ext cx="599865" cy="360000"/>
              <a:chOff x="571306" y="7759253"/>
              <a:chExt cx="601200" cy="360000"/>
            </a:xfrm>
          </p:grpSpPr>
          <p:sp>
            <p:nvSpPr>
              <p:cNvPr id="367" name="Rectangle 3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7" name="Group 336"/>
            <p:cNvGrpSpPr/>
            <p:nvPr/>
          </p:nvGrpSpPr>
          <p:grpSpPr>
            <a:xfrm rot="10800000">
              <a:off x="6209941" y="2237248"/>
              <a:ext cx="599865" cy="360000"/>
              <a:chOff x="571306" y="7759253"/>
              <a:chExt cx="601200" cy="360000"/>
            </a:xfrm>
          </p:grpSpPr>
          <p:sp>
            <p:nvSpPr>
              <p:cNvPr id="365" name="Rectangle 3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 rot="10800000">
              <a:off x="5610077" y="2237248"/>
              <a:ext cx="599865" cy="360000"/>
              <a:chOff x="571306" y="7759253"/>
              <a:chExt cx="601200" cy="360000"/>
            </a:xfrm>
          </p:grpSpPr>
          <p:sp>
            <p:nvSpPr>
              <p:cNvPr id="363" name="Rectangle 3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 rot="10800000">
              <a:off x="5010212" y="2237248"/>
              <a:ext cx="599865" cy="360000"/>
              <a:chOff x="571306" y="7759253"/>
              <a:chExt cx="601200" cy="360000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0" name="Group 339"/>
            <p:cNvGrpSpPr/>
            <p:nvPr/>
          </p:nvGrpSpPr>
          <p:grpSpPr>
            <a:xfrm rot="10800000">
              <a:off x="4410347" y="2237248"/>
              <a:ext cx="599865" cy="360000"/>
              <a:chOff x="571306" y="7759253"/>
              <a:chExt cx="601200" cy="360000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 rot="10800000">
              <a:off x="3810194" y="2237248"/>
              <a:ext cx="599865" cy="360000"/>
              <a:chOff x="571306" y="7759253"/>
              <a:chExt cx="601200" cy="360000"/>
            </a:xfrm>
          </p:grpSpPr>
          <p:sp>
            <p:nvSpPr>
              <p:cNvPr id="357" name="Rectangle 3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 rot="10800000">
              <a:off x="3210329" y="2237248"/>
              <a:ext cx="599865" cy="360000"/>
              <a:chOff x="571306" y="7759253"/>
              <a:chExt cx="601200" cy="360000"/>
            </a:xfrm>
          </p:grpSpPr>
          <p:sp>
            <p:nvSpPr>
              <p:cNvPr id="355" name="Rectangle 3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 rot="10800000">
              <a:off x="2610465" y="2237248"/>
              <a:ext cx="599865" cy="360000"/>
              <a:chOff x="571306" y="7759253"/>
              <a:chExt cx="601200" cy="360000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 rot="10800000">
              <a:off x="2010600" y="2237248"/>
              <a:ext cx="599865" cy="360000"/>
              <a:chOff x="571306" y="7759253"/>
              <a:chExt cx="601200" cy="360000"/>
            </a:xfrm>
          </p:grpSpPr>
          <p:sp>
            <p:nvSpPr>
              <p:cNvPr id="351" name="Rectangle 3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 rot="10800000">
              <a:off x="8609400" y="2237248"/>
              <a:ext cx="599865" cy="360000"/>
              <a:chOff x="571306" y="7759253"/>
              <a:chExt cx="601200" cy="360000"/>
            </a:xfrm>
          </p:grpSpPr>
          <p:sp>
            <p:nvSpPr>
              <p:cNvPr id="349" name="Rectangle 3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 rot="10800000">
              <a:off x="1410735" y="2237248"/>
              <a:ext cx="599865" cy="360000"/>
              <a:chOff x="571306" y="7759253"/>
              <a:chExt cx="601200" cy="360000"/>
            </a:xfrm>
          </p:grpSpPr>
          <p:sp>
            <p:nvSpPr>
              <p:cNvPr id="347" name="Rectangle 3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373" name="Group 372"/>
          <p:cNvGrpSpPr/>
          <p:nvPr/>
        </p:nvGrpSpPr>
        <p:grpSpPr>
          <a:xfrm>
            <a:off x="1914370" y="4663912"/>
            <a:ext cx="7798530" cy="360000"/>
            <a:chOff x="1410735" y="2237248"/>
            <a:chExt cx="7798530" cy="360000"/>
          </a:xfrm>
        </p:grpSpPr>
        <p:grpSp>
          <p:nvGrpSpPr>
            <p:cNvPr id="374" name="Group 373"/>
            <p:cNvGrpSpPr/>
            <p:nvPr/>
          </p:nvGrpSpPr>
          <p:grpSpPr>
            <a:xfrm rot="10800000">
              <a:off x="8009535" y="2237248"/>
              <a:ext cx="599865" cy="360000"/>
              <a:chOff x="571306" y="7759253"/>
              <a:chExt cx="601200" cy="360000"/>
            </a:xfrm>
          </p:grpSpPr>
          <p:sp>
            <p:nvSpPr>
              <p:cNvPr id="411" name="Rectangle 4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75" name="Group 374"/>
            <p:cNvGrpSpPr/>
            <p:nvPr/>
          </p:nvGrpSpPr>
          <p:grpSpPr>
            <a:xfrm rot="10800000">
              <a:off x="7409671" y="2237248"/>
              <a:ext cx="599865" cy="360000"/>
              <a:chOff x="571306" y="7759253"/>
              <a:chExt cx="601200" cy="360000"/>
            </a:xfrm>
          </p:grpSpPr>
          <p:sp>
            <p:nvSpPr>
              <p:cNvPr id="409" name="Rectangle 4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 rot="10800000">
              <a:off x="6809806" y="2237248"/>
              <a:ext cx="599865" cy="360000"/>
              <a:chOff x="571306" y="7759253"/>
              <a:chExt cx="601200" cy="360000"/>
            </a:xfrm>
          </p:grpSpPr>
          <p:sp>
            <p:nvSpPr>
              <p:cNvPr id="407" name="Rectangle 4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77" name="Group 376"/>
            <p:cNvGrpSpPr/>
            <p:nvPr/>
          </p:nvGrpSpPr>
          <p:grpSpPr>
            <a:xfrm rot="10800000">
              <a:off x="6209941" y="2237248"/>
              <a:ext cx="599865" cy="360000"/>
              <a:chOff x="571306" y="7759253"/>
              <a:chExt cx="601200" cy="360000"/>
            </a:xfrm>
          </p:grpSpPr>
          <p:sp>
            <p:nvSpPr>
              <p:cNvPr id="405" name="Rectangle 4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78" name="Group 377"/>
            <p:cNvGrpSpPr/>
            <p:nvPr/>
          </p:nvGrpSpPr>
          <p:grpSpPr>
            <a:xfrm rot="10800000">
              <a:off x="5610077" y="2237248"/>
              <a:ext cx="599865" cy="360000"/>
              <a:chOff x="571306" y="7759253"/>
              <a:chExt cx="601200" cy="360000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 rot="10800000">
              <a:off x="5010212" y="2237248"/>
              <a:ext cx="599865" cy="360000"/>
              <a:chOff x="571306" y="7759253"/>
              <a:chExt cx="601200" cy="360000"/>
            </a:xfrm>
          </p:grpSpPr>
          <p:sp>
            <p:nvSpPr>
              <p:cNvPr id="401" name="Rectangle 4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0" name="Group 379"/>
            <p:cNvGrpSpPr/>
            <p:nvPr/>
          </p:nvGrpSpPr>
          <p:grpSpPr>
            <a:xfrm rot="10800000">
              <a:off x="4410347" y="2237248"/>
              <a:ext cx="599865" cy="360000"/>
              <a:chOff x="571306" y="7759253"/>
              <a:chExt cx="601200" cy="360000"/>
            </a:xfrm>
          </p:grpSpPr>
          <p:sp>
            <p:nvSpPr>
              <p:cNvPr id="399" name="Rectangle 3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1" name="Group 380"/>
            <p:cNvGrpSpPr/>
            <p:nvPr/>
          </p:nvGrpSpPr>
          <p:grpSpPr>
            <a:xfrm rot="10800000">
              <a:off x="3810194" y="2237248"/>
              <a:ext cx="599865" cy="360000"/>
              <a:chOff x="571306" y="7759253"/>
              <a:chExt cx="601200" cy="360000"/>
            </a:xfrm>
          </p:grpSpPr>
          <p:sp>
            <p:nvSpPr>
              <p:cNvPr id="397" name="Rectangle 3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2" name="Group 381"/>
            <p:cNvGrpSpPr/>
            <p:nvPr/>
          </p:nvGrpSpPr>
          <p:grpSpPr>
            <a:xfrm rot="10800000">
              <a:off x="3210329" y="2237248"/>
              <a:ext cx="599865" cy="360000"/>
              <a:chOff x="571306" y="7759253"/>
              <a:chExt cx="601200" cy="360000"/>
            </a:xfrm>
          </p:grpSpPr>
          <p:sp>
            <p:nvSpPr>
              <p:cNvPr id="395" name="Rectangle 3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3" name="Group 382"/>
            <p:cNvGrpSpPr/>
            <p:nvPr/>
          </p:nvGrpSpPr>
          <p:grpSpPr>
            <a:xfrm rot="10800000">
              <a:off x="2610465" y="2237248"/>
              <a:ext cx="599865" cy="360000"/>
              <a:chOff x="571306" y="7759253"/>
              <a:chExt cx="601200" cy="360000"/>
            </a:xfrm>
          </p:grpSpPr>
          <p:sp>
            <p:nvSpPr>
              <p:cNvPr id="393" name="Rectangle 3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4" name="Group 383"/>
            <p:cNvGrpSpPr/>
            <p:nvPr/>
          </p:nvGrpSpPr>
          <p:grpSpPr>
            <a:xfrm rot="10800000">
              <a:off x="2010600" y="2237248"/>
              <a:ext cx="599865" cy="360000"/>
              <a:chOff x="571306" y="7759253"/>
              <a:chExt cx="601200" cy="360000"/>
            </a:xfrm>
          </p:grpSpPr>
          <p:sp>
            <p:nvSpPr>
              <p:cNvPr id="391" name="Rectangle 3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5" name="Group 384"/>
            <p:cNvGrpSpPr/>
            <p:nvPr/>
          </p:nvGrpSpPr>
          <p:grpSpPr>
            <a:xfrm rot="10800000">
              <a:off x="8609400" y="2237248"/>
              <a:ext cx="599865" cy="360000"/>
              <a:chOff x="571306" y="7759253"/>
              <a:chExt cx="601200" cy="360000"/>
            </a:xfrm>
          </p:grpSpPr>
          <p:sp>
            <p:nvSpPr>
              <p:cNvPr id="389" name="Rectangle 3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6" name="Group 385"/>
            <p:cNvGrpSpPr/>
            <p:nvPr/>
          </p:nvGrpSpPr>
          <p:grpSpPr>
            <a:xfrm rot="10800000">
              <a:off x="1410735" y="2237248"/>
              <a:ext cx="599865" cy="360000"/>
              <a:chOff x="571306" y="7759253"/>
              <a:chExt cx="601200" cy="360000"/>
            </a:xfrm>
          </p:grpSpPr>
          <p:sp>
            <p:nvSpPr>
              <p:cNvPr id="387" name="Rectangle 3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413" name="Group 412"/>
          <p:cNvGrpSpPr/>
          <p:nvPr/>
        </p:nvGrpSpPr>
        <p:grpSpPr>
          <a:xfrm>
            <a:off x="1914370" y="5315512"/>
            <a:ext cx="7798530" cy="360000"/>
            <a:chOff x="1410735" y="2237248"/>
            <a:chExt cx="7798530" cy="360000"/>
          </a:xfrm>
        </p:grpSpPr>
        <p:grpSp>
          <p:nvGrpSpPr>
            <p:cNvPr id="414" name="Group 413"/>
            <p:cNvGrpSpPr/>
            <p:nvPr/>
          </p:nvGrpSpPr>
          <p:grpSpPr>
            <a:xfrm rot="10800000">
              <a:off x="8009535" y="2237248"/>
              <a:ext cx="599865" cy="360000"/>
              <a:chOff x="571306" y="7759253"/>
              <a:chExt cx="601200" cy="360000"/>
            </a:xfrm>
          </p:grpSpPr>
          <p:sp>
            <p:nvSpPr>
              <p:cNvPr id="451" name="Rectangle 4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5" name="Group 414"/>
            <p:cNvGrpSpPr/>
            <p:nvPr/>
          </p:nvGrpSpPr>
          <p:grpSpPr>
            <a:xfrm rot="10800000">
              <a:off x="7409671" y="2237248"/>
              <a:ext cx="599865" cy="360000"/>
              <a:chOff x="571306" y="7759253"/>
              <a:chExt cx="601200" cy="360000"/>
            </a:xfrm>
          </p:grpSpPr>
          <p:sp>
            <p:nvSpPr>
              <p:cNvPr id="449" name="Rectangle 4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6" name="Group 415"/>
            <p:cNvGrpSpPr/>
            <p:nvPr/>
          </p:nvGrpSpPr>
          <p:grpSpPr>
            <a:xfrm rot="10800000">
              <a:off x="6809806" y="2237248"/>
              <a:ext cx="599865" cy="360000"/>
              <a:chOff x="571306" y="7759253"/>
              <a:chExt cx="601200" cy="360000"/>
            </a:xfrm>
          </p:grpSpPr>
          <p:sp>
            <p:nvSpPr>
              <p:cNvPr id="447" name="Rectangle 4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7" name="Group 416"/>
            <p:cNvGrpSpPr/>
            <p:nvPr/>
          </p:nvGrpSpPr>
          <p:grpSpPr>
            <a:xfrm rot="10800000">
              <a:off x="6209941" y="2237248"/>
              <a:ext cx="599865" cy="360000"/>
              <a:chOff x="571306" y="7759253"/>
              <a:chExt cx="601200" cy="360000"/>
            </a:xfrm>
          </p:grpSpPr>
          <p:sp>
            <p:nvSpPr>
              <p:cNvPr id="445" name="Rectangle 4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8" name="Group 417"/>
            <p:cNvGrpSpPr/>
            <p:nvPr/>
          </p:nvGrpSpPr>
          <p:grpSpPr>
            <a:xfrm rot="10800000">
              <a:off x="5610077" y="2237248"/>
              <a:ext cx="599865" cy="360000"/>
              <a:chOff x="571306" y="7759253"/>
              <a:chExt cx="601200" cy="360000"/>
            </a:xfrm>
          </p:grpSpPr>
          <p:sp>
            <p:nvSpPr>
              <p:cNvPr id="443" name="Rectangle 4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9" name="Group 418"/>
            <p:cNvGrpSpPr/>
            <p:nvPr/>
          </p:nvGrpSpPr>
          <p:grpSpPr>
            <a:xfrm rot="10800000">
              <a:off x="5010212" y="2237248"/>
              <a:ext cx="599865" cy="360000"/>
              <a:chOff x="571306" y="7759253"/>
              <a:chExt cx="601200" cy="360000"/>
            </a:xfrm>
          </p:grpSpPr>
          <p:sp>
            <p:nvSpPr>
              <p:cNvPr id="441" name="Rectangle 4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20" name="Group 419"/>
            <p:cNvGrpSpPr/>
            <p:nvPr/>
          </p:nvGrpSpPr>
          <p:grpSpPr>
            <a:xfrm rot="10800000">
              <a:off x="4410347" y="2237248"/>
              <a:ext cx="599865" cy="360000"/>
              <a:chOff x="571306" y="7759253"/>
              <a:chExt cx="601200" cy="360000"/>
            </a:xfrm>
          </p:grpSpPr>
          <p:sp>
            <p:nvSpPr>
              <p:cNvPr id="439" name="Rectangle 4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21" name="Group 420"/>
            <p:cNvGrpSpPr/>
            <p:nvPr/>
          </p:nvGrpSpPr>
          <p:grpSpPr>
            <a:xfrm rot="10800000">
              <a:off x="3810194" y="2237248"/>
              <a:ext cx="599865" cy="360000"/>
              <a:chOff x="571306" y="7759253"/>
              <a:chExt cx="601200" cy="360000"/>
            </a:xfrm>
          </p:grpSpPr>
          <p:sp>
            <p:nvSpPr>
              <p:cNvPr id="437" name="Rectangle 4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22" name="Group 421"/>
            <p:cNvGrpSpPr/>
            <p:nvPr/>
          </p:nvGrpSpPr>
          <p:grpSpPr>
            <a:xfrm rot="10800000">
              <a:off x="3210329" y="2237248"/>
              <a:ext cx="599865" cy="360000"/>
              <a:chOff x="571306" y="7759253"/>
              <a:chExt cx="601200" cy="360000"/>
            </a:xfrm>
          </p:grpSpPr>
          <p:sp>
            <p:nvSpPr>
              <p:cNvPr id="435" name="Rectangle 4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23" name="Group 422"/>
            <p:cNvGrpSpPr/>
            <p:nvPr/>
          </p:nvGrpSpPr>
          <p:grpSpPr>
            <a:xfrm rot="10800000">
              <a:off x="2610465" y="2237248"/>
              <a:ext cx="599865" cy="360000"/>
              <a:chOff x="571306" y="7759253"/>
              <a:chExt cx="601200" cy="360000"/>
            </a:xfrm>
          </p:grpSpPr>
          <p:sp>
            <p:nvSpPr>
              <p:cNvPr id="433" name="Rectangle 4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24" name="Group 423"/>
            <p:cNvGrpSpPr/>
            <p:nvPr/>
          </p:nvGrpSpPr>
          <p:grpSpPr>
            <a:xfrm rot="10800000">
              <a:off x="2010600" y="2237248"/>
              <a:ext cx="599865" cy="360000"/>
              <a:chOff x="571306" y="7759253"/>
              <a:chExt cx="601200" cy="360000"/>
            </a:xfrm>
          </p:grpSpPr>
          <p:sp>
            <p:nvSpPr>
              <p:cNvPr id="431" name="Rectangle 4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25" name="Group 424"/>
            <p:cNvGrpSpPr/>
            <p:nvPr/>
          </p:nvGrpSpPr>
          <p:grpSpPr>
            <a:xfrm rot="10800000">
              <a:off x="8609400" y="2237248"/>
              <a:ext cx="599865" cy="360000"/>
              <a:chOff x="571306" y="7759253"/>
              <a:chExt cx="601200" cy="360000"/>
            </a:xfrm>
          </p:grpSpPr>
          <p:sp>
            <p:nvSpPr>
              <p:cNvPr id="429" name="Rectangle 4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26" name="Group 425"/>
            <p:cNvGrpSpPr/>
            <p:nvPr/>
          </p:nvGrpSpPr>
          <p:grpSpPr>
            <a:xfrm rot="10800000">
              <a:off x="1410735" y="2237248"/>
              <a:ext cx="599865" cy="360000"/>
              <a:chOff x="571306" y="7759253"/>
              <a:chExt cx="601200" cy="360000"/>
            </a:xfrm>
          </p:grpSpPr>
          <p:sp>
            <p:nvSpPr>
              <p:cNvPr id="427" name="Rectangle 4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37" name="Group 536"/>
          <p:cNvGrpSpPr/>
          <p:nvPr/>
        </p:nvGrpSpPr>
        <p:grpSpPr>
          <a:xfrm>
            <a:off x="1914370" y="5967112"/>
            <a:ext cx="7798530" cy="360000"/>
            <a:chOff x="1410735" y="2237248"/>
            <a:chExt cx="7798530" cy="360000"/>
          </a:xfrm>
        </p:grpSpPr>
        <p:grpSp>
          <p:nvGrpSpPr>
            <p:cNvPr id="538" name="Group 537"/>
            <p:cNvGrpSpPr/>
            <p:nvPr/>
          </p:nvGrpSpPr>
          <p:grpSpPr>
            <a:xfrm rot="10800000">
              <a:off x="8009535" y="2237248"/>
              <a:ext cx="599865" cy="360000"/>
              <a:chOff x="571306" y="7759253"/>
              <a:chExt cx="601200" cy="360000"/>
            </a:xfrm>
          </p:grpSpPr>
          <p:sp>
            <p:nvSpPr>
              <p:cNvPr id="581" name="Rectangle 5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9" name="Group 538"/>
            <p:cNvGrpSpPr/>
            <p:nvPr/>
          </p:nvGrpSpPr>
          <p:grpSpPr>
            <a:xfrm rot="10800000">
              <a:off x="7409671" y="2237248"/>
              <a:ext cx="599865" cy="360000"/>
              <a:chOff x="571306" y="7759253"/>
              <a:chExt cx="601200" cy="360000"/>
            </a:xfrm>
          </p:grpSpPr>
          <p:sp>
            <p:nvSpPr>
              <p:cNvPr id="579" name="Rectangle 5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0" name="Group 539"/>
            <p:cNvGrpSpPr/>
            <p:nvPr/>
          </p:nvGrpSpPr>
          <p:grpSpPr>
            <a:xfrm rot="10800000">
              <a:off x="6809806" y="2237248"/>
              <a:ext cx="599865" cy="360000"/>
              <a:chOff x="571306" y="7759253"/>
              <a:chExt cx="601200" cy="360000"/>
            </a:xfrm>
          </p:grpSpPr>
          <p:sp>
            <p:nvSpPr>
              <p:cNvPr id="577" name="Rectangle 5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1" name="Group 540"/>
            <p:cNvGrpSpPr/>
            <p:nvPr/>
          </p:nvGrpSpPr>
          <p:grpSpPr>
            <a:xfrm rot="10800000">
              <a:off x="6209941" y="2237248"/>
              <a:ext cx="599865" cy="360000"/>
              <a:chOff x="571306" y="7759253"/>
              <a:chExt cx="601200" cy="360000"/>
            </a:xfrm>
          </p:grpSpPr>
          <p:sp>
            <p:nvSpPr>
              <p:cNvPr id="575" name="Rectangle 57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2" name="Group 541"/>
            <p:cNvGrpSpPr/>
            <p:nvPr/>
          </p:nvGrpSpPr>
          <p:grpSpPr>
            <a:xfrm rot="10800000">
              <a:off x="5610077" y="2237248"/>
              <a:ext cx="599865" cy="360000"/>
              <a:chOff x="571306" y="7759253"/>
              <a:chExt cx="601200" cy="360000"/>
            </a:xfrm>
          </p:grpSpPr>
          <p:sp>
            <p:nvSpPr>
              <p:cNvPr id="573" name="Rectangle 57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3" name="Group 542"/>
            <p:cNvGrpSpPr/>
            <p:nvPr/>
          </p:nvGrpSpPr>
          <p:grpSpPr>
            <a:xfrm rot="10800000">
              <a:off x="5010212" y="2237248"/>
              <a:ext cx="599865" cy="360000"/>
              <a:chOff x="571306" y="7759253"/>
              <a:chExt cx="601200" cy="360000"/>
            </a:xfrm>
          </p:grpSpPr>
          <p:sp>
            <p:nvSpPr>
              <p:cNvPr id="571" name="Rectangle 57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4" name="Group 543"/>
            <p:cNvGrpSpPr/>
            <p:nvPr/>
          </p:nvGrpSpPr>
          <p:grpSpPr>
            <a:xfrm rot="10800000">
              <a:off x="4410347" y="2237248"/>
              <a:ext cx="599865" cy="360000"/>
              <a:chOff x="571306" y="7759253"/>
              <a:chExt cx="601200" cy="360000"/>
            </a:xfrm>
          </p:grpSpPr>
          <p:sp>
            <p:nvSpPr>
              <p:cNvPr id="569" name="Rectangle 5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5" name="Group 544"/>
            <p:cNvGrpSpPr/>
            <p:nvPr/>
          </p:nvGrpSpPr>
          <p:grpSpPr>
            <a:xfrm rot="10800000">
              <a:off x="3810194" y="2237248"/>
              <a:ext cx="599865" cy="360000"/>
              <a:chOff x="571306" y="7759253"/>
              <a:chExt cx="601200" cy="360000"/>
            </a:xfrm>
          </p:grpSpPr>
          <p:sp>
            <p:nvSpPr>
              <p:cNvPr id="567" name="Rectangle 5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6" name="Group 545"/>
            <p:cNvGrpSpPr/>
            <p:nvPr/>
          </p:nvGrpSpPr>
          <p:grpSpPr>
            <a:xfrm rot="10800000">
              <a:off x="3210329" y="2237248"/>
              <a:ext cx="599865" cy="360000"/>
              <a:chOff x="571306" y="7759253"/>
              <a:chExt cx="601200" cy="360000"/>
            </a:xfrm>
          </p:grpSpPr>
          <p:sp>
            <p:nvSpPr>
              <p:cNvPr id="565" name="Rectangle 5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7" name="Group 546"/>
            <p:cNvGrpSpPr/>
            <p:nvPr/>
          </p:nvGrpSpPr>
          <p:grpSpPr>
            <a:xfrm rot="10800000">
              <a:off x="2610465" y="2237248"/>
              <a:ext cx="599865" cy="360000"/>
              <a:chOff x="571306" y="7759253"/>
              <a:chExt cx="601200" cy="360000"/>
            </a:xfrm>
          </p:grpSpPr>
          <p:sp>
            <p:nvSpPr>
              <p:cNvPr id="563" name="Rectangle 5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8" name="Group 547"/>
            <p:cNvGrpSpPr/>
            <p:nvPr/>
          </p:nvGrpSpPr>
          <p:grpSpPr>
            <a:xfrm rot="10800000">
              <a:off x="2010600" y="2237248"/>
              <a:ext cx="599865" cy="360000"/>
              <a:chOff x="571306" y="7759253"/>
              <a:chExt cx="601200" cy="360000"/>
            </a:xfrm>
          </p:grpSpPr>
          <p:sp>
            <p:nvSpPr>
              <p:cNvPr id="561" name="Rectangle 5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53" name="Group 552"/>
            <p:cNvGrpSpPr/>
            <p:nvPr/>
          </p:nvGrpSpPr>
          <p:grpSpPr>
            <a:xfrm rot="10800000">
              <a:off x="8609400" y="2237248"/>
              <a:ext cx="599865" cy="360000"/>
              <a:chOff x="571306" y="7759253"/>
              <a:chExt cx="601200" cy="360000"/>
            </a:xfrm>
          </p:grpSpPr>
          <p:sp>
            <p:nvSpPr>
              <p:cNvPr id="559" name="Rectangle 5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56" name="Group 555"/>
            <p:cNvGrpSpPr/>
            <p:nvPr/>
          </p:nvGrpSpPr>
          <p:grpSpPr>
            <a:xfrm rot="10800000">
              <a:off x="1410735" y="2237248"/>
              <a:ext cx="599865" cy="360000"/>
              <a:chOff x="571306" y="7759253"/>
              <a:chExt cx="601200" cy="360000"/>
            </a:xfrm>
          </p:grpSpPr>
          <p:sp>
            <p:nvSpPr>
              <p:cNvPr id="557" name="Rectangle 5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60" name="Rectangle 459"/>
          <p:cNvSpPr>
            <a:spLocks/>
          </p:cNvSpPr>
          <p:nvPr/>
        </p:nvSpPr>
        <p:spPr>
          <a:xfrm>
            <a:off x="10012569" y="6798600"/>
            <a:ext cx="601200" cy="6516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1" name="Rectangle 460"/>
          <p:cNvSpPr>
            <a:spLocks/>
          </p:cNvSpPr>
          <p:nvPr/>
        </p:nvSpPr>
        <p:spPr>
          <a:xfrm>
            <a:off x="10012569" y="915423"/>
            <a:ext cx="601200" cy="6516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2" name="Rectangle 461"/>
          <p:cNvSpPr>
            <a:spLocks/>
          </p:cNvSpPr>
          <p:nvPr/>
        </p:nvSpPr>
        <p:spPr>
          <a:xfrm>
            <a:off x="1034510" y="915423"/>
            <a:ext cx="601200" cy="6516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3" name="Rectangle 462"/>
          <p:cNvSpPr>
            <a:spLocks/>
          </p:cNvSpPr>
          <p:nvPr/>
        </p:nvSpPr>
        <p:spPr>
          <a:xfrm>
            <a:off x="1034510" y="6798600"/>
            <a:ext cx="601200" cy="6516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7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11628000" cy="83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12000" y="612000"/>
            <a:ext cx="10404000" cy="716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549" name="Rectangle 548"/>
          <p:cNvSpPr>
            <a:spLocks/>
          </p:cNvSpPr>
          <p:nvPr/>
        </p:nvSpPr>
        <p:spPr>
          <a:xfrm>
            <a:off x="1315013" y="1314000"/>
            <a:ext cx="9000000" cy="57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1315013" y="4031011"/>
            <a:ext cx="8998260" cy="360000"/>
            <a:chOff x="1315013" y="4031011"/>
            <a:chExt cx="8998260" cy="360000"/>
          </a:xfrm>
        </p:grpSpPr>
        <p:grpSp>
          <p:nvGrpSpPr>
            <p:cNvPr id="603" name="Group 602"/>
            <p:cNvGrpSpPr/>
            <p:nvPr/>
          </p:nvGrpSpPr>
          <p:grpSpPr>
            <a:xfrm rot="10800000">
              <a:off x="8513678" y="4031011"/>
              <a:ext cx="599865" cy="360000"/>
              <a:chOff x="571306" y="7759253"/>
              <a:chExt cx="601200" cy="360000"/>
            </a:xfrm>
          </p:grpSpPr>
          <p:sp>
            <p:nvSpPr>
              <p:cNvPr id="649" name="Rectangle 6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4" name="Group 603"/>
            <p:cNvGrpSpPr/>
            <p:nvPr/>
          </p:nvGrpSpPr>
          <p:grpSpPr>
            <a:xfrm rot="10800000">
              <a:off x="7913814" y="4031011"/>
              <a:ext cx="599865" cy="360000"/>
              <a:chOff x="571306" y="7759253"/>
              <a:chExt cx="601200" cy="360000"/>
            </a:xfrm>
          </p:grpSpPr>
          <p:sp>
            <p:nvSpPr>
              <p:cNvPr id="647" name="Rectangle 6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5" name="Group 604"/>
            <p:cNvGrpSpPr/>
            <p:nvPr/>
          </p:nvGrpSpPr>
          <p:grpSpPr>
            <a:xfrm rot="10800000">
              <a:off x="7313949" y="4031011"/>
              <a:ext cx="599865" cy="360000"/>
              <a:chOff x="571306" y="7759253"/>
              <a:chExt cx="601200" cy="360000"/>
            </a:xfrm>
          </p:grpSpPr>
          <p:sp>
            <p:nvSpPr>
              <p:cNvPr id="645" name="Rectangle 6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6" name="Group 605"/>
            <p:cNvGrpSpPr/>
            <p:nvPr/>
          </p:nvGrpSpPr>
          <p:grpSpPr>
            <a:xfrm rot="10800000">
              <a:off x="6714084" y="4031011"/>
              <a:ext cx="599865" cy="360000"/>
              <a:chOff x="571306" y="7759253"/>
              <a:chExt cx="601200" cy="360000"/>
            </a:xfrm>
          </p:grpSpPr>
          <p:sp>
            <p:nvSpPr>
              <p:cNvPr id="643" name="Rectangle 6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7" name="Group 606"/>
            <p:cNvGrpSpPr/>
            <p:nvPr/>
          </p:nvGrpSpPr>
          <p:grpSpPr>
            <a:xfrm rot="10800000">
              <a:off x="6114220" y="4031011"/>
              <a:ext cx="599865" cy="360000"/>
              <a:chOff x="571306" y="7759253"/>
              <a:chExt cx="601200" cy="360000"/>
            </a:xfrm>
          </p:grpSpPr>
          <p:sp>
            <p:nvSpPr>
              <p:cNvPr id="641" name="Rectangle 6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8" name="Group 607"/>
            <p:cNvGrpSpPr/>
            <p:nvPr/>
          </p:nvGrpSpPr>
          <p:grpSpPr>
            <a:xfrm rot="10800000">
              <a:off x="5514355" y="4031011"/>
              <a:ext cx="599865" cy="360000"/>
              <a:chOff x="571306" y="7759253"/>
              <a:chExt cx="601200" cy="360000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 rot="10800000">
              <a:off x="4914490" y="4031011"/>
              <a:ext cx="599865" cy="360000"/>
              <a:chOff x="571306" y="7759253"/>
              <a:chExt cx="601200" cy="360000"/>
            </a:xfrm>
          </p:grpSpPr>
          <p:sp>
            <p:nvSpPr>
              <p:cNvPr id="637" name="Rectangle 6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0" name="Group 609"/>
            <p:cNvGrpSpPr/>
            <p:nvPr/>
          </p:nvGrpSpPr>
          <p:grpSpPr>
            <a:xfrm rot="10800000">
              <a:off x="4314337" y="4031011"/>
              <a:ext cx="599865" cy="360000"/>
              <a:chOff x="571306" y="7759253"/>
              <a:chExt cx="601200" cy="360000"/>
            </a:xfrm>
          </p:grpSpPr>
          <p:sp>
            <p:nvSpPr>
              <p:cNvPr id="635" name="Rectangle 6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1" name="Group 610"/>
            <p:cNvGrpSpPr/>
            <p:nvPr/>
          </p:nvGrpSpPr>
          <p:grpSpPr>
            <a:xfrm rot="10800000">
              <a:off x="3714472" y="4031011"/>
              <a:ext cx="599865" cy="360000"/>
              <a:chOff x="571306" y="7759253"/>
              <a:chExt cx="601200" cy="360000"/>
            </a:xfrm>
          </p:grpSpPr>
          <p:sp>
            <p:nvSpPr>
              <p:cNvPr id="633" name="Rectangle 6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2" name="Group 611"/>
            <p:cNvGrpSpPr/>
            <p:nvPr/>
          </p:nvGrpSpPr>
          <p:grpSpPr>
            <a:xfrm rot="10800000">
              <a:off x="3114608" y="4031011"/>
              <a:ext cx="599865" cy="360000"/>
              <a:chOff x="571306" y="7759253"/>
              <a:chExt cx="601200" cy="360000"/>
            </a:xfrm>
          </p:grpSpPr>
          <p:sp>
            <p:nvSpPr>
              <p:cNvPr id="631" name="Rectangle 6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3" name="Group 612"/>
            <p:cNvGrpSpPr/>
            <p:nvPr/>
          </p:nvGrpSpPr>
          <p:grpSpPr>
            <a:xfrm rot="10800000">
              <a:off x="2514743" y="4031011"/>
              <a:ext cx="599865" cy="360000"/>
              <a:chOff x="571306" y="7759253"/>
              <a:chExt cx="601200" cy="360000"/>
            </a:xfrm>
          </p:grpSpPr>
          <p:sp>
            <p:nvSpPr>
              <p:cNvPr id="629" name="Rectangle 6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4" name="Group 613"/>
            <p:cNvGrpSpPr/>
            <p:nvPr/>
          </p:nvGrpSpPr>
          <p:grpSpPr>
            <a:xfrm rot="10800000">
              <a:off x="9113543" y="4031011"/>
              <a:ext cx="599865" cy="360000"/>
              <a:chOff x="571306" y="7759253"/>
              <a:chExt cx="601200" cy="360000"/>
            </a:xfrm>
          </p:grpSpPr>
          <p:sp>
            <p:nvSpPr>
              <p:cNvPr id="627" name="Rectangle 6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5" name="Group 614"/>
            <p:cNvGrpSpPr/>
            <p:nvPr/>
          </p:nvGrpSpPr>
          <p:grpSpPr>
            <a:xfrm rot="10800000">
              <a:off x="1914878" y="4031011"/>
              <a:ext cx="599865" cy="360000"/>
              <a:chOff x="571306" y="7759253"/>
              <a:chExt cx="601200" cy="360000"/>
            </a:xfrm>
          </p:grpSpPr>
          <p:sp>
            <p:nvSpPr>
              <p:cNvPr id="625" name="Rectangle 6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 rot="10800000">
              <a:off x="9713408" y="4031011"/>
              <a:ext cx="599865" cy="360000"/>
              <a:chOff x="571306" y="7759253"/>
              <a:chExt cx="601200" cy="360000"/>
            </a:xfrm>
          </p:grpSpPr>
          <p:sp>
            <p:nvSpPr>
              <p:cNvPr id="623" name="Rectangle 6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8" name="Group 617"/>
            <p:cNvGrpSpPr/>
            <p:nvPr/>
          </p:nvGrpSpPr>
          <p:grpSpPr>
            <a:xfrm rot="10800000">
              <a:off x="1315013" y="4031011"/>
              <a:ext cx="599865" cy="360000"/>
              <a:chOff x="571306" y="7759253"/>
              <a:chExt cx="601200" cy="360000"/>
            </a:xfrm>
          </p:grpSpPr>
          <p:sp>
            <p:nvSpPr>
              <p:cNvPr id="619" name="Rectangle 6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57" name="Rectangle 456"/>
          <p:cNvSpPr/>
          <p:nvPr/>
        </p:nvSpPr>
        <p:spPr>
          <a:xfrm>
            <a:off x="396000" y="396000"/>
            <a:ext cx="10836000" cy="7596000"/>
          </a:xfrm>
          <a:prstGeom prst="rect">
            <a:avLst/>
          </a:prstGeom>
          <a:noFill/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8" name="Rectangle 457"/>
          <p:cNvSpPr>
            <a:spLocks/>
          </p:cNvSpPr>
          <p:nvPr/>
        </p:nvSpPr>
        <p:spPr>
          <a:xfrm>
            <a:off x="1313677" y="1314000"/>
            <a:ext cx="6012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459" name="Group 458"/>
          <p:cNvGrpSpPr/>
          <p:nvPr/>
        </p:nvGrpSpPr>
        <p:grpSpPr>
          <a:xfrm>
            <a:off x="1315013" y="1494000"/>
            <a:ext cx="8998260" cy="360000"/>
            <a:chOff x="1315013" y="4031011"/>
            <a:chExt cx="8998260" cy="360000"/>
          </a:xfrm>
        </p:grpSpPr>
        <p:grpSp>
          <p:nvGrpSpPr>
            <p:cNvPr id="460" name="Group 459"/>
            <p:cNvGrpSpPr/>
            <p:nvPr/>
          </p:nvGrpSpPr>
          <p:grpSpPr>
            <a:xfrm rot="10800000">
              <a:off x="8513678" y="4031011"/>
              <a:ext cx="599865" cy="360000"/>
              <a:chOff x="571306" y="7759253"/>
              <a:chExt cx="601200" cy="360000"/>
            </a:xfrm>
          </p:grpSpPr>
          <p:sp>
            <p:nvSpPr>
              <p:cNvPr id="554" name="Rectangle 5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 rot="10800000">
              <a:off x="7913814" y="4031011"/>
              <a:ext cx="599865" cy="360000"/>
              <a:chOff x="571306" y="7759253"/>
              <a:chExt cx="601200" cy="360000"/>
            </a:xfrm>
          </p:grpSpPr>
          <p:sp>
            <p:nvSpPr>
              <p:cNvPr id="551" name="Rectangle 5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 rot="10800000">
              <a:off x="7313949" y="4031011"/>
              <a:ext cx="599865" cy="360000"/>
              <a:chOff x="571306" y="7759253"/>
              <a:chExt cx="601200" cy="360000"/>
            </a:xfrm>
          </p:grpSpPr>
          <p:sp>
            <p:nvSpPr>
              <p:cNvPr id="499" name="Rectangle 4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3" name="Group 462"/>
            <p:cNvGrpSpPr/>
            <p:nvPr/>
          </p:nvGrpSpPr>
          <p:grpSpPr>
            <a:xfrm rot="10800000">
              <a:off x="6714084" y="4031011"/>
              <a:ext cx="599865" cy="360000"/>
              <a:chOff x="571306" y="7759253"/>
              <a:chExt cx="601200" cy="360000"/>
            </a:xfrm>
          </p:grpSpPr>
          <p:sp>
            <p:nvSpPr>
              <p:cNvPr id="497" name="Rectangle 4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4" name="Group 463"/>
            <p:cNvGrpSpPr/>
            <p:nvPr/>
          </p:nvGrpSpPr>
          <p:grpSpPr>
            <a:xfrm rot="10800000">
              <a:off x="6114220" y="4031011"/>
              <a:ext cx="599865" cy="360000"/>
              <a:chOff x="571306" y="7759253"/>
              <a:chExt cx="601200" cy="360000"/>
            </a:xfrm>
          </p:grpSpPr>
          <p:sp>
            <p:nvSpPr>
              <p:cNvPr id="495" name="Rectangle 4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 rot="10800000">
              <a:off x="5514355" y="4031011"/>
              <a:ext cx="599865" cy="360000"/>
              <a:chOff x="571306" y="7759253"/>
              <a:chExt cx="601200" cy="360000"/>
            </a:xfrm>
          </p:grpSpPr>
          <p:sp>
            <p:nvSpPr>
              <p:cNvPr id="493" name="Rectangle 4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6" name="Group 465"/>
            <p:cNvGrpSpPr/>
            <p:nvPr/>
          </p:nvGrpSpPr>
          <p:grpSpPr>
            <a:xfrm rot="10800000">
              <a:off x="4914490" y="4031011"/>
              <a:ext cx="599865" cy="360000"/>
              <a:chOff x="571306" y="7759253"/>
              <a:chExt cx="601200" cy="360000"/>
            </a:xfrm>
          </p:grpSpPr>
          <p:sp>
            <p:nvSpPr>
              <p:cNvPr id="491" name="Rectangle 4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7" name="Group 466"/>
            <p:cNvGrpSpPr/>
            <p:nvPr/>
          </p:nvGrpSpPr>
          <p:grpSpPr>
            <a:xfrm rot="10800000">
              <a:off x="4314337" y="4031011"/>
              <a:ext cx="599865" cy="360000"/>
              <a:chOff x="571306" y="7759253"/>
              <a:chExt cx="601200" cy="360000"/>
            </a:xfrm>
          </p:grpSpPr>
          <p:sp>
            <p:nvSpPr>
              <p:cNvPr id="489" name="Rectangle 4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 rot="10800000">
              <a:off x="3714472" y="4031011"/>
              <a:ext cx="599865" cy="360000"/>
              <a:chOff x="571306" y="7759253"/>
              <a:chExt cx="601200" cy="360000"/>
            </a:xfrm>
          </p:grpSpPr>
          <p:sp>
            <p:nvSpPr>
              <p:cNvPr id="487" name="Rectangle 4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9" name="Group 468"/>
            <p:cNvGrpSpPr/>
            <p:nvPr/>
          </p:nvGrpSpPr>
          <p:grpSpPr>
            <a:xfrm rot="10800000">
              <a:off x="3114608" y="4031011"/>
              <a:ext cx="599865" cy="360000"/>
              <a:chOff x="571306" y="7759253"/>
              <a:chExt cx="601200" cy="360000"/>
            </a:xfrm>
          </p:grpSpPr>
          <p:sp>
            <p:nvSpPr>
              <p:cNvPr id="485" name="Rectangle 4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0" name="Group 469"/>
            <p:cNvGrpSpPr/>
            <p:nvPr/>
          </p:nvGrpSpPr>
          <p:grpSpPr>
            <a:xfrm rot="10800000">
              <a:off x="2514743" y="4031011"/>
              <a:ext cx="599865" cy="360000"/>
              <a:chOff x="571306" y="7759253"/>
              <a:chExt cx="601200" cy="360000"/>
            </a:xfrm>
          </p:grpSpPr>
          <p:sp>
            <p:nvSpPr>
              <p:cNvPr id="483" name="Rectangle 4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 rot="10800000">
              <a:off x="9113543" y="4031011"/>
              <a:ext cx="599865" cy="360000"/>
              <a:chOff x="571306" y="7759253"/>
              <a:chExt cx="601200" cy="360000"/>
            </a:xfrm>
          </p:grpSpPr>
          <p:sp>
            <p:nvSpPr>
              <p:cNvPr id="481" name="Rectangle 4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2" name="Group 471"/>
            <p:cNvGrpSpPr/>
            <p:nvPr/>
          </p:nvGrpSpPr>
          <p:grpSpPr>
            <a:xfrm rot="10800000">
              <a:off x="1914878" y="4031011"/>
              <a:ext cx="599865" cy="360000"/>
              <a:chOff x="571306" y="7759253"/>
              <a:chExt cx="601200" cy="360000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3" name="Group 472"/>
            <p:cNvGrpSpPr/>
            <p:nvPr/>
          </p:nvGrpSpPr>
          <p:grpSpPr>
            <a:xfrm rot="10800000">
              <a:off x="9713408" y="4031011"/>
              <a:ext cx="599865" cy="360000"/>
              <a:chOff x="571306" y="7759253"/>
              <a:chExt cx="601200" cy="360000"/>
            </a:xfrm>
          </p:grpSpPr>
          <p:sp>
            <p:nvSpPr>
              <p:cNvPr id="477" name="Rectangle 4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 rot="10800000">
              <a:off x="1315013" y="4031011"/>
              <a:ext cx="599865" cy="360000"/>
              <a:chOff x="571306" y="7759253"/>
              <a:chExt cx="601200" cy="360000"/>
            </a:xfrm>
          </p:grpSpPr>
          <p:sp>
            <p:nvSpPr>
              <p:cNvPr id="475" name="Rectangle 47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80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11628000" cy="83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12000" y="612000"/>
            <a:ext cx="10404000" cy="716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549" name="Rectangle 548"/>
          <p:cNvSpPr>
            <a:spLocks/>
          </p:cNvSpPr>
          <p:nvPr/>
        </p:nvSpPr>
        <p:spPr>
          <a:xfrm>
            <a:off x="1315013" y="1314000"/>
            <a:ext cx="9000000" cy="57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7" name="Rectangle 456"/>
          <p:cNvSpPr/>
          <p:nvPr/>
        </p:nvSpPr>
        <p:spPr>
          <a:xfrm>
            <a:off x="396000" y="396000"/>
            <a:ext cx="10836000" cy="7596000"/>
          </a:xfrm>
          <a:prstGeom prst="rect">
            <a:avLst/>
          </a:prstGeom>
          <a:noFill/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8" name="Rectangle 457"/>
          <p:cNvSpPr>
            <a:spLocks/>
          </p:cNvSpPr>
          <p:nvPr/>
        </p:nvSpPr>
        <p:spPr>
          <a:xfrm>
            <a:off x="1313677" y="1314000"/>
            <a:ext cx="6012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460" name="Group 459"/>
          <p:cNvGrpSpPr/>
          <p:nvPr/>
        </p:nvGrpSpPr>
        <p:grpSpPr>
          <a:xfrm rot="10800000">
            <a:off x="8513678" y="1494000"/>
            <a:ext cx="599865" cy="360000"/>
            <a:chOff x="571306" y="7759253"/>
            <a:chExt cx="601200" cy="360000"/>
          </a:xfrm>
        </p:grpSpPr>
        <p:sp>
          <p:nvSpPr>
            <p:cNvPr id="554" name="Rectangle 553"/>
            <p:cNvSpPr/>
            <p:nvPr/>
          </p:nvSpPr>
          <p:spPr>
            <a:xfrm>
              <a:off x="571306" y="7759253"/>
              <a:ext cx="601200" cy="36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781906" y="7844634"/>
              <a:ext cx="180000" cy="18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61" name="Group 460"/>
          <p:cNvGrpSpPr/>
          <p:nvPr/>
        </p:nvGrpSpPr>
        <p:grpSpPr>
          <a:xfrm rot="10800000">
            <a:off x="7913814" y="1494000"/>
            <a:ext cx="599865" cy="360000"/>
            <a:chOff x="571306" y="7759253"/>
            <a:chExt cx="601200" cy="360000"/>
          </a:xfrm>
        </p:grpSpPr>
        <p:sp>
          <p:nvSpPr>
            <p:cNvPr id="551" name="Rectangle 550"/>
            <p:cNvSpPr/>
            <p:nvPr/>
          </p:nvSpPr>
          <p:spPr>
            <a:xfrm>
              <a:off x="571306" y="7759253"/>
              <a:ext cx="601200" cy="36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781906" y="7844634"/>
              <a:ext cx="180000" cy="18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62" name="Group 461"/>
          <p:cNvGrpSpPr/>
          <p:nvPr/>
        </p:nvGrpSpPr>
        <p:grpSpPr>
          <a:xfrm rot="10800000">
            <a:off x="7313949" y="1494000"/>
            <a:ext cx="599865" cy="360000"/>
            <a:chOff x="571306" y="7759253"/>
            <a:chExt cx="601200" cy="360000"/>
          </a:xfrm>
        </p:grpSpPr>
        <p:sp>
          <p:nvSpPr>
            <p:cNvPr id="499" name="Rectangle 498"/>
            <p:cNvSpPr/>
            <p:nvPr/>
          </p:nvSpPr>
          <p:spPr>
            <a:xfrm>
              <a:off x="571306" y="7759253"/>
              <a:ext cx="601200" cy="36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781906" y="7844634"/>
              <a:ext cx="180000" cy="18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63" name="Group 462"/>
          <p:cNvGrpSpPr/>
          <p:nvPr/>
        </p:nvGrpSpPr>
        <p:grpSpPr>
          <a:xfrm rot="10800000">
            <a:off x="6714084" y="1494000"/>
            <a:ext cx="599865" cy="360000"/>
            <a:chOff x="571306" y="7759253"/>
            <a:chExt cx="601200" cy="360000"/>
          </a:xfrm>
        </p:grpSpPr>
        <p:sp>
          <p:nvSpPr>
            <p:cNvPr id="497" name="Rectangle 496"/>
            <p:cNvSpPr/>
            <p:nvPr/>
          </p:nvSpPr>
          <p:spPr>
            <a:xfrm>
              <a:off x="571306" y="7759253"/>
              <a:ext cx="601200" cy="36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781906" y="7844634"/>
              <a:ext cx="180000" cy="18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64" name="Group 463"/>
          <p:cNvGrpSpPr/>
          <p:nvPr/>
        </p:nvGrpSpPr>
        <p:grpSpPr>
          <a:xfrm rot="10800000">
            <a:off x="6114220" y="1494000"/>
            <a:ext cx="599865" cy="360000"/>
            <a:chOff x="571306" y="7759253"/>
            <a:chExt cx="601200" cy="360000"/>
          </a:xfrm>
        </p:grpSpPr>
        <p:sp>
          <p:nvSpPr>
            <p:cNvPr id="495" name="Rectangle 494"/>
            <p:cNvSpPr/>
            <p:nvPr/>
          </p:nvSpPr>
          <p:spPr>
            <a:xfrm>
              <a:off x="571306" y="7759253"/>
              <a:ext cx="601200" cy="36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781906" y="7844634"/>
              <a:ext cx="180000" cy="18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65" name="Group 464"/>
          <p:cNvGrpSpPr/>
          <p:nvPr/>
        </p:nvGrpSpPr>
        <p:grpSpPr>
          <a:xfrm rot="10800000">
            <a:off x="5514355" y="1494000"/>
            <a:ext cx="599865" cy="360000"/>
            <a:chOff x="571306" y="7759253"/>
            <a:chExt cx="601200" cy="360000"/>
          </a:xfrm>
        </p:grpSpPr>
        <p:sp>
          <p:nvSpPr>
            <p:cNvPr id="493" name="Rectangle 492"/>
            <p:cNvSpPr/>
            <p:nvPr/>
          </p:nvSpPr>
          <p:spPr>
            <a:xfrm>
              <a:off x="571306" y="7759253"/>
              <a:ext cx="601200" cy="36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781906" y="7844634"/>
              <a:ext cx="180000" cy="18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66" name="Group 465"/>
          <p:cNvGrpSpPr/>
          <p:nvPr/>
        </p:nvGrpSpPr>
        <p:grpSpPr>
          <a:xfrm rot="10800000">
            <a:off x="4914490" y="1494000"/>
            <a:ext cx="599865" cy="360000"/>
            <a:chOff x="571306" y="7759253"/>
            <a:chExt cx="601200" cy="360000"/>
          </a:xfrm>
        </p:grpSpPr>
        <p:sp>
          <p:nvSpPr>
            <p:cNvPr id="491" name="Rectangle 490"/>
            <p:cNvSpPr/>
            <p:nvPr/>
          </p:nvSpPr>
          <p:spPr>
            <a:xfrm>
              <a:off x="571306" y="7759253"/>
              <a:ext cx="601200" cy="36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781906" y="7844634"/>
              <a:ext cx="180000" cy="18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67" name="Group 466"/>
          <p:cNvGrpSpPr/>
          <p:nvPr/>
        </p:nvGrpSpPr>
        <p:grpSpPr>
          <a:xfrm rot="10800000">
            <a:off x="4314337" y="1494000"/>
            <a:ext cx="599865" cy="360000"/>
            <a:chOff x="571306" y="7759253"/>
            <a:chExt cx="601200" cy="360000"/>
          </a:xfrm>
        </p:grpSpPr>
        <p:sp>
          <p:nvSpPr>
            <p:cNvPr id="489" name="Rectangle 488"/>
            <p:cNvSpPr/>
            <p:nvPr/>
          </p:nvSpPr>
          <p:spPr>
            <a:xfrm>
              <a:off x="571306" y="7759253"/>
              <a:ext cx="601200" cy="36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781906" y="7844634"/>
              <a:ext cx="180000" cy="18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68" name="Group 467"/>
          <p:cNvGrpSpPr/>
          <p:nvPr/>
        </p:nvGrpSpPr>
        <p:grpSpPr>
          <a:xfrm rot="10800000">
            <a:off x="3714472" y="1494000"/>
            <a:ext cx="599865" cy="360000"/>
            <a:chOff x="571306" y="7759253"/>
            <a:chExt cx="601200" cy="360000"/>
          </a:xfrm>
        </p:grpSpPr>
        <p:sp>
          <p:nvSpPr>
            <p:cNvPr id="487" name="Rectangle 486"/>
            <p:cNvSpPr/>
            <p:nvPr/>
          </p:nvSpPr>
          <p:spPr>
            <a:xfrm>
              <a:off x="571306" y="7759253"/>
              <a:ext cx="601200" cy="36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81906" y="7844634"/>
              <a:ext cx="180000" cy="18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69" name="Group 468"/>
          <p:cNvGrpSpPr/>
          <p:nvPr/>
        </p:nvGrpSpPr>
        <p:grpSpPr>
          <a:xfrm rot="10800000">
            <a:off x="3114608" y="1494000"/>
            <a:ext cx="599865" cy="360000"/>
            <a:chOff x="571306" y="7759253"/>
            <a:chExt cx="601200" cy="360000"/>
          </a:xfrm>
        </p:grpSpPr>
        <p:sp>
          <p:nvSpPr>
            <p:cNvPr id="485" name="Rectangle 484"/>
            <p:cNvSpPr/>
            <p:nvPr/>
          </p:nvSpPr>
          <p:spPr>
            <a:xfrm>
              <a:off x="571306" y="7759253"/>
              <a:ext cx="601200" cy="36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781906" y="7844634"/>
              <a:ext cx="180000" cy="18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70" name="Group 469"/>
          <p:cNvGrpSpPr/>
          <p:nvPr/>
        </p:nvGrpSpPr>
        <p:grpSpPr>
          <a:xfrm rot="10800000">
            <a:off x="2514743" y="1494000"/>
            <a:ext cx="599865" cy="360000"/>
            <a:chOff x="571306" y="7759253"/>
            <a:chExt cx="601200" cy="360000"/>
          </a:xfrm>
        </p:grpSpPr>
        <p:sp>
          <p:nvSpPr>
            <p:cNvPr id="483" name="Rectangle 482"/>
            <p:cNvSpPr/>
            <p:nvPr/>
          </p:nvSpPr>
          <p:spPr>
            <a:xfrm>
              <a:off x="571306" y="7759253"/>
              <a:ext cx="601200" cy="36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781906" y="7844634"/>
              <a:ext cx="180000" cy="18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71" name="Group 470"/>
          <p:cNvGrpSpPr/>
          <p:nvPr/>
        </p:nvGrpSpPr>
        <p:grpSpPr>
          <a:xfrm rot="10800000">
            <a:off x="9113543" y="1494000"/>
            <a:ext cx="599865" cy="360000"/>
            <a:chOff x="571306" y="7759253"/>
            <a:chExt cx="601200" cy="360000"/>
          </a:xfrm>
        </p:grpSpPr>
        <p:sp>
          <p:nvSpPr>
            <p:cNvPr id="481" name="Rectangle 480"/>
            <p:cNvSpPr/>
            <p:nvPr/>
          </p:nvSpPr>
          <p:spPr>
            <a:xfrm>
              <a:off x="571306" y="7759253"/>
              <a:ext cx="601200" cy="36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781906" y="7844634"/>
              <a:ext cx="180000" cy="18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72" name="Group 471"/>
          <p:cNvGrpSpPr/>
          <p:nvPr/>
        </p:nvGrpSpPr>
        <p:grpSpPr>
          <a:xfrm rot="10800000">
            <a:off x="1914878" y="1494000"/>
            <a:ext cx="599865" cy="360000"/>
            <a:chOff x="571306" y="7759253"/>
            <a:chExt cx="601200" cy="360000"/>
          </a:xfrm>
        </p:grpSpPr>
        <p:sp>
          <p:nvSpPr>
            <p:cNvPr id="479" name="Rectangle 478"/>
            <p:cNvSpPr/>
            <p:nvPr/>
          </p:nvSpPr>
          <p:spPr>
            <a:xfrm>
              <a:off x="571306" y="7759253"/>
              <a:ext cx="601200" cy="36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781906" y="7844634"/>
              <a:ext cx="180000" cy="18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73" name="Group 472"/>
          <p:cNvGrpSpPr/>
          <p:nvPr/>
        </p:nvGrpSpPr>
        <p:grpSpPr>
          <a:xfrm rot="10800000">
            <a:off x="9713408" y="1494000"/>
            <a:ext cx="599865" cy="360000"/>
            <a:chOff x="571306" y="7759253"/>
            <a:chExt cx="601200" cy="360000"/>
          </a:xfrm>
        </p:grpSpPr>
        <p:sp>
          <p:nvSpPr>
            <p:cNvPr id="477" name="Rectangle 476"/>
            <p:cNvSpPr/>
            <p:nvPr/>
          </p:nvSpPr>
          <p:spPr>
            <a:xfrm>
              <a:off x="571306" y="7759253"/>
              <a:ext cx="601200" cy="36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781906" y="7844634"/>
              <a:ext cx="180000" cy="18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74" name="Group 473"/>
          <p:cNvGrpSpPr/>
          <p:nvPr/>
        </p:nvGrpSpPr>
        <p:grpSpPr>
          <a:xfrm rot="10800000">
            <a:off x="1315013" y="1494000"/>
            <a:ext cx="599865" cy="360000"/>
            <a:chOff x="571306" y="7759253"/>
            <a:chExt cx="601200" cy="360000"/>
          </a:xfrm>
        </p:grpSpPr>
        <p:sp>
          <p:nvSpPr>
            <p:cNvPr id="475" name="Rectangle 474"/>
            <p:cNvSpPr/>
            <p:nvPr/>
          </p:nvSpPr>
          <p:spPr>
            <a:xfrm>
              <a:off x="571306" y="7759253"/>
              <a:ext cx="601200" cy="36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81906" y="7844634"/>
              <a:ext cx="180000" cy="18000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470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1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11628000" cy="83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12000" y="612000"/>
            <a:ext cx="10404000" cy="716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549" name="Rectangle 548"/>
          <p:cNvSpPr>
            <a:spLocks/>
          </p:cNvSpPr>
          <p:nvPr/>
        </p:nvSpPr>
        <p:spPr>
          <a:xfrm>
            <a:off x="1193400" y="1192125"/>
            <a:ext cx="9241200" cy="600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7" name="Rectangle 456"/>
          <p:cNvSpPr/>
          <p:nvPr/>
        </p:nvSpPr>
        <p:spPr>
          <a:xfrm>
            <a:off x="396000" y="396000"/>
            <a:ext cx="10836000" cy="7596000"/>
          </a:xfrm>
          <a:prstGeom prst="rect">
            <a:avLst/>
          </a:prstGeom>
          <a:noFill/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8" name="Rectangle 457"/>
          <p:cNvSpPr>
            <a:spLocks/>
          </p:cNvSpPr>
          <p:nvPr/>
        </p:nvSpPr>
        <p:spPr>
          <a:xfrm rot="5400000">
            <a:off x="97794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8478338" y="1194675"/>
            <a:ext cx="360002" cy="5998649"/>
            <a:chOff x="8478338" y="866757"/>
            <a:chExt cx="360002" cy="5998649"/>
          </a:xfrm>
        </p:grpSpPr>
        <p:grpSp>
          <p:nvGrpSpPr>
            <p:cNvPr id="603" name="Group 602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649" name="Rectangle 6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4" name="Group 603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647" name="Rectangle 6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5" name="Group 604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645" name="Rectangle 6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6" name="Group 605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643" name="Rectangle 6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7" name="Group 606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641" name="Rectangle 6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8" name="Group 607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637" name="Rectangle 6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4" name="Group 613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627" name="Rectangle 6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623" name="Rectangle 6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07" name="Rectangle 106"/>
          <p:cNvSpPr>
            <a:spLocks/>
          </p:cNvSpPr>
          <p:nvPr/>
        </p:nvSpPr>
        <p:spPr>
          <a:xfrm rot="5400000">
            <a:off x="90702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8" name="Rectangle 107"/>
          <p:cNvSpPr>
            <a:spLocks/>
          </p:cNvSpPr>
          <p:nvPr/>
        </p:nvSpPr>
        <p:spPr>
          <a:xfrm rot="5400000">
            <a:off x="83610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>
            <a:spLocks/>
          </p:cNvSpPr>
          <p:nvPr/>
        </p:nvSpPr>
        <p:spPr>
          <a:xfrm rot="5400000">
            <a:off x="69426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0" name="Rectangle 109"/>
          <p:cNvSpPr>
            <a:spLocks/>
          </p:cNvSpPr>
          <p:nvPr/>
        </p:nvSpPr>
        <p:spPr>
          <a:xfrm rot="5400000">
            <a:off x="76518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>
            <a:spLocks/>
          </p:cNvSpPr>
          <p:nvPr/>
        </p:nvSpPr>
        <p:spPr>
          <a:xfrm rot="5400000">
            <a:off x="62334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>
            <a:spLocks/>
          </p:cNvSpPr>
          <p:nvPr/>
        </p:nvSpPr>
        <p:spPr>
          <a:xfrm rot="5400000">
            <a:off x="55242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>
            <a:spLocks/>
          </p:cNvSpPr>
          <p:nvPr/>
        </p:nvSpPr>
        <p:spPr>
          <a:xfrm rot="5400000">
            <a:off x="48150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>
            <a:spLocks/>
          </p:cNvSpPr>
          <p:nvPr/>
        </p:nvSpPr>
        <p:spPr>
          <a:xfrm rot="5400000">
            <a:off x="41058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>
            <a:spLocks/>
          </p:cNvSpPr>
          <p:nvPr/>
        </p:nvSpPr>
        <p:spPr>
          <a:xfrm rot="5400000">
            <a:off x="33966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>
            <a:spLocks/>
          </p:cNvSpPr>
          <p:nvPr/>
        </p:nvSpPr>
        <p:spPr>
          <a:xfrm rot="5400000">
            <a:off x="26874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>
            <a:spLocks/>
          </p:cNvSpPr>
          <p:nvPr/>
        </p:nvSpPr>
        <p:spPr>
          <a:xfrm rot="5400000">
            <a:off x="19782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>
            <a:spLocks/>
          </p:cNvSpPr>
          <p:nvPr/>
        </p:nvSpPr>
        <p:spPr>
          <a:xfrm rot="5400000">
            <a:off x="12690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120" name="Group 119"/>
          <p:cNvGrpSpPr/>
          <p:nvPr/>
        </p:nvGrpSpPr>
        <p:grpSpPr>
          <a:xfrm>
            <a:off x="9190799" y="1194675"/>
            <a:ext cx="360002" cy="5998649"/>
            <a:chOff x="8478338" y="866757"/>
            <a:chExt cx="360002" cy="5998649"/>
          </a:xfrm>
        </p:grpSpPr>
        <p:grpSp>
          <p:nvGrpSpPr>
            <p:cNvPr id="121" name="Group 120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9899999" y="1194675"/>
            <a:ext cx="360002" cy="5998649"/>
            <a:chOff x="8478338" y="866757"/>
            <a:chExt cx="360002" cy="5998649"/>
          </a:xfrm>
        </p:grpSpPr>
        <p:grpSp>
          <p:nvGrpSpPr>
            <p:cNvPr id="152" name="Group 151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82" name="Group 181"/>
          <p:cNvGrpSpPr/>
          <p:nvPr/>
        </p:nvGrpSpPr>
        <p:grpSpPr>
          <a:xfrm>
            <a:off x="7772399" y="1194675"/>
            <a:ext cx="360002" cy="5998649"/>
            <a:chOff x="8478338" y="866757"/>
            <a:chExt cx="360002" cy="5998649"/>
          </a:xfrm>
        </p:grpSpPr>
        <p:grpSp>
          <p:nvGrpSpPr>
            <p:cNvPr id="183" name="Group 182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45" name="Group 244"/>
          <p:cNvGrpSpPr/>
          <p:nvPr/>
        </p:nvGrpSpPr>
        <p:grpSpPr>
          <a:xfrm>
            <a:off x="7063199" y="1194675"/>
            <a:ext cx="360002" cy="5998649"/>
            <a:chOff x="8478338" y="866757"/>
            <a:chExt cx="360002" cy="5998649"/>
          </a:xfrm>
        </p:grpSpPr>
        <p:grpSp>
          <p:nvGrpSpPr>
            <p:cNvPr id="246" name="Group 245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272" name="Rectangle 2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270" name="Rectangle 2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262" name="Rectangle 2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6353999" y="1194675"/>
            <a:ext cx="360002" cy="5998649"/>
            <a:chOff x="8478338" y="866757"/>
            <a:chExt cx="360002" cy="5998649"/>
          </a:xfrm>
        </p:grpSpPr>
        <p:grpSp>
          <p:nvGrpSpPr>
            <p:cNvPr id="277" name="Group 276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305" name="Rectangle 3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303" name="Rectangle 3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301" name="Rectangle 3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297" name="Rectangle 2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295" name="Rectangle 2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293" name="Rectangle 2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289" name="Rectangle 2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287" name="Rectangle 2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307" name="Group 306"/>
          <p:cNvGrpSpPr/>
          <p:nvPr/>
        </p:nvGrpSpPr>
        <p:grpSpPr>
          <a:xfrm>
            <a:off x="5644799" y="1194675"/>
            <a:ext cx="360002" cy="5998649"/>
            <a:chOff x="8478338" y="866757"/>
            <a:chExt cx="360002" cy="5998649"/>
          </a:xfrm>
        </p:grpSpPr>
        <p:grpSp>
          <p:nvGrpSpPr>
            <p:cNvPr id="308" name="Group 307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336" name="Rectangle 33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334" name="Rectangle 33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332" name="Rectangle 33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322" name="Rectangle 3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320" name="Rectangle 3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318" name="Rectangle 3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338" name="Group 337"/>
          <p:cNvGrpSpPr/>
          <p:nvPr/>
        </p:nvGrpSpPr>
        <p:grpSpPr>
          <a:xfrm>
            <a:off x="4935599" y="1194675"/>
            <a:ext cx="360002" cy="5998649"/>
            <a:chOff x="8478338" y="866757"/>
            <a:chExt cx="360002" cy="5998649"/>
          </a:xfrm>
        </p:grpSpPr>
        <p:grpSp>
          <p:nvGrpSpPr>
            <p:cNvPr id="339" name="Group 338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367" name="Rectangle 3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0" name="Group 339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365" name="Rectangle 3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363" name="Rectangle 3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357" name="Rectangle 3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355" name="Rectangle 3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351" name="Rectangle 3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8" name="Group 347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349" name="Rectangle 3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401" name="Group 400"/>
          <p:cNvGrpSpPr/>
          <p:nvPr/>
        </p:nvGrpSpPr>
        <p:grpSpPr>
          <a:xfrm>
            <a:off x="4231801" y="1194675"/>
            <a:ext cx="360002" cy="5998649"/>
            <a:chOff x="8478338" y="866757"/>
            <a:chExt cx="360002" cy="5998649"/>
          </a:xfrm>
        </p:grpSpPr>
        <p:grpSp>
          <p:nvGrpSpPr>
            <p:cNvPr id="402" name="Group 401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430" name="Rectangle 4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426" name="Rectangle 4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424" name="Rectangle 4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6" name="Group 405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7" name="Group 406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420" name="Rectangle 4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8" name="Group 407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9" name="Group 408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416" name="Rectangle 41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0" name="Group 409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1" name="Group 410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412" name="Rectangle 41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432" name="Group 431"/>
          <p:cNvGrpSpPr/>
          <p:nvPr/>
        </p:nvGrpSpPr>
        <p:grpSpPr>
          <a:xfrm>
            <a:off x="3522601" y="1194675"/>
            <a:ext cx="360002" cy="5998649"/>
            <a:chOff x="8478338" y="866757"/>
            <a:chExt cx="360002" cy="5998649"/>
          </a:xfrm>
        </p:grpSpPr>
        <p:grpSp>
          <p:nvGrpSpPr>
            <p:cNvPr id="433" name="Group 432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504" name="Rectangle 5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4" name="Group 433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502" name="Rectangle 5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500" name="Rectangle 4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6" name="Group 435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455" name="Rectangle 4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7" name="Group 436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453" name="Rectangle 4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451" name="Rectangle 4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9" name="Group 438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449" name="Rectangle 4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40" name="Group 439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447" name="Rectangle 4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445" name="Rectangle 4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42" name="Group 441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443" name="Rectangle 4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06" name="Group 505"/>
          <p:cNvGrpSpPr/>
          <p:nvPr/>
        </p:nvGrpSpPr>
        <p:grpSpPr>
          <a:xfrm>
            <a:off x="2813401" y="1194675"/>
            <a:ext cx="360002" cy="5998649"/>
            <a:chOff x="8478338" y="866757"/>
            <a:chExt cx="360002" cy="5998649"/>
          </a:xfrm>
        </p:grpSpPr>
        <p:grpSp>
          <p:nvGrpSpPr>
            <p:cNvPr id="507" name="Group 506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535" name="Rectangle 5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8" name="Group 507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533" name="Rectangle 5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531" name="Rectangle 5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529" name="Rectangle 5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1" name="Group 510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527" name="Rectangle 5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2" name="Group 511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525" name="Rectangle 5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523" name="Rectangle 5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521" name="Rectangle 5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5" name="Group 514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519" name="Rectangle 5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517" name="Rectangle 5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37" name="Group 536"/>
          <p:cNvGrpSpPr/>
          <p:nvPr/>
        </p:nvGrpSpPr>
        <p:grpSpPr>
          <a:xfrm>
            <a:off x="2104201" y="1194675"/>
            <a:ext cx="360002" cy="5998649"/>
            <a:chOff x="8478338" y="866757"/>
            <a:chExt cx="360002" cy="5998649"/>
          </a:xfrm>
        </p:grpSpPr>
        <p:grpSp>
          <p:nvGrpSpPr>
            <p:cNvPr id="538" name="Group 537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572" name="Rectangle 5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9" name="Group 538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570" name="Rectangle 5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0" name="Group 539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568" name="Rectangle 5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1" name="Group 540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566" name="Rectangle 5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2" name="Group 541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564" name="Rectangle 5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3" name="Group 542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562" name="Rectangle 5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4" name="Group 543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560" name="Rectangle 5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5" name="Group 544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6" name="Group 545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556" name="Rectangle 5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7" name="Group 546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548" name="Rectangle 5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74" name="Group 573"/>
          <p:cNvGrpSpPr/>
          <p:nvPr/>
        </p:nvGrpSpPr>
        <p:grpSpPr>
          <a:xfrm>
            <a:off x="1395001" y="1194675"/>
            <a:ext cx="360002" cy="5998649"/>
            <a:chOff x="8478338" y="866757"/>
            <a:chExt cx="360002" cy="5998649"/>
          </a:xfrm>
        </p:grpSpPr>
        <p:grpSp>
          <p:nvGrpSpPr>
            <p:cNvPr id="575" name="Group 574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617" name="Rectangle 6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6" name="Group 575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601" name="Rectangle 6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7" name="Group 576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599" name="Rectangle 5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8" name="Group 577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597" name="Rectangle 5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9" name="Group 578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595" name="Rectangle 5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0" name="Group 579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593" name="Rectangle 5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1" name="Group 580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591" name="Rectangle 5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2" name="Group 581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589" name="Rectangle 5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3" name="Group 582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587" name="Rectangle 5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4" name="Group 583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36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11628000" cy="83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12000" y="612000"/>
            <a:ext cx="10404000" cy="716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7" name="Rectangle 456"/>
          <p:cNvSpPr/>
          <p:nvPr/>
        </p:nvSpPr>
        <p:spPr>
          <a:xfrm>
            <a:off x="396000" y="396000"/>
            <a:ext cx="10836000" cy="7596000"/>
          </a:xfrm>
          <a:prstGeom prst="rect">
            <a:avLst/>
          </a:prstGeom>
          <a:noFill/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>
            <a:spLocks/>
          </p:cNvSpPr>
          <p:nvPr/>
        </p:nvSpPr>
        <p:spPr>
          <a:xfrm rot="5400000">
            <a:off x="1278000" y="111007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9" name="Rectangle 458"/>
          <p:cNvSpPr>
            <a:spLocks/>
          </p:cNvSpPr>
          <p:nvPr/>
        </p:nvSpPr>
        <p:spPr>
          <a:xfrm rot="5400000">
            <a:off x="2048400" y="111007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0" name="Rectangle 459"/>
          <p:cNvSpPr>
            <a:spLocks/>
          </p:cNvSpPr>
          <p:nvPr/>
        </p:nvSpPr>
        <p:spPr>
          <a:xfrm rot="5400000">
            <a:off x="28188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2" name="Rectangle 461"/>
          <p:cNvSpPr>
            <a:spLocks/>
          </p:cNvSpPr>
          <p:nvPr/>
        </p:nvSpPr>
        <p:spPr>
          <a:xfrm rot="5400000">
            <a:off x="35892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3" name="Rectangle 462"/>
          <p:cNvSpPr>
            <a:spLocks/>
          </p:cNvSpPr>
          <p:nvPr/>
        </p:nvSpPr>
        <p:spPr>
          <a:xfrm rot="5400000">
            <a:off x="43596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4" name="Rectangle 463"/>
          <p:cNvSpPr>
            <a:spLocks/>
          </p:cNvSpPr>
          <p:nvPr/>
        </p:nvSpPr>
        <p:spPr>
          <a:xfrm rot="5400000">
            <a:off x="51300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5" name="Rectangle 464"/>
          <p:cNvSpPr>
            <a:spLocks/>
          </p:cNvSpPr>
          <p:nvPr/>
        </p:nvSpPr>
        <p:spPr>
          <a:xfrm rot="5400000">
            <a:off x="59004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6" name="Rectangle 465"/>
          <p:cNvSpPr>
            <a:spLocks/>
          </p:cNvSpPr>
          <p:nvPr/>
        </p:nvSpPr>
        <p:spPr>
          <a:xfrm rot="5400000">
            <a:off x="66708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7" name="Rectangle 466"/>
          <p:cNvSpPr>
            <a:spLocks/>
          </p:cNvSpPr>
          <p:nvPr/>
        </p:nvSpPr>
        <p:spPr>
          <a:xfrm rot="5400000">
            <a:off x="74412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8" name="Rectangle 467"/>
          <p:cNvSpPr>
            <a:spLocks/>
          </p:cNvSpPr>
          <p:nvPr/>
        </p:nvSpPr>
        <p:spPr>
          <a:xfrm rot="5400000">
            <a:off x="82116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9" name="Rectangle 468"/>
          <p:cNvSpPr>
            <a:spLocks/>
          </p:cNvSpPr>
          <p:nvPr/>
        </p:nvSpPr>
        <p:spPr>
          <a:xfrm rot="5400000">
            <a:off x="89820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70" name="Rectangle 469"/>
          <p:cNvSpPr>
            <a:spLocks/>
          </p:cNvSpPr>
          <p:nvPr/>
        </p:nvSpPr>
        <p:spPr>
          <a:xfrm rot="5400000">
            <a:off x="97524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549" name="Rectangle 548"/>
          <p:cNvSpPr>
            <a:spLocks/>
          </p:cNvSpPr>
          <p:nvPr/>
        </p:nvSpPr>
        <p:spPr>
          <a:xfrm>
            <a:off x="1193400" y="1192125"/>
            <a:ext cx="9241200" cy="600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8332199" y="1194675"/>
            <a:ext cx="360002" cy="5998649"/>
            <a:chOff x="8478338" y="866757"/>
            <a:chExt cx="360002" cy="5998649"/>
          </a:xfrm>
        </p:grpSpPr>
        <p:grpSp>
          <p:nvGrpSpPr>
            <p:cNvPr id="603" name="Group 602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649" name="Rectangle 6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4" name="Group 603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647" name="Rectangle 6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5" name="Group 604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645" name="Rectangle 6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6" name="Group 605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643" name="Rectangle 6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7" name="Group 606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641" name="Rectangle 6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8" name="Group 607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637" name="Rectangle 6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4" name="Group 613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627" name="Rectangle 6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623" name="Rectangle 6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9102599" y="1194675"/>
            <a:ext cx="360002" cy="5998649"/>
            <a:chOff x="8478338" y="866757"/>
            <a:chExt cx="360002" cy="5998649"/>
          </a:xfrm>
        </p:grpSpPr>
        <p:grpSp>
          <p:nvGrpSpPr>
            <p:cNvPr id="121" name="Group 120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9872999" y="1194675"/>
            <a:ext cx="360002" cy="5998649"/>
            <a:chOff x="8478338" y="866757"/>
            <a:chExt cx="360002" cy="5998649"/>
          </a:xfrm>
        </p:grpSpPr>
        <p:grpSp>
          <p:nvGrpSpPr>
            <p:cNvPr id="152" name="Group 151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82" name="Group 181"/>
          <p:cNvGrpSpPr/>
          <p:nvPr/>
        </p:nvGrpSpPr>
        <p:grpSpPr>
          <a:xfrm>
            <a:off x="7561799" y="1194675"/>
            <a:ext cx="360002" cy="5998649"/>
            <a:chOff x="8478338" y="866757"/>
            <a:chExt cx="360002" cy="5998649"/>
          </a:xfrm>
        </p:grpSpPr>
        <p:grpSp>
          <p:nvGrpSpPr>
            <p:cNvPr id="183" name="Group 182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45" name="Group 244"/>
          <p:cNvGrpSpPr/>
          <p:nvPr/>
        </p:nvGrpSpPr>
        <p:grpSpPr>
          <a:xfrm>
            <a:off x="6791399" y="1194675"/>
            <a:ext cx="360002" cy="5998649"/>
            <a:chOff x="8478338" y="866757"/>
            <a:chExt cx="360002" cy="5998649"/>
          </a:xfrm>
        </p:grpSpPr>
        <p:grpSp>
          <p:nvGrpSpPr>
            <p:cNvPr id="246" name="Group 245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272" name="Rectangle 2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270" name="Rectangle 2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262" name="Rectangle 2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6020999" y="1194675"/>
            <a:ext cx="360002" cy="5998649"/>
            <a:chOff x="8478338" y="866757"/>
            <a:chExt cx="360002" cy="5998649"/>
          </a:xfrm>
        </p:grpSpPr>
        <p:grpSp>
          <p:nvGrpSpPr>
            <p:cNvPr id="277" name="Group 276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305" name="Rectangle 3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303" name="Rectangle 3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301" name="Rectangle 3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297" name="Rectangle 2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295" name="Rectangle 2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293" name="Rectangle 2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289" name="Rectangle 2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287" name="Rectangle 2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307" name="Group 306"/>
          <p:cNvGrpSpPr/>
          <p:nvPr/>
        </p:nvGrpSpPr>
        <p:grpSpPr>
          <a:xfrm>
            <a:off x="5250599" y="1194675"/>
            <a:ext cx="360002" cy="5998649"/>
            <a:chOff x="8478338" y="866757"/>
            <a:chExt cx="360002" cy="5998649"/>
          </a:xfrm>
        </p:grpSpPr>
        <p:grpSp>
          <p:nvGrpSpPr>
            <p:cNvPr id="308" name="Group 307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336" name="Rectangle 33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334" name="Rectangle 33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332" name="Rectangle 33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322" name="Rectangle 3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320" name="Rectangle 3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318" name="Rectangle 3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338" name="Group 337"/>
          <p:cNvGrpSpPr/>
          <p:nvPr/>
        </p:nvGrpSpPr>
        <p:grpSpPr>
          <a:xfrm>
            <a:off x="4480199" y="1194675"/>
            <a:ext cx="360002" cy="5998649"/>
            <a:chOff x="8478338" y="866757"/>
            <a:chExt cx="360002" cy="5998649"/>
          </a:xfrm>
        </p:grpSpPr>
        <p:grpSp>
          <p:nvGrpSpPr>
            <p:cNvPr id="339" name="Group 338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367" name="Rectangle 3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0" name="Group 339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365" name="Rectangle 3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363" name="Rectangle 3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357" name="Rectangle 3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355" name="Rectangle 3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351" name="Rectangle 3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8" name="Group 347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349" name="Rectangle 3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401" name="Group 400"/>
          <p:cNvGrpSpPr/>
          <p:nvPr/>
        </p:nvGrpSpPr>
        <p:grpSpPr>
          <a:xfrm>
            <a:off x="3709799" y="1194675"/>
            <a:ext cx="360002" cy="5998649"/>
            <a:chOff x="8478338" y="866757"/>
            <a:chExt cx="360002" cy="5998649"/>
          </a:xfrm>
        </p:grpSpPr>
        <p:grpSp>
          <p:nvGrpSpPr>
            <p:cNvPr id="402" name="Group 401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430" name="Rectangle 4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426" name="Rectangle 4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424" name="Rectangle 4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6" name="Group 405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7" name="Group 406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420" name="Rectangle 4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8" name="Group 407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9" name="Group 408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416" name="Rectangle 41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0" name="Group 409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1" name="Group 410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412" name="Rectangle 41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432" name="Group 431"/>
          <p:cNvGrpSpPr/>
          <p:nvPr/>
        </p:nvGrpSpPr>
        <p:grpSpPr>
          <a:xfrm>
            <a:off x="2939399" y="1194675"/>
            <a:ext cx="360002" cy="5998649"/>
            <a:chOff x="8478338" y="866757"/>
            <a:chExt cx="360002" cy="5998649"/>
          </a:xfrm>
        </p:grpSpPr>
        <p:grpSp>
          <p:nvGrpSpPr>
            <p:cNvPr id="433" name="Group 432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504" name="Rectangle 5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4" name="Group 433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502" name="Rectangle 5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500" name="Rectangle 4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6" name="Group 435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455" name="Rectangle 4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7" name="Group 436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453" name="Rectangle 4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451" name="Rectangle 4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9" name="Group 438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449" name="Rectangle 4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40" name="Group 439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447" name="Rectangle 4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445" name="Rectangle 4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42" name="Group 441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443" name="Rectangle 4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06" name="Group 505"/>
          <p:cNvGrpSpPr/>
          <p:nvPr/>
        </p:nvGrpSpPr>
        <p:grpSpPr>
          <a:xfrm>
            <a:off x="2168999" y="1194675"/>
            <a:ext cx="360002" cy="5998649"/>
            <a:chOff x="8478338" y="866757"/>
            <a:chExt cx="360002" cy="5998649"/>
          </a:xfrm>
        </p:grpSpPr>
        <p:grpSp>
          <p:nvGrpSpPr>
            <p:cNvPr id="507" name="Group 506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535" name="Rectangle 5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8" name="Group 507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533" name="Rectangle 5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531" name="Rectangle 5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529" name="Rectangle 5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1" name="Group 510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527" name="Rectangle 5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2" name="Group 511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525" name="Rectangle 5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523" name="Rectangle 5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521" name="Rectangle 5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5" name="Group 514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519" name="Rectangle 5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517" name="Rectangle 5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37" name="Group 536"/>
          <p:cNvGrpSpPr/>
          <p:nvPr/>
        </p:nvGrpSpPr>
        <p:grpSpPr>
          <a:xfrm>
            <a:off x="1398599" y="1194675"/>
            <a:ext cx="360002" cy="5998649"/>
            <a:chOff x="8478338" y="866757"/>
            <a:chExt cx="360002" cy="5998649"/>
          </a:xfrm>
        </p:grpSpPr>
        <p:grpSp>
          <p:nvGrpSpPr>
            <p:cNvPr id="538" name="Group 537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572" name="Rectangle 5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9" name="Group 538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570" name="Rectangle 5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0" name="Group 539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568" name="Rectangle 5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1" name="Group 540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566" name="Rectangle 5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2" name="Group 541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564" name="Rectangle 5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3" name="Group 542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562" name="Rectangle 5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4" name="Group 543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560" name="Rectangle 5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5" name="Group 544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6" name="Group 545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556" name="Rectangle 5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7" name="Group 546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548" name="Rectangle 5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02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11</Words>
  <Application>Microsoft Office PowerPoint</Application>
  <PresentationFormat>Custom</PresentationFormat>
  <Paragraphs>8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36</cp:revision>
  <dcterms:created xsi:type="dcterms:W3CDTF">2014-07-03T07:35:51Z</dcterms:created>
  <dcterms:modified xsi:type="dcterms:W3CDTF">2014-09-06T03:12:26Z</dcterms:modified>
</cp:coreProperties>
</file>