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66" r:id="rId4"/>
  </p:sldIdLst>
  <p:sldSz cx="10080625" cy="10080625"/>
  <p:notesSz cx="10234613" cy="14662150"/>
  <p:defaultTextStyle>
    <a:defPPr>
      <a:defRPr lang="en-US"/>
    </a:defPPr>
    <a:lvl1pPr marL="0" algn="l" defTabSz="1152053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1pPr>
    <a:lvl2pPr marL="576026" algn="l" defTabSz="1152053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2pPr>
    <a:lvl3pPr marL="1152053" algn="l" defTabSz="1152053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3pPr>
    <a:lvl4pPr marL="1728079" algn="l" defTabSz="1152053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4pPr>
    <a:lvl5pPr marL="2304105" algn="l" defTabSz="1152053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5pPr>
    <a:lvl6pPr marL="2880131" algn="l" defTabSz="1152053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6pPr>
    <a:lvl7pPr marL="3456158" algn="l" defTabSz="1152053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7pPr>
    <a:lvl8pPr marL="4032184" algn="l" defTabSz="1152053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8pPr>
    <a:lvl9pPr marL="4608210" algn="l" defTabSz="1152053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75">
          <p15:clr>
            <a:srgbClr val="A4A3A4"/>
          </p15:clr>
        </p15:guide>
        <p15:guide id="2" pos="317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354" y="67"/>
      </p:cViewPr>
      <p:guideLst>
        <p:guide orient="horz" pos="3175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6047" y="3131528"/>
            <a:ext cx="8568531" cy="216080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094" y="5712354"/>
            <a:ext cx="7056438" cy="25761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76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520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280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3041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880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4561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0321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6082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D398D-13B9-49F2-B424-C6FE354319DC}" type="datetimeFigureOut">
              <a:rPr lang="en-GB" smtClean="0"/>
              <a:t>09/12/2014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B6EB7-3820-4634-BF8F-6A1E9E90FB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5416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D398D-13B9-49F2-B424-C6FE354319DC}" type="datetimeFigureOut">
              <a:rPr lang="en-GB" smtClean="0"/>
              <a:t>09/12/2014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B6EB7-3820-4634-BF8F-6A1E9E90FB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9879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57499" y="592704"/>
            <a:ext cx="2500906" cy="1264278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4785" y="592704"/>
            <a:ext cx="7334704" cy="1264278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D398D-13B9-49F2-B424-C6FE354319DC}" type="datetimeFigureOut">
              <a:rPr lang="en-GB" smtClean="0"/>
              <a:t>09/12/2014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B6EB7-3820-4634-BF8F-6A1E9E90FB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0315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D398D-13B9-49F2-B424-C6FE354319DC}" type="datetimeFigureOut">
              <a:rPr lang="en-GB" smtClean="0"/>
              <a:t>09/12/2014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B6EB7-3820-4634-BF8F-6A1E9E90FB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3774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300" y="6477736"/>
            <a:ext cx="8568531" cy="2002124"/>
          </a:xfrm>
        </p:spPr>
        <p:txBody>
          <a:bodyPr anchor="t"/>
          <a:lstStyle>
            <a:lvl1pPr algn="l">
              <a:defRPr sz="5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300" y="4272600"/>
            <a:ext cx="8568531" cy="2205136"/>
          </a:xfrm>
        </p:spPr>
        <p:txBody>
          <a:bodyPr anchor="b"/>
          <a:lstStyle>
            <a:lvl1pPr marL="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1pPr>
            <a:lvl2pPr marL="576026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2pPr>
            <a:lvl3pPr marL="115205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3pPr>
            <a:lvl4pPr marL="172807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30410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88013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45615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403218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460821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D398D-13B9-49F2-B424-C6FE354319DC}" type="datetimeFigureOut">
              <a:rPr lang="en-GB" smtClean="0"/>
              <a:t>09/12/2014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B6EB7-3820-4634-BF8F-6A1E9E90FB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7026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4785" y="3458215"/>
            <a:ext cx="4917805" cy="977727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5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0601" y="3458215"/>
            <a:ext cx="4917805" cy="977727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5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D398D-13B9-49F2-B424-C6FE354319DC}" type="datetimeFigureOut">
              <a:rPr lang="en-GB" smtClean="0"/>
              <a:t>09/12/2014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B6EB7-3820-4634-BF8F-6A1E9E90FB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9856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1" y="403693"/>
            <a:ext cx="9072563" cy="168010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31" y="2256474"/>
            <a:ext cx="4454027" cy="940391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6026" indent="0">
              <a:buNone/>
              <a:defRPr sz="2500" b="1"/>
            </a:lvl2pPr>
            <a:lvl3pPr marL="1152053" indent="0">
              <a:buNone/>
              <a:defRPr sz="2300" b="1"/>
            </a:lvl3pPr>
            <a:lvl4pPr marL="1728079" indent="0">
              <a:buNone/>
              <a:defRPr sz="2000" b="1"/>
            </a:lvl4pPr>
            <a:lvl5pPr marL="2304105" indent="0">
              <a:buNone/>
              <a:defRPr sz="2000" b="1"/>
            </a:lvl5pPr>
            <a:lvl6pPr marL="2880131" indent="0">
              <a:buNone/>
              <a:defRPr sz="2000" b="1"/>
            </a:lvl6pPr>
            <a:lvl7pPr marL="3456158" indent="0">
              <a:buNone/>
              <a:defRPr sz="2000" b="1"/>
            </a:lvl7pPr>
            <a:lvl8pPr marL="4032184" indent="0">
              <a:buNone/>
              <a:defRPr sz="2000" b="1"/>
            </a:lvl8pPr>
            <a:lvl9pPr marL="4608210" indent="0">
              <a:buNone/>
              <a:defRPr sz="2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031" y="3196865"/>
            <a:ext cx="4454027" cy="5808028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0818" y="2256474"/>
            <a:ext cx="4455776" cy="940391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6026" indent="0">
              <a:buNone/>
              <a:defRPr sz="2500" b="1"/>
            </a:lvl2pPr>
            <a:lvl3pPr marL="1152053" indent="0">
              <a:buNone/>
              <a:defRPr sz="2300" b="1"/>
            </a:lvl3pPr>
            <a:lvl4pPr marL="1728079" indent="0">
              <a:buNone/>
              <a:defRPr sz="2000" b="1"/>
            </a:lvl4pPr>
            <a:lvl5pPr marL="2304105" indent="0">
              <a:buNone/>
              <a:defRPr sz="2000" b="1"/>
            </a:lvl5pPr>
            <a:lvl6pPr marL="2880131" indent="0">
              <a:buNone/>
              <a:defRPr sz="2000" b="1"/>
            </a:lvl6pPr>
            <a:lvl7pPr marL="3456158" indent="0">
              <a:buNone/>
              <a:defRPr sz="2000" b="1"/>
            </a:lvl7pPr>
            <a:lvl8pPr marL="4032184" indent="0">
              <a:buNone/>
              <a:defRPr sz="2000" b="1"/>
            </a:lvl8pPr>
            <a:lvl9pPr marL="4608210" indent="0">
              <a:buNone/>
              <a:defRPr sz="2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0818" y="3196865"/>
            <a:ext cx="4455776" cy="5808028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D398D-13B9-49F2-B424-C6FE354319DC}" type="datetimeFigureOut">
              <a:rPr lang="en-GB" smtClean="0"/>
              <a:t>09/12/2014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B6EB7-3820-4634-BF8F-6A1E9E90FB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861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D398D-13B9-49F2-B424-C6FE354319DC}" type="datetimeFigureOut">
              <a:rPr lang="en-GB" smtClean="0"/>
              <a:t>09/12/2014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B6EB7-3820-4634-BF8F-6A1E9E90FB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0390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D398D-13B9-49F2-B424-C6FE354319DC}" type="datetimeFigureOut">
              <a:rPr lang="en-GB" smtClean="0"/>
              <a:t>09/12/2014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B6EB7-3820-4634-BF8F-6A1E9E90FB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3089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2" y="401358"/>
            <a:ext cx="3316456" cy="1708106"/>
          </a:xfrm>
        </p:spPr>
        <p:txBody>
          <a:bodyPr anchor="b"/>
          <a:lstStyle>
            <a:lvl1pPr algn="l">
              <a:defRPr sz="25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245" y="401359"/>
            <a:ext cx="5635349" cy="8603534"/>
          </a:xfrm>
        </p:spPr>
        <p:txBody>
          <a:bodyPr/>
          <a:lstStyle>
            <a:lvl1pPr>
              <a:defRPr sz="4000"/>
            </a:lvl1pPr>
            <a:lvl2pPr>
              <a:defRPr sz="3500"/>
            </a:lvl2pPr>
            <a:lvl3pPr>
              <a:defRPr sz="30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032" y="2109465"/>
            <a:ext cx="3316456" cy="6895428"/>
          </a:xfrm>
        </p:spPr>
        <p:txBody>
          <a:bodyPr/>
          <a:lstStyle>
            <a:lvl1pPr marL="0" indent="0">
              <a:buNone/>
              <a:defRPr sz="1800"/>
            </a:lvl1pPr>
            <a:lvl2pPr marL="576026" indent="0">
              <a:buNone/>
              <a:defRPr sz="1500"/>
            </a:lvl2pPr>
            <a:lvl3pPr marL="1152053" indent="0">
              <a:buNone/>
              <a:defRPr sz="1300"/>
            </a:lvl3pPr>
            <a:lvl4pPr marL="1728079" indent="0">
              <a:buNone/>
              <a:defRPr sz="1100"/>
            </a:lvl4pPr>
            <a:lvl5pPr marL="2304105" indent="0">
              <a:buNone/>
              <a:defRPr sz="1100"/>
            </a:lvl5pPr>
            <a:lvl6pPr marL="2880131" indent="0">
              <a:buNone/>
              <a:defRPr sz="1100"/>
            </a:lvl6pPr>
            <a:lvl7pPr marL="3456158" indent="0">
              <a:buNone/>
              <a:defRPr sz="1100"/>
            </a:lvl7pPr>
            <a:lvl8pPr marL="4032184" indent="0">
              <a:buNone/>
              <a:defRPr sz="1100"/>
            </a:lvl8pPr>
            <a:lvl9pPr marL="4608210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D398D-13B9-49F2-B424-C6FE354319DC}" type="datetimeFigureOut">
              <a:rPr lang="en-GB" smtClean="0"/>
              <a:t>09/12/2014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B6EB7-3820-4634-BF8F-6A1E9E90FB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176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5873" y="7056438"/>
            <a:ext cx="6048375" cy="833052"/>
          </a:xfrm>
        </p:spPr>
        <p:txBody>
          <a:bodyPr anchor="b"/>
          <a:lstStyle>
            <a:lvl1pPr algn="l">
              <a:defRPr sz="25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5873" y="900723"/>
            <a:ext cx="6048375" cy="6048375"/>
          </a:xfrm>
        </p:spPr>
        <p:txBody>
          <a:bodyPr/>
          <a:lstStyle>
            <a:lvl1pPr marL="0" indent="0">
              <a:buNone/>
              <a:defRPr sz="4000"/>
            </a:lvl1pPr>
            <a:lvl2pPr marL="576026" indent="0">
              <a:buNone/>
              <a:defRPr sz="3500"/>
            </a:lvl2pPr>
            <a:lvl3pPr marL="1152053" indent="0">
              <a:buNone/>
              <a:defRPr sz="3000"/>
            </a:lvl3pPr>
            <a:lvl4pPr marL="1728079" indent="0">
              <a:buNone/>
              <a:defRPr sz="2500"/>
            </a:lvl4pPr>
            <a:lvl5pPr marL="2304105" indent="0">
              <a:buNone/>
              <a:defRPr sz="2500"/>
            </a:lvl5pPr>
            <a:lvl6pPr marL="2880131" indent="0">
              <a:buNone/>
              <a:defRPr sz="2500"/>
            </a:lvl6pPr>
            <a:lvl7pPr marL="3456158" indent="0">
              <a:buNone/>
              <a:defRPr sz="2500"/>
            </a:lvl7pPr>
            <a:lvl8pPr marL="4032184" indent="0">
              <a:buNone/>
              <a:defRPr sz="2500"/>
            </a:lvl8pPr>
            <a:lvl9pPr marL="4608210" indent="0">
              <a:buNone/>
              <a:defRPr sz="25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5873" y="7889490"/>
            <a:ext cx="6048375" cy="1183073"/>
          </a:xfrm>
        </p:spPr>
        <p:txBody>
          <a:bodyPr/>
          <a:lstStyle>
            <a:lvl1pPr marL="0" indent="0">
              <a:buNone/>
              <a:defRPr sz="1800"/>
            </a:lvl1pPr>
            <a:lvl2pPr marL="576026" indent="0">
              <a:buNone/>
              <a:defRPr sz="1500"/>
            </a:lvl2pPr>
            <a:lvl3pPr marL="1152053" indent="0">
              <a:buNone/>
              <a:defRPr sz="1300"/>
            </a:lvl3pPr>
            <a:lvl4pPr marL="1728079" indent="0">
              <a:buNone/>
              <a:defRPr sz="1100"/>
            </a:lvl4pPr>
            <a:lvl5pPr marL="2304105" indent="0">
              <a:buNone/>
              <a:defRPr sz="1100"/>
            </a:lvl5pPr>
            <a:lvl6pPr marL="2880131" indent="0">
              <a:buNone/>
              <a:defRPr sz="1100"/>
            </a:lvl6pPr>
            <a:lvl7pPr marL="3456158" indent="0">
              <a:buNone/>
              <a:defRPr sz="1100"/>
            </a:lvl7pPr>
            <a:lvl8pPr marL="4032184" indent="0">
              <a:buNone/>
              <a:defRPr sz="1100"/>
            </a:lvl8pPr>
            <a:lvl9pPr marL="4608210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D398D-13B9-49F2-B424-C6FE354319DC}" type="datetimeFigureOut">
              <a:rPr lang="en-GB" smtClean="0"/>
              <a:t>09/12/2014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B6EB7-3820-4634-BF8F-6A1E9E90FB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3745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031" y="403693"/>
            <a:ext cx="9072563" cy="1680104"/>
          </a:xfrm>
          <a:prstGeom prst="rect">
            <a:avLst/>
          </a:prstGeom>
        </p:spPr>
        <p:txBody>
          <a:bodyPr vert="horz" lIns="115205" tIns="57603" rIns="115205" bIns="5760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31" y="2352146"/>
            <a:ext cx="9072563" cy="6652747"/>
          </a:xfrm>
          <a:prstGeom prst="rect">
            <a:avLst/>
          </a:prstGeom>
        </p:spPr>
        <p:txBody>
          <a:bodyPr vert="horz" lIns="115205" tIns="57603" rIns="115205" bIns="5760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4031" y="9343247"/>
            <a:ext cx="2352146" cy="536700"/>
          </a:xfrm>
          <a:prstGeom prst="rect">
            <a:avLst/>
          </a:prstGeom>
        </p:spPr>
        <p:txBody>
          <a:bodyPr vert="horz" lIns="115205" tIns="57603" rIns="115205" bIns="57603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D398D-13B9-49F2-B424-C6FE354319DC}" type="datetimeFigureOut">
              <a:rPr lang="en-GB" smtClean="0"/>
              <a:t>09/12/2014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44214" y="9343247"/>
            <a:ext cx="3192198" cy="536700"/>
          </a:xfrm>
          <a:prstGeom prst="rect">
            <a:avLst/>
          </a:prstGeom>
        </p:spPr>
        <p:txBody>
          <a:bodyPr vert="horz" lIns="115205" tIns="57603" rIns="115205" bIns="57603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24448" y="9343247"/>
            <a:ext cx="2352146" cy="536700"/>
          </a:xfrm>
          <a:prstGeom prst="rect">
            <a:avLst/>
          </a:prstGeom>
        </p:spPr>
        <p:txBody>
          <a:bodyPr vert="horz" lIns="115205" tIns="57603" rIns="115205" bIns="57603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B6EB7-3820-4634-BF8F-6A1E9E90FB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8584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152053" rtl="0" eaLnBrk="1" latinLnBrk="0" hangingPunct="1">
        <a:spcBef>
          <a:spcPct val="0"/>
        </a:spcBef>
        <a:buNone/>
        <a:defRPr sz="5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2020" indent="-432020" algn="l" defTabSz="1152053" rtl="0" eaLnBrk="1" latinLnBrk="0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1pPr>
      <a:lvl2pPr marL="936043" indent="-360016" algn="l" defTabSz="1152053" rtl="0" eaLnBrk="1" latinLnBrk="0" hangingPunct="1">
        <a:spcBef>
          <a:spcPct val="20000"/>
        </a:spcBef>
        <a:buFont typeface="Arial" panose="020B0604020202020204" pitchFamily="34" charset="0"/>
        <a:buChar char="–"/>
        <a:defRPr sz="3500" kern="1200">
          <a:solidFill>
            <a:schemeClr val="tx1"/>
          </a:solidFill>
          <a:latin typeface="+mn-lt"/>
          <a:ea typeface="+mn-ea"/>
          <a:cs typeface="+mn-cs"/>
        </a:defRPr>
      </a:lvl2pPr>
      <a:lvl3pPr marL="1440066" indent="-288013" algn="l" defTabSz="11520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16092" indent="-288013" algn="l" defTabSz="1152053" rtl="0" eaLnBrk="1" latinLnBrk="0" hangingPunct="1">
        <a:spcBef>
          <a:spcPct val="20000"/>
        </a:spcBef>
        <a:buFont typeface="Arial" panose="020B0604020202020204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92118" indent="-288013" algn="l" defTabSz="1152053" rtl="0" eaLnBrk="1" latinLnBrk="0" hangingPunct="1">
        <a:spcBef>
          <a:spcPct val="20000"/>
        </a:spcBef>
        <a:buFont typeface="Arial" panose="020B0604020202020204" pitchFamily="34" charset="0"/>
        <a:buChar char="»"/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68145" indent="-288013" algn="l" defTabSz="1152053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44171" indent="-288013" algn="l" defTabSz="1152053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20197" indent="-288013" algn="l" defTabSz="1152053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4896223" indent="-288013" algn="l" defTabSz="1152053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52053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26" algn="l" defTabSz="1152053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52053" algn="l" defTabSz="1152053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728079" algn="l" defTabSz="1152053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04105" algn="l" defTabSz="1152053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80131" algn="l" defTabSz="1152053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56158" algn="l" defTabSz="1152053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32184" algn="l" defTabSz="1152053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608210" algn="l" defTabSz="1152053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Rectangle 184"/>
          <p:cNvSpPr/>
          <p:nvPr/>
        </p:nvSpPr>
        <p:spPr>
          <a:xfrm>
            <a:off x="8280000" y="8211696"/>
            <a:ext cx="540000" cy="57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solidFill>
                  <a:schemeClr val="tx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k</a:t>
            </a:r>
            <a:endParaRPr lang="en-GB" sz="3000" dirty="0">
              <a:solidFill>
                <a:schemeClr val="tx1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60000" y="1296000"/>
            <a:ext cx="540000" cy="57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solidFill>
                  <a:schemeClr val="tx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  <a:endParaRPr lang="en-GB" sz="3000" dirty="0">
              <a:solidFill>
                <a:schemeClr val="tx1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00000" y="1296000"/>
            <a:ext cx="540000" cy="57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solidFill>
                  <a:schemeClr val="tx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w</a:t>
            </a:r>
            <a:endParaRPr lang="en-GB" sz="3000" dirty="0">
              <a:solidFill>
                <a:schemeClr val="tx1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40000" y="1296000"/>
            <a:ext cx="540000" cy="57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solidFill>
                  <a:schemeClr val="tx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endParaRPr lang="en-GB" sz="3000" dirty="0">
              <a:solidFill>
                <a:schemeClr val="tx1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80000" y="1296000"/>
            <a:ext cx="540000" cy="57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solidFill>
                  <a:schemeClr val="tx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  <a:endParaRPr lang="en-GB" sz="3000" dirty="0">
              <a:solidFill>
                <a:schemeClr val="tx1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20000" y="1296000"/>
            <a:ext cx="540000" cy="57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solidFill>
                  <a:schemeClr val="tx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  <a:endParaRPr lang="en-GB" sz="3000" dirty="0">
              <a:solidFill>
                <a:schemeClr val="tx1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60000" y="1296000"/>
            <a:ext cx="540000" cy="57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solidFill>
                  <a:schemeClr val="tx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y</a:t>
            </a:r>
            <a:endParaRPr lang="en-GB" sz="3000" dirty="0">
              <a:solidFill>
                <a:schemeClr val="tx1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00000" y="1296000"/>
            <a:ext cx="540000" cy="57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solidFill>
                  <a:schemeClr val="tx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d</a:t>
            </a:r>
            <a:endParaRPr lang="en-GB" sz="3000" dirty="0">
              <a:solidFill>
                <a:schemeClr val="tx1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040000" y="1296000"/>
            <a:ext cx="540000" cy="57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solidFill>
                  <a:schemeClr val="tx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p</a:t>
            </a:r>
            <a:endParaRPr lang="en-GB" sz="3000" dirty="0">
              <a:solidFill>
                <a:schemeClr val="tx1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580000" y="1296000"/>
            <a:ext cx="540000" cy="57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solidFill>
                  <a:schemeClr val="tx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  <a:endParaRPr lang="en-GB" sz="3000" dirty="0">
              <a:solidFill>
                <a:schemeClr val="tx1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120000" y="1296000"/>
            <a:ext cx="540000" cy="57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solidFill>
                  <a:schemeClr val="tx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h</a:t>
            </a:r>
            <a:endParaRPr lang="en-GB" sz="3000" dirty="0">
              <a:solidFill>
                <a:schemeClr val="tx1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660000" y="1296000"/>
            <a:ext cx="540000" cy="57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err="1" smtClean="0">
                <a:solidFill>
                  <a:schemeClr val="tx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endParaRPr lang="en-GB" sz="3000" dirty="0">
              <a:solidFill>
                <a:schemeClr val="tx1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200000" y="1296000"/>
            <a:ext cx="540000" cy="57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solidFill>
                  <a:schemeClr val="tx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r</a:t>
            </a:r>
            <a:endParaRPr lang="en-GB" sz="3000" dirty="0">
              <a:solidFill>
                <a:schemeClr val="tx1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740000" y="1296000"/>
            <a:ext cx="540000" cy="57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solidFill>
                  <a:schemeClr val="tx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  <a:endParaRPr lang="en-GB" sz="3000" dirty="0">
              <a:solidFill>
                <a:schemeClr val="tx1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280000" y="1296000"/>
            <a:ext cx="540000" cy="57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solidFill>
                  <a:schemeClr val="tx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y</a:t>
            </a:r>
            <a:endParaRPr lang="en-GB" sz="3000" dirty="0">
              <a:solidFill>
                <a:schemeClr val="tx1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260000" y="1872000"/>
            <a:ext cx="540000" cy="57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solidFill>
                  <a:schemeClr val="tx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f</a:t>
            </a:r>
            <a:endParaRPr lang="en-GB" sz="3000" dirty="0">
              <a:solidFill>
                <a:schemeClr val="tx1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800000" y="1872000"/>
            <a:ext cx="540000" cy="57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solidFill>
                  <a:schemeClr val="tx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o</a:t>
            </a:r>
            <a:endParaRPr lang="en-GB" sz="3000" dirty="0">
              <a:solidFill>
                <a:schemeClr val="tx1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340000" y="1872000"/>
            <a:ext cx="540000" cy="57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solidFill>
                  <a:schemeClr val="tx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r</a:t>
            </a:r>
            <a:endParaRPr lang="en-GB" sz="3000" dirty="0">
              <a:solidFill>
                <a:schemeClr val="tx1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880000" y="1872000"/>
            <a:ext cx="540000" cy="57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solidFill>
                  <a:schemeClr val="tx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  <a:endParaRPr lang="en-GB" sz="3000" dirty="0">
              <a:solidFill>
                <a:schemeClr val="tx1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426038" y="1872000"/>
            <a:ext cx="540000" cy="57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solidFill>
                  <a:schemeClr val="tx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y</a:t>
            </a:r>
            <a:endParaRPr lang="en-GB" sz="3000" dirty="0">
              <a:solidFill>
                <a:schemeClr val="tx1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960000" y="1872000"/>
            <a:ext cx="540000" cy="57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solidFill>
                  <a:schemeClr val="tx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f</a:t>
            </a:r>
            <a:endParaRPr lang="en-GB" sz="3000" dirty="0">
              <a:solidFill>
                <a:schemeClr val="tx1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500000" y="1872000"/>
            <a:ext cx="540000" cy="57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err="1" smtClean="0">
                <a:solidFill>
                  <a:schemeClr val="tx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endParaRPr lang="en-GB" sz="3000" dirty="0">
              <a:solidFill>
                <a:schemeClr val="tx1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040000" y="1872000"/>
            <a:ext cx="540000" cy="57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solidFill>
                  <a:schemeClr val="tx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f</a:t>
            </a:r>
            <a:endParaRPr lang="en-GB" sz="3000" dirty="0">
              <a:solidFill>
                <a:schemeClr val="tx1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580000" y="1872000"/>
            <a:ext cx="540000" cy="57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solidFill>
                  <a:schemeClr val="tx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  <a:endParaRPr lang="en-GB" sz="3000" dirty="0">
              <a:solidFill>
                <a:schemeClr val="tx1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120000" y="1872000"/>
            <a:ext cx="540000" cy="57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solidFill>
                  <a:schemeClr val="tx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y</a:t>
            </a:r>
            <a:endParaRPr lang="en-GB" sz="3000" dirty="0">
              <a:solidFill>
                <a:schemeClr val="tx1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660000" y="1872000"/>
            <a:ext cx="540000" cy="57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solidFill>
                  <a:schemeClr val="tx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b</a:t>
            </a:r>
            <a:endParaRPr lang="en-GB" sz="3000" dirty="0">
              <a:solidFill>
                <a:schemeClr val="tx1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200000" y="1872000"/>
            <a:ext cx="540000" cy="57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solidFill>
                  <a:schemeClr val="tx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  <a:endParaRPr lang="en-GB" sz="3000" dirty="0">
              <a:solidFill>
                <a:schemeClr val="tx1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742968" y="1872000"/>
            <a:ext cx="540000" cy="57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solidFill>
                  <a:schemeClr val="tx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endParaRPr lang="en-GB" sz="3000" dirty="0">
              <a:solidFill>
                <a:schemeClr val="tx1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280000" y="1872000"/>
            <a:ext cx="540000" cy="57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solidFill>
                  <a:schemeClr val="tx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  <a:endParaRPr lang="en-GB" sz="3000" dirty="0">
              <a:solidFill>
                <a:schemeClr val="tx1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260000" y="2444304"/>
            <a:ext cx="540000" cy="57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solidFill>
                  <a:schemeClr val="tx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  <a:endParaRPr lang="en-GB" sz="3000" dirty="0">
              <a:solidFill>
                <a:schemeClr val="tx1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800000" y="2444304"/>
            <a:ext cx="540000" cy="57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solidFill>
                  <a:schemeClr val="tx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h</a:t>
            </a:r>
            <a:endParaRPr lang="en-GB" sz="3000" dirty="0">
              <a:solidFill>
                <a:schemeClr val="tx1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340000" y="2444304"/>
            <a:ext cx="540000" cy="57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err="1" smtClean="0">
                <a:solidFill>
                  <a:schemeClr val="tx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endParaRPr lang="en-GB" sz="3000" dirty="0">
              <a:solidFill>
                <a:schemeClr val="tx1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880000" y="2444304"/>
            <a:ext cx="540000" cy="57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solidFill>
                  <a:schemeClr val="tx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r</a:t>
            </a:r>
            <a:endParaRPr lang="en-GB" sz="3000" dirty="0">
              <a:solidFill>
                <a:schemeClr val="tx1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426038" y="2444304"/>
            <a:ext cx="540000" cy="57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solidFill>
                  <a:schemeClr val="tx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  <a:endParaRPr lang="en-GB" sz="3000" dirty="0">
              <a:solidFill>
                <a:schemeClr val="tx1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960000" y="2444304"/>
            <a:ext cx="540000" cy="57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solidFill>
                  <a:schemeClr val="tx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endParaRPr lang="en-GB" sz="3000" dirty="0">
              <a:solidFill>
                <a:schemeClr val="tx1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500000" y="2444304"/>
            <a:ext cx="540000" cy="57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solidFill>
                  <a:schemeClr val="tx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endParaRPr lang="en-GB" sz="3000" dirty="0">
              <a:solidFill>
                <a:schemeClr val="tx1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040000" y="2444304"/>
            <a:ext cx="540000" cy="57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solidFill>
                  <a:schemeClr val="tx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  <a:endParaRPr lang="en-GB" sz="3000" dirty="0">
              <a:solidFill>
                <a:schemeClr val="tx1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580000" y="2444304"/>
            <a:ext cx="540000" cy="57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solidFill>
                  <a:schemeClr val="tx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o</a:t>
            </a:r>
            <a:endParaRPr lang="en-GB" sz="3000" dirty="0">
              <a:solidFill>
                <a:schemeClr val="tx1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120000" y="2444304"/>
            <a:ext cx="540000" cy="57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solidFill>
                  <a:schemeClr val="tx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  <a:endParaRPr lang="en-GB" sz="3000" dirty="0">
              <a:solidFill>
                <a:schemeClr val="tx1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660000" y="2444304"/>
            <a:ext cx="540000" cy="57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solidFill>
                  <a:schemeClr val="tx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endParaRPr lang="en-GB" sz="3000" dirty="0">
              <a:solidFill>
                <a:schemeClr val="tx1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200000" y="2444304"/>
            <a:ext cx="540000" cy="57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solidFill>
                  <a:schemeClr val="tx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  <a:endParaRPr lang="en-GB" sz="3000" dirty="0">
              <a:solidFill>
                <a:schemeClr val="tx1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742968" y="2444304"/>
            <a:ext cx="540000" cy="57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solidFill>
                  <a:schemeClr val="tx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w</a:t>
            </a:r>
            <a:endParaRPr lang="en-GB" sz="3000" dirty="0">
              <a:solidFill>
                <a:schemeClr val="tx1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8280000" y="2444304"/>
            <a:ext cx="540000" cy="57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solidFill>
                  <a:schemeClr val="tx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o</a:t>
            </a:r>
            <a:endParaRPr lang="en-GB" sz="3000" dirty="0">
              <a:solidFill>
                <a:schemeClr val="tx1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260000" y="3016608"/>
            <a:ext cx="540000" cy="57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solidFill>
                  <a:schemeClr val="tx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f</a:t>
            </a:r>
            <a:endParaRPr lang="en-GB" sz="3000" dirty="0">
              <a:solidFill>
                <a:schemeClr val="tx1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800000" y="3016608"/>
            <a:ext cx="540000" cy="57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solidFill>
                  <a:schemeClr val="tx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o</a:t>
            </a:r>
            <a:endParaRPr lang="en-GB" sz="3000" dirty="0">
              <a:solidFill>
                <a:schemeClr val="tx1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340000" y="3016608"/>
            <a:ext cx="540000" cy="57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solidFill>
                  <a:schemeClr val="tx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u</a:t>
            </a:r>
            <a:endParaRPr lang="en-GB" sz="3000" dirty="0">
              <a:solidFill>
                <a:schemeClr val="tx1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880000" y="3016608"/>
            <a:ext cx="540000" cy="57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solidFill>
                  <a:schemeClr val="tx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r</a:t>
            </a:r>
            <a:endParaRPr lang="en-GB" sz="3000" dirty="0">
              <a:solidFill>
                <a:schemeClr val="tx1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426038" y="3016608"/>
            <a:ext cx="540000" cy="57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solidFill>
                  <a:schemeClr val="tx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  <a:endParaRPr lang="en-GB" sz="3000" dirty="0">
              <a:solidFill>
                <a:schemeClr val="tx1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960000" y="3016608"/>
            <a:ext cx="540000" cy="57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solidFill>
                  <a:schemeClr val="tx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endParaRPr lang="en-GB" sz="3000" dirty="0">
              <a:solidFill>
                <a:schemeClr val="tx1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4500000" y="3016608"/>
            <a:ext cx="540000" cy="57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solidFill>
                  <a:schemeClr val="tx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endParaRPr lang="en-GB" sz="3000" dirty="0">
              <a:solidFill>
                <a:schemeClr val="tx1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040000" y="3016608"/>
            <a:ext cx="540000" cy="57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solidFill>
                  <a:schemeClr val="tx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  <a:endParaRPr lang="en-GB" sz="3000" dirty="0">
              <a:solidFill>
                <a:schemeClr val="tx1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580000" y="3016608"/>
            <a:ext cx="540000" cy="57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solidFill>
                  <a:schemeClr val="tx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  <a:endParaRPr lang="en-GB" sz="3000" dirty="0">
              <a:solidFill>
                <a:schemeClr val="tx1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6120000" y="3016608"/>
            <a:ext cx="540000" cy="57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solidFill>
                  <a:schemeClr val="tx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f</a:t>
            </a:r>
            <a:endParaRPr lang="en-GB" sz="3000" dirty="0">
              <a:solidFill>
                <a:schemeClr val="tx1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6660000" y="3016608"/>
            <a:ext cx="540000" cy="57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err="1" smtClean="0">
                <a:solidFill>
                  <a:schemeClr val="tx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endParaRPr lang="en-GB" sz="3000" dirty="0">
              <a:solidFill>
                <a:schemeClr val="tx1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7200000" y="3016608"/>
            <a:ext cx="540000" cy="57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solidFill>
                  <a:schemeClr val="tx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v</a:t>
            </a:r>
            <a:endParaRPr lang="en-GB" sz="3000" dirty="0">
              <a:solidFill>
                <a:schemeClr val="tx1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7742968" y="3016608"/>
            <a:ext cx="540000" cy="57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solidFill>
                  <a:schemeClr val="tx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endParaRPr lang="en-GB" sz="3000" dirty="0">
              <a:solidFill>
                <a:schemeClr val="tx1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8280000" y="3016608"/>
            <a:ext cx="540000" cy="57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solidFill>
                  <a:schemeClr val="tx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k</a:t>
            </a:r>
            <a:endParaRPr lang="en-GB" sz="3000" dirty="0">
              <a:solidFill>
                <a:schemeClr val="tx1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1260000" y="3588912"/>
            <a:ext cx="540000" cy="57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solidFill>
                  <a:schemeClr val="tx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f</a:t>
            </a:r>
            <a:endParaRPr lang="en-GB" sz="3000" dirty="0">
              <a:solidFill>
                <a:schemeClr val="tx1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800000" y="3588912"/>
            <a:ext cx="540000" cy="57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err="1" smtClean="0">
                <a:solidFill>
                  <a:schemeClr val="tx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endParaRPr lang="en-GB" sz="3000" dirty="0">
              <a:solidFill>
                <a:schemeClr val="tx1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2340000" y="3588912"/>
            <a:ext cx="540000" cy="57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solidFill>
                  <a:schemeClr val="tx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f</a:t>
            </a:r>
            <a:endParaRPr lang="en-GB" sz="3000" dirty="0">
              <a:solidFill>
                <a:schemeClr val="tx1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2880000" y="3588912"/>
            <a:ext cx="540000" cy="57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solidFill>
                  <a:schemeClr val="tx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  <a:endParaRPr lang="en-GB" sz="3000" dirty="0">
              <a:solidFill>
                <a:schemeClr val="tx1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3426038" y="3588912"/>
            <a:ext cx="540000" cy="57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solidFill>
                  <a:schemeClr val="tx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endParaRPr lang="en-GB" sz="3000" dirty="0">
              <a:solidFill>
                <a:schemeClr val="tx1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3960000" y="3588912"/>
            <a:ext cx="540000" cy="57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solidFill>
                  <a:schemeClr val="tx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endParaRPr lang="en-GB" sz="3000" dirty="0">
              <a:solidFill>
                <a:schemeClr val="tx1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500000" y="3588912"/>
            <a:ext cx="540000" cy="57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solidFill>
                  <a:schemeClr val="tx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  <a:endParaRPr lang="en-GB" sz="3000" dirty="0">
              <a:solidFill>
                <a:schemeClr val="tx1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040000" y="3588912"/>
            <a:ext cx="540000" cy="57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solidFill>
                  <a:schemeClr val="tx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s</a:t>
            </a:r>
            <a:endParaRPr lang="en-GB" sz="3000" dirty="0">
              <a:solidFill>
                <a:schemeClr val="tx1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580000" y="3588912"/>
            <a:ext cx="540000" cy="57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err="1" smtClean="0">
                <a:solidFill>
                  <a:schemeClr val="tx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endParaRPr lang="en-GB" sz="3000" dirty="0">
              <a:solidFill>
                <a:schemeClr val="tx1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120000" y="3588912"/>
            <a:ext cx="540000" cy="57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solidFill>
                  <a:schemeClr val="tx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x</a:t>
            </a:r>
            <a:endParaRPr lang="en-GB" sz="3000" dirty="0">
              <a:solidFill>
                <a:schemeClr val="tx1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660000" y="3588912"/>
            <a:ext cx="540000" cy="57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solidFill>
                  <a:schemeClr val="tx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  <a:endParaRPr lang="en-GB" sz="3000" dirty="0">
              <a:solidFill>
                <a:schemeClr val="tx1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200000" y="3588912"/>
            <a:ext cx="540000" cy="57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solidFill>
                  <a:schemeClr val="tx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endParaRPr lang="en-GB" sz="3000" dirty="0">
              <a:solidFill>
                <a:schemeClr val="tx1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7742968" y="3588912"/>
            <a:ext cx="540000" cy="57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solidFill>
                  <a:schemeClr val="tx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endParaRPr lang="en-GB" sz="3000" dirty="0">
              <a:solidFill>
                <a:schemeClr val="tx1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8280000" y="3588912"/>
            <a:ext cx="540000" cy="57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solidFill>
                  <a:schemeClr val="tx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  <a:endParaRPr lang="en-GB" sz="3000" dirty="0">
              <a:solidFill>
                <a:schemeClr val="tx1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1260000" y="4157520"/>
            <a:ext cx="540000" cy="57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solidFill>
                  <a:schemeClr val="tx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s</a:t>
            </a:r>
            <a:endParaRPr lang="en-GB" sz="3000" dirty="0">
              <a:solidFill>
                <a:schemeClr val="tx1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800000" y="4157520"/>
            <a:ext cx="540000" cy="57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solidFill>
                  <a:schemeClr val="tx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endParaRPr lang="en-GB" sz="3000" dirty="0">
              <a:solidFill>
                <a:schemeClr val="tx1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2340000" y="4157520"/>
            <a:ext cx="540000" cy="57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solidFill>
                  <a:schemeClr val="tx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v</a:t>
            </a:r>
            <a:endParaRPr lang="en-GB" sz="3000" dirty="0">
              <a:solidFill>
                <a:schemeClr val="tx1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2880000" y="4157520"/>
            <a:ext cx="540000" cy="57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solidFill>
                  <a:schemeClr val="tx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endParaRPr lang="en-GB" sz="3000" dirty="0">
              <a:solidFill>
                <a:schemeClr val="tx1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3426038" y="4157520"/>
            <a:ext cx="540000" cy="57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solidFill>
                  <a:schemeClr val="tx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  <a:endParaRPr lang="en-GB" sz="3000" dirty="0">
              <a:solidFill>
                <a:schemeClr val="tx1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3960000" y="4157520"/>
            <a:ext cx="540000" cy="57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solidFill>
                  <a:schemeClr val="tx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  <a:endParaRPr lang="en-GB" sz="3000" dirty="0">
              <a:solidFill>
                <a:schemeClr val="tx1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00000" y="4157520"/>
            <a:ext cx="540000" cy="57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solidFill>
                  <a:schemeClr val="tx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endParaRPr lang="en-GB" sz="3000" dirty="0">
              <a:solidFill>
                <a:schemeClr val="tx1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5040000" y="4157520"/>
            <a:ext cx="540000" cy="57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solidFill>
                  <a:schemeClr val="tx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endParaRPr lang="en-GB" sz="3000" dirty="0">
              <a:solidFill>
                <a:schemeClr val="tx1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5580000" y="4157520"/>
            <a:ext cx="540000" cy="57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solidFill>
                  <a:schemeClr val="tx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  <a:endParaRPr lang="en-GB" sz="3000" dirty="0">
              <a:solidFill>
                <a:schemeClr val="tx1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120000" y="4157520"/>
            <a:ext cx="540000" cy="57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solidFill>
                  <a:schemeClr val="tx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  <a:endParaRPr lang="en-GB" sz="3000" dirty="0">
              <a:solidFill>
                <a:schemeClr val="tx1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6660000" y="4157520"/>
            <a:ext cx="540000" cy="57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solidFill>
                  <a:schemeClr val="tx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h</a:t>
            </a:r>
            <a:endParaRPr lang="en-GB" sz="3000" dirty="0">
              <a:solidFill>
                <a:schemeClr val="tx1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7200000" y="4157520"/>
            <a:ext cx="540000" cy="57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solidFill>
                  <a:schemeClr val="tx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r</a:t>
            </a:r>
            <a:endParaRPr lang="en-GB" sz="3000" dirty="0">
              <a:solidFill>
                <a:schemeClr val="tx1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742968" y="4157520"/>
            <a:ext cx="540000" cy="57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solidFill>
                  <a:schemeClr val="tx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endParaRPr lang="en-GB" sz="3000" dirty="0">
              <a:solidFill>
                <a:schemeClr val="tx1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8280000" y="4157520"/>
            <a:ext cx="540000" cy="57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solidFill>
                  <a:schemeClr val="tx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endParaRPr lang="en-GB" sz="3000" dirty="0">
              <a:solidFill>
                <a:schemeClr val="tx1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260000" y="4737216"/>
            <a:ext cx="540000" cy="57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solidFill>
                  <a:schemeClr val="tx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endParaRPr lang="en-GB" sz="3000" dirty="0">
              <a:solidFill>
                <a:schemeClr val="tx1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1800000" y="4737216"/>
            <a:ext cx="540000" cy="57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err="1" smtClean="0">
                <a:solidFill>
                  <a:schemeClr val="tx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endParaRPr lang="en-GB" sz="3000" dirty="0">
              <a:solidFill>
                <a:schemeClr val="tx1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2340000" y="4737216"/>
            <a:ext cx="540000" cy="57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solidFill>
                  <a:schemeClr val="tx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g</a:t>
            </a:r>
            <a:endParaRPr lang="en-GB" sz="3000" dirty="0">
              <a:solidFill>
                <a:schemeClr val="tx1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2880000" y="4737216"/>
            <a:ext cx="540000" cy="57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solidFill>
                  <a:schemeClr val="tx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h</a:t>
            </a:r>
            <a:endParaRPr lang="en-GB" sz="3000" dirty="0">
              <a:solidFill>
                <a:schemeClr val="tx1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3426038" y="4737216"/>
            <a:ext cx="540000" cy="57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solidFill>
                  <a:schemeClr val="tx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  <a:endParaRPr lang="en-GB" sz="3000" dirty="0">
              <a:solidFill>
                <a:schemeClr val="tx1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3960000" y="4737216"/>
            <a:ext cx="540000" cy="57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solidFill>
                  <a:schemeClr val="tx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endParaRPr lang="en-GB" sz="3000" dirty="0">
              <a:solidFill>
                <a:schemeClr val="tx1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4500000" y="4737216"/>
            <a:ext cx="540000" cy="57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solidFill>
                  <a:schemeClr val="tx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endParaRPr lang="en-GB" sz="3000" dirty="0">
              <a:solidFill>
                <a:schemeClr val="tx1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5040000" y="4737216"/>
            <a:ext cx="540000" cy="57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>
                <a:solidFill>
                  <a:schemeClr val="tx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  <a:endParaRPr lang="en-GB" sz="3000" dirty="0">
              <a:solidFill>
                <a:schemeClr val="tx1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5580000" y="4737216"/>
            <a:ext cx="540000" cy="57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solidFill>
                  <a:schemeClr val="tx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endParaRPr lang="en-GB" sz="3000" dirty="0">
              <a:solidFill>
                <a:schemeClr val="tx1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6120000" y="4737216"/>
            <a:ext cx="540000" cy="57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solidFill>
                  <a:schemeClr val="tx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l</a:t>
            </a:r>
            <a:endParaRPr lang="en-GB" sz="3000" dirty="0">
              <a:solidFill>
                <a:schemeClr val="tx1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6660000" y="4737216"/>
            <a:ext cx="540000" cy="57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solidFill>
                  <a:schemeClr val="tx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endParaRPr lang="en-GB" sz="3000" dirty="0">
              <a:solidFill>
                <a:schemeClr val="tx1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7200000" y="4737216"/>
            <a:ext cx="540000" cy="57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solidFill>
                  <a:schemeClr val="tx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v</a:t>
            </a:r>
            <a:endParaRPr lang="en-GB" sz="3000" dirty="0">
              <a:solidFill>
                <a:schemeClr val="tx1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7742968" y="4737216"/>
            <a:ext cx="540000" cy="57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solidFill>
                  <a:schemeClr val="tx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endParaRPr lang="en-GB" sz="3000" dirty="0">
              <a:solidFill>
                <a:schemeClr val="tx1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8280000" y="4737216"/>
            <a:ext cx="540000" cy="57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solidFill>
                  <a:schemeClr val="tx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  <a:endParaRPr lang="en-GB" sz="3000" dirty="0">
              <a:solidFill>
                <a:schemeClr val="tx1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1260000" y="5313216"/>
            <a:ext cx="540000" cy="57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solidFill>
                  <a:schemeClr val="tx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  <a:endParaRPr lang="en-GB" sz="3000" dirty="0">
              <a:solidFill>
                <a:schemeClr val="tx1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1800000" y="5313216"/>
            <a:ext cx="540000" cy="57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err="1" smtClean="0">
                <a:solidFill>
                  <a:schemeClr val="tx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endParaRPr lang="en-GB" sz="3000" dirty="0">
              <a:solidFill>
                <a:schemeClr val="tx1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2340000" y="5313216"/>
            <a:ext cx="540000" cy="57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solidFill>
                  <a:schemeClr val="tx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  <a:endParaRPr lang="en-GB" sz="3000" dirty="0">
              <a:solidFill>
                <a:schemeClr val="tx1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2880000" y="5313216"/>
            <a:ext cx="540000" cy="57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solidFill>
                  <a:schemeClr val="tx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endParaRPr lang="en-GB" sz="3000" dirty="0">
              <a:solidFill>
                <a:schemeClr val="tx1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3426038" y="5313216"/>
            <a:ext cx="540000" cy="57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solidFill>
                  <a:schemeClr val="tx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  <a:endParaRPr lang="en-GB" sz="3000" dirty="0">
              <a:solidFill>
                <a:schemeClr val="tx1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3960000" y="5313216"/>
            <a:ext cx="540000" cy="57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solidFill>
                  <a:schemeClr val="tx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endParaRPr lang="en-GB" sz="3000" dirty="0">
              <a:solidFill>
                <a:schemeClr val="tx1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4500000" y="5313216"/>
            <a:ext cx="540000" cy="57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solidFill>
                  <a:schemeClr val="tx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endParaRPr lang="en-GB" sz="3000" dirty="0">
              <a:solidFill>
                <a:schemeClr val="tx1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5040000" y="5313216"/>
            <a:ext cx="540000" cy="57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solidFill>
                  <a:schemeClr val="tx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  <a:endParaRPr lang="en-GB" sz="3000" dirty="0">
              <a:solidFill>
                <a:schemeClr val="tx1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5580000" y="5313216"/>
            <a:ext cx="540000" cy="57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solidFill>
                  <a:schemeClr val="tx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  <a:endParaRPr lang="en-GB" sz="3000" dirty="0">
              <a:solidFill>
                <a:schemeClr val="tx1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6120000" y="5313216"/>
            <a:ext cx="540000" cy="57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solidFill>
                  <a:schemeClr val="tx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w</a:t>
            </a:r>
            <a:endParaRPr lang="en-GB" sz="3000" dirty="0">
              <a:solidFill>
                <a:schemeClr val="tx1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6660000" y="5313216"/>
            <a:ext cx="540000" cy="57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solidFill>
                  <a:schemeClr val="tx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endParaRPr lang="en-GB" sz="3000" dirty="0">
              <a:solidFill>
                <a:schemeClr val="tx1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7200000" y="5313216"/>
            <a:ext cx="540000" cy="57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solidFill>
                  <a:schemeClr val="tx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l</a:t>
            </a:r>
            <a:endParaRPr lang="en-GB" sz="3000" dirty="0">
              <a:solidFill>
                <a:schemeClr val="tx1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7742968" y="5313216"/>
            <a:ext cx="540000" cy="57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solidFill>
                  <a:schemeClr val="tx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v</a:t>
            </a:r>
            <a:endParaRPr lang="en-GB" sz="3000" dirty="0">
              <a:solidFill>
                <a:schemeClr val="tx1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8280000" y="5313216"/>
            <a:ext cx="540000" cy="57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solidFill>
                  <a:schemeClr val="tx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endParaRPr lang="en-GB" sz="3000" dirty="0">
              <a:solidFill>
                <a:schemeClr val="tx1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260000" y="5892912"/>
            <a:ext cx="540000" cy="57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solidFill>
                  <a:schemeClr val="tx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v</a:t>
            </a:r>
            <a:endParaRPr lang="en-GB" sz="3000" dirty="0">
              <a:solidFill>
                <a:schemeClr val="tx1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1800000" y="5892912"/>
            <a:ext cx="540000" cy="57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solidFill>
                  <a:schemeClr val="tx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m</a:t>
            </a:r>
            <a:endParaRPr lang="en-GB" sz="3000" dirty="0">
              <a:solidFill>
                <a:schemeClr val="tx1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2340000" y="5892912"/>
            <a:ext cx="540000" cy="57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err="1" smtClean="0">
                <a:solidFill>
                  <a:schemeClr val="tx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endParaRPr lang="en-GB" sz="3000" dirty="0">
              <a:solidFill>
                <a:schemeClr val="tx1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2880000" y="5892912"/>
            <a:ext cx="540000" cy="57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solidFill>
                  <a:schemeClr val="tx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  <a:endParaRPr lang="en-GB" sz="3000" dirty="0">
              <a:solidFill>
                <a:schemeClr val="tx1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3426038" y="5892912"/>
            <a:ext cx="540000" cy="57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solidFill>
                  <a:schemeClr val="tx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u</a:t>
            </a:r>
            <a:endParaRPr lang="en-GB" sz="3000" dirty="0">
              <a:solidFill>
                <a:schemeClr val="tx1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3960000" y="5892912"/>
            <a:ext cx="540000" cy="57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solidFill>
                  <a:schemeClr val="tx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  <a:endParaRPr lang="en-GB" sz="3000" dirty="0">
              <a:solidFill>
                <a:schemeClr val="tx1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4500000" y="5892912"/>
            <a:ext cx="540000" cy="57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solidFill>
                  <a:schemeClr val="tx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endParaRPr lang="en-GB" sz="3000" dirty="0">
              <a:solidFill>
                <a:schemeClr val="tx1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5040000" y="5892912"/>
            <a:ext cx="540000" cy="57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solidFill>
                  <a:schemeClr val="tx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s</a:t>
            </a:r>
            <a:endParaRPr lang="en-GB" sz="3000" dirty="0">
              <a:solidFill>
                <a:schemeClr val="tx1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5580000" y="5892912"/>
            <a:ext cx="540000" cy="57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solidFill>
                  <a:schemeClr val="tx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  <a:endParaRPr lang="en-GB" sz="3000" dirty="0">
              <a:solidFill>
                <a:schemeClr val="tx1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6120000" y="5892912"/>
            <a:ext cx="540000" cy="57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solidFill>
                  <a:schemeClr val="tx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p</a:t>
            </a:r>
            <a:endParaRPr lang="en-GB" sz="3000" dirty="0">
              <a:solidFill>
                <a:schemeClr val="tx1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6660000" y="5892912"/>
            <a:ext cx="540000" cy="57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solidFill>
                  <a:schemeClr val="tx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  <a:endParaRPr lang="en-GB" sz="3000" dirty="0">
              <a:solidFill>
                <a:schemeClr val="tx1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7200000" y="5892912"/>
            <a:ext cx="540000" cy="57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solidFill>
                  <a:schemeClr val="tx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s</a:t>
            </a:r>
            <a:endParaRPr lang="en-GB" sz="3000" dirty="0">
              <a:solidFill>
                <a:schemeClr val="tx1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7742968" y="5892912"/>
            <a:ext cx="540000" cy="57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solidFill>
                  <a:schemeClr val="tx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  <a:endParaRPr lang="en-GB" sz="3000" dirty="0">
              <a:solidFill>
                <a:schemeClr val="tx1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8280000" y="5892912"/>
            <a:ext cx="540000" cy="57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solidFill>
                  <a:schemeClr val="tx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o</a:t>
            </a:r>
            <a:endParaRPr lang="en-GB" sz="3000" dirty="0">
              <a:solidFill>
                <a:schemeClr val="tx1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1260000" y="6472608"/>
            <a:ext cx="540000" cy="57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solidFill>
                  <a:schemeClr val="tx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  <a:endParaRPr lang="en-GB" sz="3000" dirty="0">
              <a:solidFill>
                <a:schemeClr val="tx1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1800000" y="6472608"/>
            <a:ext cx="540000" cy="57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solidFill>
                  <a:schemeClr val="tx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w</a:t>
            </a:r>
            <a:endParaRPr lang="en-GB" sz="3000" dirty="0">
              <a:solidFill>
                <a:schemeClr val="tx1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2340000" y="6472608"/>
            <a:ext cx="540000" cy="57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solidFill>
                  <a:schemeClr val="tx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o</a:t>
            </a:r>
            <a:endParaRPr lang="en-GB" sz="3000" dirty="0">
              <a:solidFill>
                <a:schemeClr val="tx1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2880000" y="6472608"/>
            <a:ext cx="540000" cy="57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solidFill>
                  <a:schemeClr val="tx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  <a:endParaRPr lang="en-GB" sz="3000" dirty="0">
              <a:solidFill>
                <a:schemeClr val="tx1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3426038" y="6472608"/>
            <a:ext cx="540000" cy="57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solidFill>
                  <a:schemeClr val="tx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endParaRPr lang="en-GB" sz="3000" dirty="0">
              <a:solidFill>
                <a:schemeClr val="tx1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3960000" y="6472608"/>
            <a:ext cx="540000" cy="57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err="1" smtClean="0">
                <a:solidFill>
                  <a:schemeClr val="tx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endParaRPr lang="en-GB" sz="3000" dirty="0">
              <a:solidFill>
                <a:schemeClr val="tx1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500000" y="6472608"/>
            <a:ext cx="540000" cy="57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solidFill>
                  <a:schemeClr val="tx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g</a:t>
            </a:r>
            <a:endParaRPr lang="en-GB" sz="3000" dirty="0">
              <a:solidFill>
                <a:schemeClr val="tx1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5040000" y="6472608"/>
            <a:ext cx="540000" cy="57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solidFill>
                  <a:schemeClr val="tx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h</a:t>
            </a:r>
            <a:endParaRPr lang="en-GB" sz="3000" dirty="0">
              <a:solidFill>
                <a:schemeClr val="tx1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5580000" y="6472608"/>
            <a:ext cx="540000" cy="57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solidFill>
                  <a:schemeClr val="tx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  <a:endParaRPr lang="en-GB" sz="3000" dirty="0">
              <a:solidFill>
                <a:schemeClr val="tx1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6120000" y="6472608"/>
            <a:ext cx="540000" cy="57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solidFill>
                  <a:schemeClr val="tx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endParaRPr lang="en-GB" sz="3000" dirty="0">
              <a:solidFill>
                <a:schemeClr val="tx1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6660000" y="6472608"/>
            <a:ext cx="540000" cy="57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solidFill>
                  <a:schemeClr val="tx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  <a:endParaRPr lang="en-GB" sz="3000" dirty="0">
              <a:solidFill>
                <a:schemeClr val="tx1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7200000" y="6472608"/>
            <a:ext cx="540000" cy="57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>
                <a:solidFill>
                  <a:schemeClr val="tx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s</a:t>
            </a:r>
            <a:endParaRPr lang="en-GB" sz="3000" dirty="0">
              <a:solidFill>
                <a:schemeClr val="tx1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7742968" y="6472608"/>
            <a:ext cx="540000" cy="57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err="1" smtClean="0">
                <a:solidFill>
                  <a:schemeClr val="tx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endParaRPr lang="en-GB" sz="3000" dirty="0">
              <a:solidFill>
                <a:schemeClr val="tx1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8280000" y="6472608"/>
            <a:ext cx="540000" cy="57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solidFill>
                  <a:schemeClr val="tx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x</a:t>
            </a:r>
            <a:endParaRPr lang="en-GB" sz="3000" dirty="0">
              <a:solidFill>
                <a:schemeClr val="tx1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1260000" y="7052304"/>
            <a:ext cx="540000" cy="57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solidFill>
                  <a:schemeClr val="tx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  <a:endParaRPr lang="en-GB" sz="3000" dirty="0">
              <a:solidFill>
                <a:schemeClr val="tx1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1800000" y="7052304"/>
            <a:ext cx="540000" cy="57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solidFill>
                  <a:schemeClr val="tx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h</a:t>
            </a:r>
            <a:endParaRPr lang="en-GB" sz="3000" dirty="0">
              <a:solidFill>
                <a:schemeClr val="tx1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2340000" y="7052304"/>
            <a:ext cx="540000" cy="57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solidFill>
                  <a:schemeClr val="tx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r</a:t>
            </a:r>
            <a:endParaRPr lang="en-GB" sz="3000" dirty="0">
              <a:solidFill>
                <a:schemeClr val="tx1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2880000" y="7052304"/>
            <a:ext cx="540000" cy="57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solidFill>
                  <a:schemeClr val="tx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endParaRPr lang="en-GB" sz="3000" dirty="0">
              <a:solidFill>
                <a:schemeClr val="tx1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3426038" y="7052304"/>
            <a:ext cx="540000" cy="57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solidFill>
                  <a:schemeClr val="tx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endParaRPr lang="en-GB" sz="3000" dirty="0">
              <a:solidFill>
                <a:schemeClr val="tx1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3960000" y="7052304"/>
            <a:ext cx="540000" cy="57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solidFill>
                  <a:schemeClr val="tx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  <a:endParaRPr lang="en-GB" sz="3000" dirty="0">
              <a:solidFill>
                <a:schemeClr val="tx1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4500000" y="7052304"/>
            <a:ext cx="540000" cy="57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err="1" smtClean="0">
                <a:solidFill>
                  <a:schemeClr val="tx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endParaRPr lang="en-GB" sz="3000" dirty="0">
              <a:solidFill>
                <a:schemeClr val="tx1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5040000" y="7052304"/>
            <a:ext cx="540000" cy="57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solidFill>
                  <a:schemeClr val="tx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  <a:endParaRPr lang="en-GB" sz="3000" dirty="0">
              <a:solidFill>
                <a:schemeClr val="tx1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5580000" y="7052304"/>
            <a:ext cx="540000" cy="57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solidFill>
                  <a:schemeClr val="tx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endParaRPr lang="en-GB" sz="3000" dirty="0">
              <a:solidFill>
                <a:schemeClr val="tx1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6120000" y="7052304"/>
            <a:ext cx="540000" cy="57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solidFill>
                  <a:schemeClr val="tx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l</a:t>
            </a:r>
            <a:endParaRPr lang="en-GB" sz="3000" dirty="0">
              <a:solidFill>
                <a:schemeClr val="tx1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6660000" y="7052304"/>
            <a:ext cx="540000" cy="57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solidFill>
                  <a:schemeClr val="tx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endParaRPr lang="en-GB" sz="3000" dirty="0">
              <a:solidFill>
                <a:schemeClr val="tx1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7200000" y="7052304"/>
            <a:ext cx="540000" cy="57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solidFill>
                  <a:schemeClr val="tx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v</a:t>
            </a:r>
            <a:endParaRPr lang="en-GB" sz="3000" dirty="0">
              <a:solidFill>
                <a:schemeClr val="tx1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7742968" y="7052304"/>
            <a:ext cx="540000" cy="57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solidFill>
                  <a:schemeClr val="tx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endParaRPr lang="en-GB" sz="3000" dirty="0">
              <a:solidFill>
                <a:schemeClr val="tx1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8280000" y="7052304"/>
            <a:ext cx="540000" cy="57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solidFill>
                  <a:schemeClr val="tx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  <a:endParaRPr lang="en-GB" sz="3000" dirty="0">
              <a:solidFill>
                <a:schemeClr val="tx1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1260000" y="7632000"/>
            <a:ext cx="540000" cy="57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solidFill>
                  <a:schemeClr val="tx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f</a:t>
            </a:r>
            <a:endParaRPr lang="en-GB" sz="3000" dirty="0">
              <a:solidFill>
                <a:schemeClr val="tx1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1800000" y="7632000"/>
            <a:ext cx="540000" cy="57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solidFill>
                  <a:schemeClr val="tx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o</a:t>
            </a:r>
            <a:endParaRPr lang="en-GB" sz="3000" dirty="0">
              <a:solidFill>
                <a:schemeClr val="tx1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2340000" y="7632000"/>
            <a:ext cx="540000" cy="57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solidFill>
                  <a:schemeClr val="tx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u</a:t>
            </a:r>
            <a:endParaRPr lang="en-GB" sz="3000" dirty="0">
              <a:solidFill>
                <a:schemeClr val="tx1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2880000" y="7632000"/>
            <a:ext cx="540000" cy="57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solidFill>
                  <a:schemeClr val="tx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r</a:t>
            </a:r>
            <a:endParaRPr lang="en-GB" sz="3000" dirty="0">
              <a:solidFill>
                <a:schemeClr val="tx1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3426038" y="7632000"/>
            <a:ext cx="540000" cy="57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solidFill>
                  <a:schemeClr val="tx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f</a:t>
            </a:r>
            <a:endParaRPr lang="en-GB" sz="3000" dirty="0">
              <a:solidFill>
                <a:schemeClr val="tx1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3960000" y="7632000"/>
            <a:ext cx="540000" cy="57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err="1" smtClean="0">
                <a:solidFill>
                  <a:schemeClr val="tx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endParaRPr lang="en-GB" sz="3000" dirty="0">
              <a:solidFill>
                <a:schemeClr val="tx1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4500000" y="7632000"/>
            <a:ext cx="540000" cy="57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solidFill>
                  <a:schemeClr val="tx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v</a:t>
            </a:r>
            <a:endParaRPr lang="en-GB" sz="3000" dirty="0">
              <a:solidFill>
                <a:schemeClr val="tx1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65" name="Rectangle 164"/>
          <p:cNvSpPr/>
          <p:nvPr/>
        </p:nvSpPr>
        <p:spPr>
          <a:xfrm>
            <a:off x="5040000" y="7632000"/>
            <a:ext cx="540000" cy="57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solidFill>
                  <a:schemeClr val="tx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endParaRPr lang="en-GB" sz="3000" dirty="0">
              <a:solidFill>
                <a:schemeClr val="tx1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5580000" y="7632000"/>
            <a:ext cx="540000" cy="57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solidFill>
                  <a:schemeClr val="tx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  <a:endParaRPr lang="en-GB" sz="3000" dirty="0">
              <a:solidFill>
                <a:schemeClr val="tx1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6120000" y="7632000"/>
            <a:ext cx="540000" cy="57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solidFill>
                  <a:schemeClr val="tx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w</a:t>
            </a:r>
            <a:endParaRPr lang="en-GB" sz="3000" dirty="0">
              <a:solidFill>
                <a:schemeClr val="tx1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68" name="Rectangle 167"/>
          <p:cNvSpPr/>
          <p:nvPr/>
        </p:nvSpPr>
        <p:spPr>
          <a:xfrm>
            <a:off x="6660000" y="7632000"/>
            <a:ext cx="540000" cy="57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solidFill>
                  <a:schemeClr val="tx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endParaRPr lang="en-GB" sz="3000" dirty="0">
              <a:solidFill>
                <a:schemeClr val="tx1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7200000" y="7632000"/>
            <a:ext cx="540000" cy="57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solidFill>
                  <a:schemeClr val="tx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l</a:t>
            </a:r>
            <a:endParaRPr lang="en-GB" sz="3000" dirty="0">
              <a:solidFill>
                <a:schemeClr val="tx1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7742968" y="7632000"/>
            <a:ext cx="540000" cy="57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solidFill>
                  <a:schemeClr val="tx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v</a:t>
            </a:r>
            <a:endParaRPr lang="en-GB" sz="3000" dirty="0">
              <a:solidFill>
                <a:schemeClr val="tx1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1" name="Rectangle 170"/>
          <p:cNvSpPr/>
          <p:nvPr/>
        </p:nvSpPr>
        <p:spPr>
          <a:xfrm>
            <a:off x="8280000" y="7632000"/>
            <a:ext cx="540000" cy="57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solidFill>
                  <a:schemeClr val="tx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endParaRPr lang="en-GB" sz="3000" dirty="0">
              <a:solidFill>
                <a:schemeClr val="tx1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1260000" y="8211696"/>
            <a:ext cx="540000" cy="57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solidFill>
                  <a:schemeClr val="tx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s</a:t>
            </a:r>
            <a:endParaRPr lang="en-GB" sz="3000" dirty="0">
              <a:solidFill>
                <a:schemeClr val="tx1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1800000" y="8211696"/>
            <a:ext cx="540000" cy="57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solidFill>
                  <a:schemeClr val="tx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endParaRPr lang="en-GB" sz="3000" dirty="0">
              <a:solidFill>
                <a:schemeClr val="tx1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4" name="Rectangle 173"/>
          <p:cNvSpPr/>
          <p:nvPr/>
        </p:nvSpPr>
        <p:spPr>
          <a:xfrm>
            <a:off x="2340000" y="8211696"/>
            <a:ext cx="540000" cy="57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solidFill>
                  <a:schemeClr val="tx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v</a:t>
            </a:r>
            <a:endParaRPr lang="en-GB" sz="3000" dirty="0">
              <a:solidFill>
                <a:schemeClr val="tx1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5" name="Rectangle 174"/>
          <p:cNvSpPr/>
          <p:nvPr/>
        </p:nvSpPr>
        <p:spPr>
          <a:xfrm>
            <a:off x="2880000" y="8211696"/>
            <a:ext cx="540000" cy="57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solidFill>
                  <a:schemeClr val="tx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endParaRPr lang="en-GB" sz="3000" dirty="0">
              <a:solidFill>
                <a:schemeClr val="tx1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3426038" y="8211696"/>
            <a:ext cx="540000" cy="57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solidFill>
                  <a:schemeClr val="tx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  <a:endParaRPr lang="en-GB" sz="3000" dirty="0">
              <a:solidFill>
                <a:schemeClr val="tx1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3960000" y="8211696"/>
            <a:ext cx="540000" cy="57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solidFill>
                  <a:schemeClr val="tx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d</a:t>
            </a:r>
            <a:endParaRPr lang="en-GB" sz="3000" dirty="0">
              <a:solidFill>
                <a:schemeClr val="tx1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4500000" y="8211696"/>
            <a:ext cx="540000" cy="57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solidFill>
                  <a:schemeClr val="tx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l</a:t>
            </a:r>
            <a:endParaRPr lang="en-GB" sz="3000" dirty="0">
              <a:solidFill>
                <a:schemeClr val="tx1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5040000" y="8211696"/>
            <a:ext cx="540000" cy="57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solidFill>
                  <a:schemeClr val="tx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p</a:t>
            </a:r>
            <a:endParaRPr lang="en-GB" sz="3000" dirty="0">
              <a:solidFill>
                <a:schemeClr val="tx1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0" name="Rectangle 179"/>
          <p:cNvSpPr/>
          <p:nvPr/>
        </p:nvSpPr>
        <p:spPr>
          <a:xfrm>
            <a:off x="5580000" y="8211696"/>
            <a:ext cx="540000" cy="57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solidFill>
                  <a:schemeClr val="tx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o</a:t>
            </a:r>
            <a:endParaRPr lang="en-GB" sz="3000" dirty="0">
              <a:solidFill>
                <a:schemeClr val="tx1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6120000" y="8211696"/>
            <a:ext cx="540000" cy="57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solidFill>
                  <a:schemeClr val="tx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c</a:t>
            </a:r>
            <a:endParaRPr lang="en-GB" sz="3000" dirty="0">
              <a:solidFill>
                <a:schemeClr val="tx1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2" name="Rectangle 181"/>
          <p:cNvSpPr/>
          <p:nvPr/>
        </p:nvSpPr>
        <p:spPr>
          <a:xfrm>
            <a:off x="6660000" y="8211696"/>
            <a:ext cx="540000" cy="57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solidFill>
                  <a:schemeClr val="tx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l</a:t>
            </a:r>
            <a:endParaRPr lang="en-GB" sz="3000" dirty="0">
              <a:solidFill>
                <a:schemeClr val="tx1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7200000" y="8211696"/>
            <a:ext cx="540000" cy="57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solidFill>
                  <a:schemeClr val="tx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o</a:t>
            </a:r>
            <a:endParaRPr lang="en-GB" sz="3000" dirty="0">
              <a:solidFill>
                <a:schemeClr val="tx1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7742968" y="8211696"/>
            <a:ext cx="540000" cy="57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solidFill>
                  <a:schemeClr val="tx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c</a:t>
            </a:r>
            <a:endParaRPr lang="en-GB" sz="3000" dirty="0">
              <a:solidFill>
                <a:schemeClr val="tx1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6" name="Rectangle 185"/>
          <p:cNvSpPr/>
          <p:nvPr/>
        </p:nvSpPr>
        <p:spPr>
          <a:xfrm>
            <a:off x="5768686" y="8152986"/>
            <a:ext cx="540000" cy="57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solidFill>
                  <a:schemeClr val="tx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’</a:t>
            </a:r>
            <a:endParaRPr lang="en-GB" sz="3000" dirty="0">
              <a:solidFill>
                <a:schemeClr val="tx1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8" name="Rectangle 187"/>
          <p:cNvSpPr/>
          <p:nvPr/>
        </p:nvSpPr>
        <p:spPr>
          <a:xfrm>
            <a:off x="1260000" y="936000"/>
            <a:ext cx="7560000" cy="8208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9" name="Oval 188"/>
          <p:cNvSpPr/>
          <p:nvPr/>
        </p:nvSpPr>
        <p:spPr>
          <a:xfrm>
            <a:off x="1386000" y="1062000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0" name="Oval 189"/>
          <p:cNvSpPr/>
          <p:nvPr/>
        </p:nvSpPr>
        <p:spPr>
          <a:xfrm>
            <a:off x="8586000" y="1062000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1" name="Oval 190"/>
          <p:cNvSpPr/>
          <p:nvPr/>
        </p:nvSpPr>
        <p:spPr>
          <a:xfrm>
            <a:off x="1386000" y="8910000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2" name="Oval 191"/>
          <p:cNvSpPr/>
          <p:nvPr/>
        </p:nvSpPr>
        <p:spPr>
          <a:xfrm>
            <a:off x="8586000" y="8910000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3" name="Oval 192"/>
          <p:cNvSpPr/>
          <p:nvPr/>
        </p:nvSpPr>
        <p:spPr>
          <a:xfrm>
            <a:off x="138600" y="140400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4" name="Oval 193"/>
          <p:cNvSpPr/>
          <p:nvPr/>
        </p:nvSpPr>
        <p:spPr>
          <a:xfrm>
            <a:off x="9846000" y="140400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5" name="Oval 194"/>
          <p:cNvSpPr/>
          <p:nvPr/>
        </p:nvSpPr>
        <p:spPr>
          <a:xfrm>
            <a:off x="138600" y="9846000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6" name="Oval 195"/>
          <p:cNvSpPr/>
          <p:nvPr/>
        </p:nvSpPr>
        <p:spPr>
          <a:xfrm>
            <a:off x="9846000" y="9846000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7" name="Rectangle 196"/>
          <p:cNvSpPr/>
          <p:nvPr/>
        </p:nvSpPr>
        <p:spPr>
          <a:xfrm>
            <a:off x="0" y="0"/>
            <a:ext cx="10080000" cy="1008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8" name="Rectangle 197"/>
          <p:cNvSpPr/>
          <p:nvPr/>
        </p:nvSpPr>
        <p:spPr>
          <a:xfrm>
            <a:off x="7290000" y="1476000"/>
            <a:ext cx="1440000" cy="72000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4348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Rectangle 187"/>
          <p:cNvSpPr/>
          <p:nvPr/>
        </p:nvSpPr>
        <p:spPr>
          <a:xfrm>
            <a:off x="1260000" y="936000"/>
            <a:ext cx="7560000" cy="8208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9" name="Oval 188"/>
          <p:cNvSpPr/>
          <p:nvPr/>
        </p:nvSpPr>
        <p:spPr>
          <a:xfrm>
            <a:off x="1386000" y="1062000"/>
            <a:ext cx="108000" cy="108000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0" name="Oval 189"/>
          <p:cNvSpPr/>
          <p:nvPr/>
        </p:nvSpPr>
        <p:spPr>
          <a:xfrm>
            <a:off x="8586000" y="1062000"/>
            <a:ext cx="108000" cy="108000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1" name="Oval 190"/>
          <p:cNvSpPr/>
          <p:nvPr/>
        </p:nvSpPr>
        <p:spPr>
          <a:xfrm>
            <a:off x="1386000" y="8910000"/>
            <a:ext cx="108000" cy="108000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2" name="Oval 191"/>
          <p:cNvSpPr/>
          <p:nvPr/>
        </p:nvSpPr>
        <p:spPr>
          <a:xfrm>
            <a:off x="8586000" y="8910000"/>
            <a:ext cx="108000" cy="108000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3" name="Oval 192"/>
          <p:cNvSpPr/>
          <p:nvPr/>
        </p:nvSpPr>
        <p:spPr>
          <a:xfrm>
            <a:off x="138600" y="140400"/>
            <a:ext cx="108000" cy="108000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4" name="Oval 193"/>
          <p:cNvSpPr/>
          <p:nvPr/>
        </p:nvSpPr>
        <p:spPr>
          <a:xfrm>
            <a:off x="9846000" y="140400"/>
            <a:ext cx="108000" cy="108000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5" name="Oval 194"/>
          <p:cNvSpPr/>
          <p:nvPr/>
        </p:nvSpPr>
        <p:spPr>
          <a:xfrm>
            <a:off x="138600" y="9846000"/>
            <a:ext cx="108000" cy="108000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6" name="Oval 195"/>
          <p:cNvSpPr/>
          <p:nvPr/>
        </p:nvSpPr>
        <p:spPr>
          <a:xfrm>
            <a:off x="9846000" y="9846000"/>
            <a:ext cx="108000" cy="108000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7" name="Rectangle 196"/>
          <p:cNvSpPr/>
          <p:nvPr/>
        </p:nvSpPr>
        <p:spPr>
          <a:xfrm>
            <a:off x="0" y="0"/>
            <a:ext cx="10080000" cy="10080000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8" name="Rectangle 197"/>
          <p:cNvSpPr/>
          <p:nvPr/>
        </p:nvSpPr>
        <p:spPr>
          <a:xfrm>
            <a:off x="7290000" y="1476000"/>
            <a:ext cx="1440000" cy="720000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11496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Oval 188"/>
          <p:cNvSpPr/>
          <p:nvPr/>
        </p:nvSpPr>
        <p:spPr>
          <a:xfrm>
            <a:off x="1386000" y="1062000"/>
            <a:ext cx="108000" cy="108000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0" name="Oval 189"/>
          <p:cNvSpPr/>
          <p:nvPr/>
        </p:nvSpPr>
        <p:spPr>
          <a:xfrm>
            <a:off x="8586000" y="1062000"/>
            <a:ext cx="108000" cy="108000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1" name="Oval 190"/>
          <p:cNvSpPr/>
          <p:nvPr/>
        </p:nvSpPr>
        <p:spPr>
          <a:xfrm>
            <a:off x="1386000" y="8910000"/>
            <a:ext cx="108000" cy="108000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2" name="Oval 191"/>
          <p:cNvSpPr/>
          <p:nvPr/>
        </p:nvSpPr>
        <p:spPr>
          <a:xfrm>
            <a:off x="8586000" y="8910000"/>
            <a:ext cx="108000" cy="108000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3" name="Oval 192"/>
          <p:cNvSpPr/>
          <p:nvPr/>
        </p:nvSpPr>
        <p:spPr>
          <a:xfrm>
            <a:off x="138600" y="140400"/>
            <a:ext cx="108000" cy="108000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4" name="Oval 193"/>
          <p:cNvSpPr/>
          <p:nvPr/>
        </p:nvSpPr>
        <p:spPr>
          <a:xfrm>
            <a:off x="9846000" y="140400"/>
            <a:ext cx="108000" cy="108000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5" name="Oval 194"/>
          <p:cNvSpPr/>
          <p:nvPr/>
        </p:nvSpPr>
        <p:spPr>
          <a:xfrm>
            <a:off x="138600" y="9846000"/>
            <a:ext cx="108000" cy="108000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6" name="Oval 195"/>
          <p:cNvSpPr/>
          <p:nvPr/>
        </p:nvSpPr>
        <p:spPr>
          <a:xfrm>
            <a:off x="9846000" y="9846000"/>
            <a:ext cx="108000" cy="108000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7" name="Rectangle 196"/>
          <p:cNvSpPr/>
          <p:nvPr/>
        </p:nvSpPr>
        <p:spPr>
          <a:xfrm>
            <a:off x="0" y="0"/>
            <a:ext cx="10080000" cy="10080000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8" name="Rectangle 197"/>
          <p:cNvSpPr/>
          <p:nvPr/>
        </p:nvSpPr>
        <p:spPr>
          <a:xfrm>
            <a:off x="7290000" y="1476000"/>
            <a:ext cx="1440000" cy="720000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9362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1317</TotalTime>
  <Words>183</Words>
  <Application>Microsoft Office PowerPoint</Application>
  <PresentationFormat>Custom</PresentationFormat>
  <Paragraphs>183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Verdana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</dc:creator>
  <cp:lastModifiedBy>David Pincus</cp:lastModifiedBy>
  <cp:revision>26</cp:revision>
  <cp:lastPrinted>2014-09-15T07:01:16Z</cp:lastPrinted>
  <dcterms:created xsi:type="dcterms:W3CDTF">2014-09-15T04:58:03Z</dcterms:created>
  <dcterms:modified xsi:type="dcterms:W3CDTF">2014-12-09T03:01:20Z</dcterms:modified>
</cp:coreProperties>
</file>