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0" r:id="rId4"/>
    <p:sldId id="261" r:id="rId5"/>
  </p:sldIdLst>
  <p:sldSz cx="10080625" cy="10080625"/>
  <p:notesSz cx="10234613" cy="14662150"/>
  <p:defaultTextStyle>
    <a:defPPr>
      <a:defRPr lang="en-US"/>
    </a:defPPr>
    <a:lvl1pPr marL="0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026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2053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079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105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131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158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184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210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86" y="-149"/>
      </p:cViewPr>
      <p:guideLst>
        <p:guide orient="horz" pos="3175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3131528"/>
            <a:ext cx="8568531" cy="2160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5712354"/>
            <a:ext cx="7056438" cy="2576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1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8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592704"/>
            <a:ext cx="2500906" cy="126427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592704"/>
            <a:ext cx="7334704" cy="126427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1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77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6477736"/>
            <a:ext cx="8568531" cy="2002124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4272600"/>
            <a:ext cx="8568531" cy="2205136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602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02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5" y="3458215"/>
            <a:ext cx="4917805" cy="977727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1" y="3458215"/>
            <a:ext cx="4917805" cy="977727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5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403693"/>
            <a:ext cx="9072563" cy="168010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256474"/>
            <a:ext cx="4454027" cy="9403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26" indent="0">
              <a:buNone/>
              <a:defRPr sz="2500" b="1"/>
            </a:lvl2pPr>
            <a:lvl3pPr marL="1152053" indent="0">
              <a:buNone/>
              <a:defRPr sz="2300" b="1"/>
            </a:lvl3pPr>
            <a:lvl4pPr marL="1728079" indent="0">
              <a:buNone/>
              <a:defRPr sz="2000" b="1"/>
            </a:lvl4pPr>
            <a:lvl5pPr marL="2304105" indent="0">
              <a:buNone/>
              <a:defRPr sz="2000" b="1"/>
            </a:lvl5pPr>
            <a:lvl6pPr marL="2880131" indent="0">
              <a:buNone/>
              <a:defRPr sz="2000" b="1"/>
            </a:lvl6pPr>
            <a:lvl7pPr marL="3456158" indent="0">
              <a:buNone/>
              <a:defRPr sz="2000" b="1"/>
            </a:lvl7pPr>
            <a:lvl8pPr marL="4032184" indent="0">
              <a:buNone/>
              <a:defRPr sz="2000" b="1"/>
            </a:lvl8pPr>
            <a:lvl9pPr marL="460821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3196865"/>
            <a:ext cx="4454027" cy="580802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2256474"/>
            <a:ext cx="4455776" cy="9403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26" indent="0">
              <a:buNone/>
              <a:defRPr sz="2500" b="1"/>
            </a:lvl2pPr>
            <a:lvl3pPr marL="1152053" indent="0">
              <a:buNone/>
              <a:defRPr sz="2300" b="1"/>
            </a:lvl3pPr>
            <a:lvl4pPr marL="1728079" indent="0">
              <a:buNone/>
              <a:defRPr sz="2000" b="1"/>
            </a:lvl4pPr>
            <a:lvl5pPr marL="2304105" indent="0">
              <a:buNone/>
              <a:defRPr sz="2000" b="1"/>
            </a:lvl5pPr>
            <a:lvl6pPr marL="2880131" indent="0">
              <a:buNone/>
              <a:defRPr sz="2000" b="1"/>
            </a:lvl6pPr>
            <a:lvl7pPr marL="3456158" indent="0">
              <a:buNone/>
              <a:defRPr sz="2000" b="1"/>
            </a:lvl7pPr>
            <a:lvl8pPr marL="4032184" indent="0">
              <a:buNone/>
              <a:defRPr sz="2000" b="1"/>
            </a:lvl8pPr>
            <a:lvl9pPr marL="460821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3196865"/>
            <a:ext cx="4455776" cy="580802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08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401358"/>
            <a:ext cx="3316456" cy="170810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401359"/>
            <a:ext cx="5635349" cy="8603534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2109465"/>
            <a:ext cx="3316456" cy="6895428"/>
          </a:xfrm>
        </p:spPr>
        <p:txBody>
          <a:bodyPr/>
          <a:lstStyle>
            <a:lvl1pPr marL="0" indent="0">
              <a:buNone/>
              <a:defRPr sz="1800"/>
            </a:lvl1pPr>
            <a:lvl2pPr marL="576026" indent="0">
              <a:buNone/>
              <a:defRPr sz="1500"/>
            </a:lvl2pPr>
            <a:lvl3pPr marL="1152053" indent="0">
              <a:buNone/>
              <a:defRPr sz="1300"/>
            </a:lvl3pPr>
            <a:lvl4pPr marL="1728079" indent="0">
              <a:buNone/>
              <a:defRPr sz="1100"/>
            </a:lvl4pPr>
            <a:lvl5pPr marL="2304105" indent="0">
              <a:buNone/>
              <a:defRPr sz="1100"/>
            </a:lvl5pPr>
            <a:lvl6pPr marL="2880131" indent="0">
              <a:buNone/>
              <a:defRPr sz="1100"/>
            </a:lvl6pPr>
            <a:lvl7pPr marL="3456158" indent="0">
              <a:buNone/>
              <a:defRPr sz="1100"/>
            </a:lvl7pPr>
            <a:lvl8pPr marL="4032184" indent="0">
              <a:buNone/>
              <a:defRPr sz="1100"/>
            </a:lvl8pPr>
            <a:lvl9pPr marL="460821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7056438"/>
            <a:ext cx="6048375" cy="83305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900723"/>
            <a:ext cx="6048375" cy="6048375"/>
          </a:xfrm>
        </p:spPr>
        <p:txBody>
          <a:bodyPr/>
          <a:lstStyle>
            <a:lvl1pPr marL="0" indent="0">
              <a:buNone/>
              <a:defRPr sz="4000"/>
            </a:lvl1pPr>
            <a:lvl2pPr marL="576026" indent="0">
              <a:buNone/>
              <a:defRPr sz="3500"/>
            </a:lvl2pPr>
            <a:lvl3pPr marL="1152053" indent="0">
              <a:buNone/>
              <a:defRPr sz="3000"/>
            </a:lvl3pPr>
            <a:lvl4pPr marL="1728079" indent="0">
              <a:buNone/>
              <a:defRPr sz="2500"/>
            </a:lvl4pPr>
            <a:lvl5pPr marL="2304105" indent="0">
              <a:buNone/>
              <a:defRPr sz="2500"/>
            </a:lvl5pPr>
            <a:lvl6pPr marL="2880131" indent="0">
              <a:buNone/>
              <a:defRPr sz="2500"/>
            </a:lvl6pPr>
            <a:lvl7pPr marL="3456158" indent="0">
              <a:buNone/>
              <a:defRPr sz="2500"/>
            </a:lvl7pPr>
            <a:lvl8pPr marL="4032184" indent="0">
              <a:buNone/>
              <a:defRPr sz="2500"/>
            </a:lvl8pPr>
            <a:lvl9pPr marL="4608210" indent="0">
              <a:buNone/>
              <a:defRPr sz="2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7889490"/>
            <a:ext cx="6048375" cy="1183073"/>
          </a:xfrm>
        </p:spPr>
        <p:txBody>
          <a:bodyPr/>
          <a:lstStyle>
            <a:lvl1pPr marL="0" indent="0">
              <a:buNone/>
              <a:defRPr sz="1800"/>
            </a:lvl1pPr>
            <a:lvl2pPr marL="576026" indent="0">
              <a:buNone/>
              <a:defRPr sz="1500"/>
            </a:lvl2pPr>
            <a:lvl3pPr marL="1152053" indent="0">
              <a:buNone/>
              <a:defRPr sz="1300"/>
            </a:lvl3pPr>
            <a:lvl4pPr marL="1728079" indent="0">
              <a:buNone/>
              <a:defRPr sz="1100"/>
            </a:lvl4pPr>
            <a:lvl5pPr marL="2304105" indent="0">
              <a:buNone/>
              <a:defRPr sz="1100"/>
            </a:lvl5pPr>
            <a:lvl6pPr marL="2880131" indent="0">
              <a:buNone/>
              <a:defRPr sz="1100"/>
            </a:lvl6pPr>
            <a:lvl7pPr marL="3456158" indent="0">
              <a:buNone/>
              <a:defRPr sz="1100"/>
            </a:lvl7pPr>
            <a:lvl8pPr marL="4032184" indent="0">
              <a:buNone/>
              <a:defRPr sz="1100"/>
            </a:lvl8pPr>
            <a:lvl9pPr marL="460821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74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403693"/>
            <a:ext cx="9072563" cy="1680104"/>
          </a:xfrm>
          <a:prstGeom prst="rect">
            <a:avLst/>
          </a:prstGeom>
        </p:spPr>
        <p:txBody>
          <a:bodyPr vert="horz" lIns="115205" tIns="57603" rIns="115205" bIns="5760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352146"/>
            <a:ext cx="9072563" cy="6652747"/>
          </a:xfrm>
          <a:prstGeom prst="rect">
            <a:avLst/>
          </a:prstGeom>
        </p:spPr>
        <p:txBody>
          <a:bodyPr vert="horz" lIns="115205" tIns="57603" rIns="115205" bIns="576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9343247"/>
            <a:ext cx="2352146" cy="536700"/>
          </a:xfrm>
          <a:prstGeom prst="rect">
            <a:avLst/>
          </a:prstGeom>
        </p:spPr>
        <p:txBody>
          <a:bodyPr vert="horz" lIns="115205" tIns="57603" rIns="115205" bIns="5760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398D-13B9-49F2-B424-C6FE354319DC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9343247"/>
            <a:ext cx="3192198" cy="536700"/>
          </a:xfrm>
          <a:prstGeom prst="rect">
            <a:avLst/>
          </a:prstGeom>
        </p:spPr>
        <p:txBody>
          <a:bodyPr vert="horz" lIns="115205" tIns="57603" rIns="115205" bIns="5760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9343247"/>
            <a:ext cx="2352146" cy="536700"/>
          </a:xfrm>
          <a:prstGeom prst="rect">
            <a:avLst/>
          </a:prstGeom>
        </p:spPr>
        <p:txBody>
          <a:bodyPr vert="horz" lIns="115205" tIns="57603" rIns="115205" bIns="5760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8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52053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20" indent="-432020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043" indent="-360016" algn="l" defTabSz="1152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000" cy="10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35000" y="135000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135000" y="9855625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9855625" y="9860990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9855625" y="135000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800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452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104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756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08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60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712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364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016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668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320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972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624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276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00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452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104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756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408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060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712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364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016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668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320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972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624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276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800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452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104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756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408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060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712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364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016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668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320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972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8624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4276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800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452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104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756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408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060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712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364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6016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668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320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2972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8624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4276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800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52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104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7756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08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060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712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364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016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668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320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2972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624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4276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800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452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104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7756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408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060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4712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0364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6016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1668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7320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2972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8624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4276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0800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6452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2104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756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3408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9060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4712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0364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6016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1668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7320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2972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8624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4276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0800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6452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2104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7756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3408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9060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4712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0364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6016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1668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7320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2972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8624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276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0800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6452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2104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7756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408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9060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4712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364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6016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1668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7320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2972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8624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4276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800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6452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2104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7756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3408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9060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4712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364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6016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1668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7320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2972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8624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4276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0800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6452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2104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7756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3408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9060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4712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0364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6016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1668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7320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2972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8624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84276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0800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6452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104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7756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3408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9060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4712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0364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6016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1668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7320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2972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8624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84276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0800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6452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2104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7756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3408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9060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4712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0364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6016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1668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7320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2972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78624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84276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5810606" y="831333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000" cy="10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800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452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104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756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08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60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712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364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016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668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320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972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624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276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00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452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104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756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408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060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712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364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016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668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320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972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624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276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800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452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104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756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408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060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712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364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016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668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320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972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8624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4276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800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452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104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756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408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060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712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364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6016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668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320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2972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8624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4276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800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52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104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7756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08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060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712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364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016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668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320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2972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624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4276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800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452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104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7756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408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060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4712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0364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6016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1668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7320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2972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8624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4276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0800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6452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2104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756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3408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9060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4712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0364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6016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1668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7320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2972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8624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4276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0800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6452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2104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7756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3408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9060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4712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0364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6016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1668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7320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2972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8624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276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0800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6452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2104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7756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408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9060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4712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364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6016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1668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7320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2972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8624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4276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800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6452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2104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7756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3408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9060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4712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364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6016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1668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7320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2972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8624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4276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0800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6452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2104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7756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3408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9060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4712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0364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6016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1668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7320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2972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8624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84276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0800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6452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104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7756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3408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9060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4712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0364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6016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1668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7320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2972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8624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84276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0800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6452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2104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7756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3408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9060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4712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0364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6016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1668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7320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2972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78624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84276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5810606" y="831333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8665200" y="9045000"/>
            <a:ext cx="90000" cy="9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/>
          <p:cNvSpPr/>
          <p:nvPr/>
        </p:nvSpPr>
        <p:spPr>
          <a:xfrm>
            <a:off x="1317600" y="945000"/>
            <a:ext cx="90000" cy="9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/>
          <p:cNvSpPr/>
          <p:nvPr/>
        </p:nvSpPr>
        <p:spPr>
          <a:xfrm>
            <a:off x="1317600" y="9045000"/>
            <a:ext cx="90000" cy="9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Oval 200"/>
          <p:cNvSpPr/>
          <p:nvPr/>
        </p:nvSpPr>
        <p:spPr>
          <a:xfrm>
            <a:off x="8665200" y="945000"/>
            <a:ext cx="90000" cy="9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000" cy="10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5000" y="9855625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855625" y="986099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855625" y="13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665200" y="904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8" name="Group 197"/>
          <p:cNvGrpSpPr/>
          <p:nvPr/>
        </p:nvGrpSpPr>
        <p:grpSpPr>
          <a:xfrm>
            <a:off x="8055000" y="8595000"/>
            <a:ext cx="180000" cy="180000"/>
            <a:chOff x="8620200" y="8595000"/>
            <a:chExt cx="180000" cy="180000"/>
          </a:xfrm>
        </p:grpSpPr>
        <p:sp>
          <p:nvSpPr>
            <p:cNvPr id="199" name="Rectangle 19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7489800" y="8595000"/>
            <a:ext cx="180000" cy="180000"/>
            <a:chOff x="8620200" y="8595000"/>
            <a:chExt cx="180000" cy="180000"/>
          </a:xfrm>
        </p:grpSpPr>
        <p:sp>
          <p:nvSpPr>
            <p:cNvPr id="202" name="Rectangle 20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6924600" y="8595000"/>
            <a:ext cx="180000" cy="180000"/>
            <a:chOff x="8620200" y="8595000"/>
            <a:chExt cx="180000" cy="180000"/>
          </a:xfrm>
        </p:grpSpPr>
        <p:sp>
          <p:nvSpPr>
            <p:cNvPr id="205" name="Rectangle 20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6359400" y="8595000"/>
            <a:ext cx="180000" cy="180000"/>
            <a:chOff x="8620200" y="8595000"/>
            <a:chExt cx="180000" cy="180000"/>
          </a:xfrm>
        </p:grpSpPr>
        <p:sp>
          <p:nvSpPr>
            <p:cNvPr id="208" name="Rectangle 20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794200" y="8595000"/>
            <a:ext cx="180000" cy="180000"/>
            <a:chOff x="8620200" y="8595000"/>
            <a:chExt cx="180000" cy="180000"/>
          </a:xfrm>
        </p:grpSpPr>
        <p:sp>
          <p:nvSpPr>
            <p:cNvPr id="211" name="Rectangle 21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5229000" y="8595000"/>
            <a:ext cx="180000" cy="180000"/>
            <a:chOff x="8620200" y="8595000"/>
            <a:chExt cx="180000" cy="180000"/>
          </a:xfrm>
        </p:grpSpPr>
        <p:sp>
          <p:nvSpPr>
            <p:cNvPr id="214" name="Rectangle 21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4663800" y="8595000"/>
            <a:ext cx="180000" cy="180000"/>
            <a:chOff x="8620200" y="8595000"/>
            <a:chExt cx="180000" cy="180000"/>
          </a:xfrm>
        </p:grpSpPr>
        <p:sp>
          <p:nvSpPr>
            <p:cNvPr id="217" name="Rectangle 21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4098600" y="8595000"/>
            <a:ext cx="180000" cy="180000"/>
            <a:chOff x="8620200" y="8595000"/>
            <a:chExt cx="180000" cy="180000"/>
          </a:xfrm>
        </p:grpSpPr>
        <p:sp>
          <p:nvSpPr>
            <p:cNvPr id="220" name="Rectangle 21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3533400" y="8595000"/>
            <a:ext cx="180000" cy="180000"/>
            <a:chOff x="8620200" y="8595000"/>
            <a:chExt cx="180000" cy="180000"/>
          </a:xfrm>
        </p:grpSpPr>
        <p:sp>
          <p:nvSpPr>
            <p:cNvPr id="223" name="Rectangle 22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2968200" y="8595000"/>
            <a:ext cx="180000" cy="180000"/>
            <a:chOff x="8620200" y="8595000"/>
            <a:chExt cx="180000" cy="180000"/>
          </a:xfrm>
        </p:grpSpPr>
        <p:sp>
          <p:nvSpPr>
            <p:cNvPr id="226" name="Rectangle 22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2403000" y="8595000"/>
            <a:ext cx="180000" cy="180000"/>
            <a:chOff x="8620200" y="8595000"/>
            <a:chExt cx="180000" cy="180000"/>
          </a:xfrm>
        </p:grpSpPr>
        <p:sp>
          <p:nvSpPr>
            <p:cNvPr id="229" name="Rectangle 22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837800" y="8595000"/>
            <a:ext cx="180000" cy="180000"/>
            <a:chOff x="8620200" y="8595000"/>
            <a:chExt cx="180000" cy="180000"/>
          </a:xfrm>
        </p:grpSpPr>
        <p:sp>
          <p:nvSpPr>
            <p:cNvPr id="232" name="Rectangle 23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272600" y="8595000"/>
            <a:ext cx="180000" cy="180000"/>
            <a:chOff x="8620200" y="8595000"/>
            <a:chExt cx="180000" cy="180000"/>
          </a:xfrm>
        </p:grpSpPr>
        <p:sp>
          <p:nvSpPr>
            <p:cNvPr id="235" name="Rectangle 23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1272600" y="7986600"/>
            <a:ext cx="180000" cy="180000"/>
            <a:chOff x="8620200" y="8595000"/>
            <a:chExt cx="180000" cy="180000"/>
          </a:xfrm>
        </p:grpSpPr>
        <p:sp>
          <p:nvSpPr>
            <p:cNvPr id="280" name="Rectangle 27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1" name="Oval 28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272600" y="7378200"/>
            <a:ext cx="180000" cy="180000"/>
            <a:chOff x="8620200" y="8595000"/>
            <a:chExt cx="180000" cy="180000"/>
          </a:xfrm>
        </p:grpSpPr>
        <p:sp>
          <p:nvSpPr>
            <p:cNvPr id="283" name="Rectangle 28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1272600" y="6769800"/>
            <a:ext cx="180000" cy="180000"/>
            <a:chOff x="8620200" y="8595000"/>
            <a:chExt cx="180000" cy="180000"/>
          </a:xfrm>
        </p:grpSpPr>
        <p:sp>
          <p:nvSpPr>
            <p:cNvPr id="286" name="Rectangle 28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1272600" y="6161400"/>
            <a:ext cx="180000" cy="180000"/>
            <a:chOff x="8620200" y="8595000"/>
            <a:chExt cx="180000" cy="180000"/>
          </a:xfrm>
        </p:grpSpPr>
        <p:sp>
          <p:nvSpPr>
            <p:cNvPr id="289" name="Rectangle 28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1272600" y="5553000"/>
            <a:ext cx="180000" cy="180000"/>
            <a:chOff x="8620200" y="8595000"/>
            <a:chExt cx="180000" cy="180000"/>
          </a:xfrm>
        </p:grpSpPr>
        <p:sp>
          <p:nvSpPr>
            <p:cNvPr id="292" name="Rectangle 29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3" name="Oval 29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272600" y="4950000"/>
            <a:ext cx="180000" cy="180000"/>
            <a:chOff x="8620200" y="8595000"/>
            <a:chExt cx="180000" cy="180000"/>
          </a:xfrm>
        </p:grpSpPr>
        <p:sp>
          <p:nvSpPr>
            <p:cNvPr id="295" name="Rectangle 29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272600" y="4336200"/>
            <a:ext cx="180000" cy="180000"/>
            <a:chOff x="8620200" y="8595000"/>
            <a:chExt cx="180000" cy="180000"/>
          </a:xfrm>
        </p:grpSpPr>
        <p:sp>
          <p:nvSpPr>
            <p:cNvPr id="298" name="Rectangle 29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1272600" y="3727800"/>
            <a:ext cx="180000" cy="180000"/>
            <a:chOff x="8620200" y="8595000"/>
            <a:chExt cx="180000" cy="180000"/>
          </a:xfrm>
        </p:grpSpPr>
        <p:sp>
          <p:nvSpPr>
            <p:cNvPr id="301" name="Rectangle 30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2" name="Oval 30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1272600" y="3119400"/>
            <a:ext cx="180000" cy="180000"/>
            <a:chOff x="8620200" y="8595000"/>
            <a:chExt cx="180000" cy="180000"/>
          </a:xfrm>
        </p:grpSpPr>
        <p:sp>
          <p:nvSpPr>
            <p:cNvPr id="304" name="Rectangle 30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5" name="Oval 30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1272600" y="2511000"/>
            <a:ext cx="180000" cy="180000"/>
            <a:chOff x="8620200" y="8595000"/>
            <a:chExt cx="180000" cy="180000"/>
          </a:xfrm>
        </p:grpSpPr>
        <p:sp>
          <p:nvSpPr>
            <p:cNvPr id="307" name="Rectangle 30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8" name="Oval 30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1272600" y="1902600"/>
            <a:ext cx="180000" cy="180000"/>
            <a:chOff x="8620200" y="8595000"/>
            <a:chExt cx="180000" cy="180000"/>
          </a:xfrm>
        </p:grpSpPr>
        <p:sp>
          <p:nvSpPr>
            <p:cNvPr id="310" name="Rectangle 30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1" name="Oval 31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1272600" y="1294200"/>
            <a:ext cx="180000" cy="180000"/>
            <a:chOff x="8620200" y="8595000"/>
            <a:chExt cx="180000" cy="180000"/>
          </a:xfrm>
        </p:grpSpPr>
        <p:sp>
          <p:nvSpPr>
            <p:cNvPr id="313" name="Rectangle 31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8620200" y="7986600"/>
            <a:ext cx="180000" cy="180000"/>
            <a:chOff x="8620200" y="8595000"/>
            <a:chExt cx="180000" cy="180000"/>
          </a:xfrm>
        </p:grpSpPr>
        <p:sp>
          <p:nvSpPr>
            <p:cNvPr id="316" name="Rectangle 31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8055000" y="7986600"/>
            <a:ext cx="180000" cy="180000"/>
            <a:chOff x="8620200" y="8595000"/>
            <a:chExt cx="180000" cy="180000"/>
          </a:xfrm>
        </p:grpSpPr>
        <p:sp>
          <p:nvSpPr>
            <p:cNvPr id="319" name="Rectangle 31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0" name="Oval 31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7489800" y="7986600"/>
            <a:ext cx="180000" cy="180000"/>
            <a:chOff x="8620200" y="8595000"/>
            <a:chExt cx="180000" cy="180000"/>
          </a:xfrm>
        </p:grpSpPr>
        <p:sp>
          <p:nvSpPr>
            <p:cNvPr id="322" name="Rectangle 32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6924600" y="7986600"/>
            <a:ext cx="180000" cy="180000"/>
            <a:chOff x="8620200" y="8595000"/>
            <a:chExt cx="180000" cy="180000"/>
          </a:xfrm>
        </p:grpSpPr>
        <p:sp>
          <p:nvSpPr>
            <p:cNvPr id="325" name="Rectangle 32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6" name="Oval 32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6359400" y="7986600"/>
            <a:ext cx="180000" cy="180000"/>
            <a:chOff x="8620200" y="8595000"/>
            <a:chExt cx="180000" cy="180000"/>
          </a:xfrm>
        </p:grpSpPr>
        <p:sp>
          <p:nvSpPr>
            <p:cNvPr id="328" name="Rectangle 32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9" name="Oval 32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5794200" y="7986600"/>
            <a:ext cx="180000" cy="180000"/>
            <a:chOff x="8620200" y="8595000"/>
            <a:chExt cx="180000" cy="180000"/>
          </a:xfrm>
        </p:grpSpPr>
        <p:sp>
          <p:nvSpPr>
            <p:cNvPr id="331" name="Rectangle 33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2" name="Oval 33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229000" y="7986600"/>
            <a:ext cx="180000" cy="180000"/>
            <a:chOff x="8620200" y="8595000"/>
            <a:chExt cx="180000" cy="180000"/>
          </a:xfrm>
        </p:grpSpPr>
        <p:sp>
          <p:nvSpPr>
            <p:cNvPr id="334" name="Rectangle 33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5" name="Oval 33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4663800" y="7986600"/>
            <a:ext cx="180000" cy="180000"/>
            <a:chOff x="8620200" y="8595000"/>
            <a:chExt cx="180000" cy="180000"/>
          </a:xfrm>
        </p:grpSpPr>
        <p:sp>
          <p:nvSpPr>
            <p:cNvPr id="337" name="Rectangle 33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8" name="Oval 33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4098600" y="7986600"/>
            <a:ext cx="180000" cy="180000"/>
            <a:chOff x="8620200" y="8595000"/>
            <a:chExt cx="180000" cy="180000"/>
          </a:xfrm>
        </p:grpSpPr>
        <p:sp>
          <p:nvSpPr>
            <p:cNvPr id="340" name="Rectangle 33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3533400" y="7986600"/>
            <a:ext cx="180000" cy="180000"/>
            <a:chOff x="8620200" y="8595000"/>
            <a:chExt cx="180000" cy="180000"/>
          </a:xfrm>
        </p:grpSpPr>
        <p:sp>
          <p:nvSpPr>
            <p:cNvPr id="343" name="Rectangle 34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2968200" y="7986600"/>
            <a:ext cx="180000" cy="180000"/>
            <a:chOff x="8620200" y="8595000"/>
            <a:chExt cx="180000" cy="180000"/>
          </a:xfrm>
        </p:grpSpPr>
        <p:sp>
          <p:nvSpPr>
            <p:cNvPr id="346" name="Rectangle 34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2403000" y="7986600"/>
            <a:ext cx="180000" cy="180000"/>
            <a:chOff x="8620200" y="8595000"/>
            <a:chExt cx="180000" cy="180000"/>
          </a:xfrm>
        </p:grpSpPr>
        <p:sp>
          <p:nvSpPr>
            <p:cNvPr id="349" name="Rectangle 34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0" name="Oval 34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1837800" y="7986600"/>
            <a:ext cx="180000" cy="180000"/>
            <a:chOff x="8620200" y="8595000"/>
            <a:chExt cx="180000" cy="180000"/>
          </a:xfrm>
        </p:grpSpPr>
        <p:sp>
          <p:nvSpPr>
            <p:cNvPr id="352" name="Rectangle 35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3" name="Oval 35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8620200" y="7378200"/>
            <a:ext cx="180000" cy="180000"/>
            <a:chOff x="8620200" y="8595000"/>
            <a:chExt cx="180000" cy="180000"/>
          </a:xfrm>
        </p:grpSpPr>
        <p:sp>
          <p:nvSpPr>
            <p:cNvPr id="358" name="Rectangle 35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8055000" y="7378200"/>
            <a:ext cx="180000" cy="180000"/>
            <a:chOff x="8620200" y="8595000"/>
            <a:chExt cx="180000" cy="180000"/>
          </a:xfrm>
        </p:grpSpPr>
        <p:sp>
          <p:nvSpPr>
            <p:cNvPr id="361" name="Rectangle 36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2" name="Oval 36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7489800" y="7378200"/>
            <a:ext cx="180000" cy="180000"/>
            <a:chOff x="8620200" y="8595000"/>
            <a:chExt cx="180000" cy="180000"/>
          </a:xfrm>
        </p:grpSpPr>
        <p:sp>
          <p:nvSpPr>
            <p:cNvPr id="364" name="Rectangle 36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6924600" y="7378200"/>
            <a:ext cx="180000" cy="180000"/>
            <a:chOff x="8620200" y="8595000"/>
            <a:chExt cx="180000" cy="180000"/>
          </a:xfrm>
        </p:grpSpPr>
        <p:sp>
          <p:nvSpPr>
            <p:cNvPr id="367" name="Rectangle 36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8" name="Oval 36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6359400" y="7378200"/>
            <a:ext cx="180000" cy="180000"/>
            <a:chOff x="8620200" y="8595000"/>
            <a:chExt cx="180000" cy="180000"/>
          </a:xfrm>
        </p:grpSpPr>
        <p:sp>
          <p:nvSpPr>
            <p:cNvPr id="370" name="Rectangle 36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5794200" y="7378200"/>
            <a:ext cx="180000" cy="180000"/>
            <a:chOff x="8620200" y="8595000"/>
            <a:chExt cx="180000" cy="180000"/>
          </a:xfrm>
        </p:grpSpPr>
        <p:sp>
          <p:nvSpPr>
            <p:cNvPr id="373" name="Rectangle 37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4" name="Oval 37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5229000" y="7378200"/>
            <a:ext cx="180000" cy="180000"/>
            <a:chOff x="8620200" y="8595000"/>
            <a:chExt cx="180000" cy="180000"/>
          </a:xfrm>
        </p:grpSpPr>
        <p:sp>
          <p:nvSpPr>
            <p:cNvPr id="376" name="Rectangle 37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7" name="Oval 37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4663800" y="7378200"/>
            <a:ext cx="180000" cy="180000"/>
            <a:chOff x="8620200" y="8595000"/>
            <a:chExt cx="180000" cy="180000"/>
          </a:xfrm>
        </p:grpSpPr>
        <p:sp>
          <p:nvSpPr>
            <p:cNvPr id="379" name="Rectangle 37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0" name="Oval 37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4098600" y="7378200"/>
            <a:ext cx="180000" cy="180000"/>
            <a:chOff x="8620200" y="8595000"/>
            <a:chExt cx="180000" cy="180000"/>
          </a:xfrm>
        </p:grpSpPr>
        <p:sp>
          <p:nvSpPr>
            <p:cNvPr id="382" name="Rectangle 38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3" name="Oval 38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3533400" y="7378200"/>
            <a:ext cx="180000" cy="180000"/>
            <a:chOff x="8620200" y="8595000"/>
            <a:chExt cx="180000" cy="180000"/>
          </a:xfrm>
        </p:grpSpPr>
        <p:sp>
          <p:nvSpPr>
            <p:cNvPr id="385" name="Rectangle 38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6" name="Oval 38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2968200" y="7378200"/>
            <a:ext cx="180000" cy="180000"/>
            <a:chOff x="8620200" y="8595000"/>
            <a:chExt cx="180000" cy="180000"/>
          </a:xfrm>
        </p:grpSpPr>
        <p:sp>
          <p:nvSpPr>
            <p:cNvPr id="388" name="Rectangle 38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9" name="Oval 38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2403000" y="7378200"/>
            <a:ext cx="180000" cy="180000"/>
            <a:chOff x="8620200" y="8595000"/>
            <a:chExt cx="180000" cy="180000"/>
          </a:xfrm>
        </p:grpSpPr>
        <p:sp>
          <p:nvSpPr>
            <p:cNvPr id="391" name="Rectangle 39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1837800" y="7378200"/>
            <a:ext cx="180000" cy="180000"/>
            <a:chOff x="8620200" y="8595000"/>
            <a:chExt cx="180000" cy="180000"/>
          </a:xfrm>
        </p:grpSpPr>
        <p:sp>
          <p:nvSpPr>
            <p:cNvPr id="394" name="Rectangle 39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95" name="Oval 39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8620200" y="6769800"/>
            <a:ext cx="180000" cy="180000"/>
            <a:chOff x="8620200" y="8595000"/>
            <a:chExt cx="180000" cy="180000"/>
          </a:xfrm>
        </p:grpSpPr>
        <p:sp>
          <p:nvSpPr>
            <p:cNvPr id="400" name="Rectangle 39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8055000" y="6769800"/>
            <a:ext cx="180000" cy="180000"/>
            <a:chOff x="8620200" y="8595000"/>
            <a:chExt cx="180000" cy="180000"/>
          </a:xfrm>
        </p:grpSpPr>
        <p:sp>
          <p:nvSpPr>
            <p:cNvPr id="403" name="Rectangle 40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7489800" y="6769800"/>
            <a:ext cx="180000" cy="180000"/>
            <a:chOff x="8620200" y="8595000"/>
            <a:chExt cx="180000" cy="180000"/>
          </a:xfrm>
        </p:grpSpPr>
        <p:sp>
          <p:nvSpPr>
            <p:cNvPr id="406" name="Rectangle 40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6924600" y="6769800"/>
            <a:ext cx="180000" cy="180000"/>
            <a:chOff x="8620200" y="8595000"/>
            <a:chExt cx="180000" cy="180000"/>
          </a:xfrm>
        </p:grpSpPr>
        <p:sp>
          <p:nvSpPr>
            <p:cNvPr id="409" name="Rectangle 40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0" name="Oval 40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1" name="Group 410"/>
          <p:cNvGrpSpPr/>
          <p:nvPr/>
        </p:nvGrpSpPr>
        <p:grpSpPr>
          <a:xfrm>
            <a:off x="6359400" y="6769800"/>
            <a:ext cx="180000" cy="180000"/>
            <a:chOff x="8620200" y="8595000"/>
            <a:chExt cx="180000" cy="180000"/>
          </a:xfrm>
        </p:grpSpPr>
        <p:sp>
          <p:nvSpPr>
            <p:cNvPr id="412" name="Rectangle 41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3" name="Oval 41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5794200" y="6769800"/>
            <a:ext cx="180000" cy="180000"/>
            <a:chOff x="8620200" y="8595000"/>
            <a:chExt cx="180000" cy="180000"/>
          </a:xfrm>
        </p:grpSpPr>
        <p:sp>
          <p:nvSpPr>
            <p:cNvPr id="415" name="Rectangle 41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6" name="Oval 41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5229000" y="6769800"/>
            <a:ext cx="180000" cy="180000"/>
            <a:chOff x="8620200" y="8595000"/>
            <a:chExt cx="180000" cy="180000"/>
          </a:xfrm>
        </p:grpSpPr>
        <p:sp>
          <p:nvSpPr>
            <p:cNvPr id="418" name="Rectangle 41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9" name="Oval 41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0" name="Group 419"/>
          <p:cNvGrpSpPr/>
          <p:nvPr/>
        </p:nvGrpSpPr>
        <p:grpSpPr>
          <a:xfrm>
            <a:off x="4663800" y="6769800"/>
            <a:ext cx="180000" cy="180000"/>
            <a:chOff x="8620200" y="8595000"/>
            <a:chExt cx="180000" cy="180000"/>
          </a:xfrm>
        </p:grpSpPr>
        <p:sp>
          <p:nvSpPr>
            <p:cNvPr id="421" name="Rectangle 42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2" name="Oval 42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4098600" y="6769800"/>
            <a:ext cx="180000" cy="180000"/>
            <a:chOff x="8620200" y="8595000"/>
            <a:chExt cx="180000" cy="180000"/>
          </a:xfrm>
        </p:grpSpPr>
        <p:sp>
          <p:nvSpPr>
            <p:cNvPr id="424" name="Rectangle 42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5" name="Oval 42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6" name="Group 425"/>
          <p:cNvGrpSpPr/>
          <p:nvPr/>
        </p:nvGrpSpPr>
        <p:grpSpPr>
          <a:xfrm>
            <a:off x="3533400" y="6769800"/>
            <a:ext cx="180000" cy="180000"/>
            <a:chOff x="8620200" y="8595000"/>
            <a:chExt cx="180000" cy="180000"/>
          </a:xfrm>
        </p:grpSpPr>
        <p:sp>
          <p:nvSpPr>
            <p:cNvPr id="427" name="Rectangle 42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8" name="Oval 42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2968200" y="6769800"/>
            <a:ext cx="180000" cy="180000"/>
            <a:chOff x="8620200" y="8595000"/>
            <a:chExt cx="180000" cy="180000"/>
          </a:xfrm>
        </p:grpSpPr>
        <p:sp>
          <p:nvSpPr>
            <p:cNvPr id="430" name="Rectangle 42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1" name="Oval 43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2" name="Group 431"/>
          <p:cNvGrpSpPr/>
          <p:nvPr/>
        </p:nvGrpSpPr>
        <p:grpSpPr>
          <a:xfrm>
            <a:off x="2403000" y="6769800"/>
            <a:ext cx="180000" cy="180000"/>
            <a:chOff x="8620200" y="8595000"/>
            <a:chExt cx="180000" cy="180000"/>
          </a:xfrm>
        </p:grpSpPr>
        <p:sp>
          <p:nvSpPr>
            <p:cNvPr id="433" name="Rectangle 43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4" name="Oval 43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5" name="Group 434"/>
          <p:cNvGrpSpPr/>
          <p:nvPr/>
        </p:nvGrpSpPr>
        <p:grpSpPr>
          <a:xfrm>
            <a:off x="1837800" y="6769800"/>
            <a:ext cx="180000" cy="180000"/>
            <a:chOff x="8620200" y="8595000"/>
            <a:chExt cx="180000" cy="180000"/>
          </a:xfrm>
        </p:grpSpPr>
        <p:sp>
          <p:nvSpPr>
            <p:cNvPr id="436" name="Rectangle 43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7" name="Oval 43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8620200" y="6161400"/>
            <a:ext cx="180000" cy="180000"/>
            <a:chOff x="8620200" y="8595000"/>
            <a:chExt cx="180000" cy="180000"/>
          </a:xfrm>
        </p:grpSpPr>
        <p:sp>
          <p:nvSpPr>
            <p:cNvPr id="442" name="Rectangle 44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3" name="Oval 44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8055000" y="6161400"/>
            <a:ext cx="180000" cy="180000"/>
            <a:chOff x="8620200" y="8595000"/>
            <a:chExt cx="180000" cy="180000"/>
          </a:xfrm>
        </p:grpSpPr>
        <p:sp>
          <p:nvSpPr>
            <p:cNvPr id="445" name="Rectangle 44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6" name="Oval 44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7" name="Group 446"/>
          <p:cNvGrpSpPr/>
          <p:nvPr/>
        </p:nvGrpSpPr>
        <p:grpSpPr>
          <a:xfrm>
            <a:off x="7489800" y="6161400"/>
            <a:ext cx="180000" cy="180000"/>
            <a:chOff x="8620200" y="8595000"/>
            <a:chExt cx="180000" cy="180000"/>
          </a:xfrm>
        </p:grpSpPr>
        <p:sp>
          <p:nvSpPr>
            <p:cNvPr id="448" name="Rectangle 44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9" name="Oval 44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0" name="Group 449"/>
          <p:cNvGrpSpPr/>
          <p:nvPr/>
        </p:nvGrpSpPr>
        <p:grpSpPr>
          <a:xfrm>
            <a:off x="6924600" y="6161400"/>
            <a:ext cx="180000" cy="180000"/>
            <a:chOff x="8620200" y="8595000"/>
            <a:chExt cx="180000" cy="180000"/>
          </a:xfrm>
        </p:grpSpPr>
        <p:sp>
          <p:nvSpPr>
            <p:cNvPr id="451" name="Rectangle 45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2" name="Oval 45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3" name="Group 452"/>
          <p:cNvGrpSpPr/>
          <p:nvPr/>
        </p:nvGrpSpPr>
        <p:grpSpPr>
          <a:xfrm>
            <a:off x="6359400" y="6161400"/>
            <a:ext cx="180000" cy="180000"/>
            <a:chOff x="8620200" y="8595000"/>
            <a:chExt cx="180000" cy="180000"/>
          </a:xfrm>
        </p:grpSpPr>
        <p:sp>
          <p:nvSpPr>
            <p:cNvPr id="454" name="Rectangle 45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5" name="Oval 45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6" name="Group 455"/>
          <p:cNvGrpSpPr/>
          <p:nvPr/>
        </p:nvGrpSpPr>
        <p:grpSpPr>
          <a:xfrm>
            <a:off x="5794200" y="6161400"/>
            <a:ext cx="180000" cy="180000"/>
            <a:chOff x="8620200" y="8595000"/>
            <a:chExt cx="180000" cy="180000"/>
          </a:xfrm>
        </p:grpSpPr>
        <p:sp>
          <p:nvSpPr>
            <p:cNvPr id="457" name="Rectangle 45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5229000" y="6161400"/>
            <a:ext cx="180000" cy="180000"/>
            <a:chOff x="8620200" y="8595000"/>
            <a:chExt cx="180000" cy="180000"/>
          </a:xfrm>
        </p:grpSpPr>
        <p:sp>
          <p:nvSpPr>
            <p:cNvPr id="460" name="Rectangle 45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1" name="Oval 46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4663800" y="6161400"/>
            <a:ext cx="180000" cy="180000"/>
            <a:chOff x="8620200" y="8595000"/>
            <a:chExt cx="180000" cy="180000"/>
          </a:xfrm>
        </p:grpSpPr>
        <p:sp>
          <p:nvSpPr>
            <p:cNvPr id="463" name="Rectangle 46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4" name="Oval 46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5" name="Group 464"/>
          <p:cNvGrpSpPr/>
          <p:nvPr/>
        </p:nvGrpSpPr>
        <p:grpSpPr>
          <a:xfrm>
            <a:off x="4098600" y="6161400"/>
            <a:ext cx="180000" cy="180000"/>
            <a:chOff x="8620200" y="8595000"/>
            <a:chExt cx="180000" cy="180000"/>
          </a:xfrm>
        </p:grpSpPr>
        <p:sp>
          <p:nvSpPr>
            <p:cNvPr id="466" name="Rectangle 46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7" name="Oval 46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8" name="Group 467"/>
          <p:cNvGrpSpPr/>
          <p:nvPr/>
        </p:nvGrpSpPr>
        <p:grpSpPr>
          <a:xfrm>
            <a:off x="3533400" y="6161400"/>
            <a:ext cx="180000" cy="180000"/>
            <a:chOff x="8620200" y="8595000"/>
            <a:chExt cx="180000" cy="180000"/>
          </a:xfrm>
        </p:grpSpPr>
        <p:sp>
          <p:nvSpPr>
            <p:cNvPr id="469" name="Rectangle 46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0" name="Oval 46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1" name="Group 470"/>
          <p:cNvGrpSpPr/>
          <p:nvPr/>
        </p:nvGrpSpPr>
        <p:grpSpPr>
          <a:xfrm>
            <a:off x="2968200" y="6161400"/>
            <a:ext cx="180000" cy="180000"/>
            <a:chOff x="8620200" y="8595000"/>
            <a:chExt cx="180000" cy="180000"/>
          </a:xfrm>
        </p:grpSpPr>
        <p:sp>
          <p:nvSpPr>
            <p:cNvPr id="472" name="Rectangle 47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3" name="Oval 47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4" name="Group 473"/>
          <p:cNvGrpSpPr/>
          <p:nvPr/>
        </p:nvGrpSpPr>
        <p:grpSpPr>
          <a:xfrm>
            <a:off x="2403000" y="6161400"/>
            <a:ext cx="180000" cy="180000"/>
            <a:chOff x="8620200" y="8595000"/>
            <a:chExt cx="180000" cy="180000"/>
          </a:xfrm>
        </p:grpSpPr>
        <p:sp>
          <p:nvSpPr>
            <p:cNvPr id="475" name="Rectangle 47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6" name="Oval 47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7" name="Group 476"/>
          <p:cNvGrpSpPr/>
          <p:nvPr/>
        </p:nvGrpSpPr>
        <p:grpSpPr>
          <a:xfrm>
            <a:off x="1837800" y="6161400"/>
            <a:ext cx="180000" cy="180000"/>
            <a:chOff x="8620200" y="8595000"/>
            <a:chExt cx="180000" cy="180000"/>
          </a:xfrm>
        </p:grpSpPr>
        <p:sp>
          <p:nvSpPr>
            <p:cNvPr id="478" name="Rectangle 47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9" name="Oval 47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3" name="Group 482"/>
          <p:cNvGrpSpPr/>
          <p:nvPr/>
        </p:nvGrpSpPr>
        <p:grpSpPr>
          <a:xfrm>
            <a:off x="8620200" y="5553000"/>
            <a:ext cx="180000" cy="180000"/>
            <a:chOff x="8620200" y="8595000"/>
            <a:chExt cx="180000" cy="180000"/>
          </a:xfrm>
        </p:grpSpPr>
        <p:sp>
          <p:nvSpPr>
            <p:cNvPr id="484" name="Rectangle 48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5" name="Oval 48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6" name="Group 485"/>
          <p:cNvGrpSpPr/>
          <p:nvPr/>
        </p:nvGrpSpPr>
        <p:grpSpPr>
          <a:xfrm>
            <a:off x="8055000" y="5553000"/>
            <a:ext cx="180000" cy="180000"/>
            <a:chOff x="8620200" y="8595000"/>
            <a:chExt cx="180000" cy="180000"/>
          </a:xfrm>
        </p:grpSpPr>
        <p:sp>
          <p:nvSpPr>
            <p:cNvPr id="487" name="Rectangle 48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8" name="Oval 48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9" name="Group 488"/>
          <p:cNvGrpSpPr/>
          <p:nvPr/>
        </p:nvGrpSpPr>
        <p:grpSpPr>
          <a:xfrm>
            <a:off x="7489800" y="5553000"/>
            <a:ext cx="180000" cy="180000"/>
            <a:chOff x="8620200" y="8595000"/>
            <a:chExt cx="180000" cy="180000"/>
          </a:xfrm>
        </p:grpSpPr>
        <p:sp>
          <p:nvSpPr>
            <p:cNvPr id="490" name="Rectangle 48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1" name="Oval 49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2" name="Group 491"/>
          <p:cNvGrpSpPr/>
          <p:nvPr/>
        </p:nvGrpSpPr>
        <p:grpSpPr>
          <a:xfrm>
            <a:off x="6924600" y="5553000"/>
            <a:ext cx="180000" cy="180000"/>
            <a:chOff x="8620200" y="8595000"/>
            <a:chExt cx="180000" cy="180000"/>
          </a:xfrm>
        </p:grpSpPr>
        <p:sp>
          <p:nvSpPr>
            <p:cNvPr id="493" name="Rectangle 49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4" name="Oval 49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6359400" y="5553000"/>
            <a:ext cx="180000" cy="180000"/>
            <a:chOff x="8620200" y="8595000"/>
            <a:chExt cx="180000" cy="180000"/>
          </a:xfrm>
        </p:grpSpPr>
        <p:sp>
          <p:nvSpPr>
            <p:cNvPr id="496" name="Rectangle 49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7" name="Oval 49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5794200" y="5553000"/>
            <a:ext cx="180000" cy="180000"/>
            <a:chOff x="8620200" y="8595000"/>
            <a:chExt cx="180000" cy="180000"/>
          </a:xfrm>
        </p:grpSpPr>
        <p:sp>
          <p:nvSpPr>
            <p:cNvPr id="499" name="Rectangle 49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0" name="Oval 49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1" name="Group 500"/>
          <p:cNvGrpSpPr/>
          <p:nvPr/>
        </p:nvGrpSpPr>
        <p:grpSpPr>
          <a:xfrm>
            <a:off x="5229000" y="5553000"/>
            <a:ext cx="180000" cy="180000"/>
            <a:chOff x="8620200" y="8595000"/>
            <a:chExt cx="180000" cy="180000"/>
          </a:xfrm>
        </p:grpSpPr>
        <p:sp>
          <p:nvSpPr>
            <p:cNvPr id="502" name="Rectangle 50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3" name="Oval 50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4663800" y="5553000"/>
            <a:ext cx="180000" cy="180000"/>
            <a:chOff x="8620200" y="8595000"/>
            <a:chExt cx="180000" cy="180000"/>
          </a:xfrm>
        </p:grpSpPr>
        <p:sp>
          <p:nvSpPr>
            <p:cNvPr id="505" name="Rectangle 50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6" name="Oval 50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7" name="Group 506"/>
          <p:cNvGrpSpPr/>
          <p:nvPr/>
        </p:nvGrpSpPr>
        <p:grpSpPr>
          <a:xfrm>
            <a:off x="4098600" y="5553000"/>
            <a:ext cx="180000" cy="180000"/>
            <a:chOff x="8620200" y="8595000"/>
            <a:chExt cx="180000" cy="180000"/>
          </a:xfrm>
        </p:grpSpPr>
        <p:sp>
          <p:nvSpPr>
            <p:cNvPr id="508" name="Rectangle 50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9" name="Oval 50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0" name="Group 509"/>
          <p:cNvGrpSpPr/>
          <p:nvPr/>
        </p:nvGrpSpPr>
        <p:grpSpPr>
          <a:xfrm>
            <a:off x="3533400" y="5553000"/>
            <a:ext cx="180000" cy="180000"/>
            <a:chOff x="8620200" y="8595000"/>
            <a:chExt cx="180000" cy="180000"/>
          </a:xfrm>
        </p:grpSpPr>
        <p:sp>
          <p:nvSpPr>
            <p:cNvPr id="511" name="Rectangle 51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2" name="Oval 51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3" name="Group 512"/>
          <p:cNvGrpSpPr/>
          <p:nvPr/>
        </p:nvGrpSpPr>
        <p:grpSpPr>
          <a:xfrm>
            <a:off x="2968200" y="5553000"/>
            <a:ext cx="180000" cy="180000"/>
            <a:chOff x="8620200" y="8595000"/>
            <a:chExt cx="180000" cy="180000"/>
          </a:xfrm>
        </p:grpSpPr>
        <p:sp>
          <p:nvSpPr>
            <p:cNvPr id="514" name="Rectangle 51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5" name="Oval 51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6" name="Group 515"/>
          <p:cNvGrpSpPr/>
          <p:nvPr/>
        </p:nvGrpSpPr>
        <p:grpSpPr>
          <a:xfrm>
            <a:off x="2403000" y="5553000"/>
            <a:ext cx="180000" cy="180000"/>
            <a:chOff x="8620200" y="8595000"/>
            <a:chExt cx="180000" cy="180000"/>
          </a:xfrm>
        </p:grpSpPr>
        <p:sp>
          <p:nvSpPr>
            <p:cNvPr id="517" name="Rectangle 51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8" name="Oval 51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1837800" y="5553000"/>
            <a:ext cx="180000" cy="180000"/>
            <a:chOff x="8620200" y="8595000"/>
            <a:chExt cx="180000" cy="180000"/>
          </a:xfrm>
        </p:grpSpPr>
        <p:sp>
          <p:nvSpPr>
            <p:cNvPr id="520" name="Rectangle 51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1" name="Oval 52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5" name="Group 524"/>
          <p:cNvGrpSpPr/>
          <p:nvPr/>
        </p:nvGrpSpPr>
        <p:grpSpPr>
          <a:xfrm>
            <a:off x="8620200" y="4950000"/>
            <a:ext cx="180000" cy="180000"/>
            <a:chOff x="8620200" y="8595000"/>
            <a:chExt cx="180000" cy="180000"/>
          </a:xfrm>
        </p:grpSpPr>
        <p:sp>
          <p:nvSpPr>
            <p:cNvPr id="526" name="Rectangle 52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7" name="Oval 52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8" name="Group 527"/>
          <p:cNvGrpSpPr/>
          <p:nvPr/>
        </p:nvGrpSpPr>
        <p:grpSpPr>
          <a:xfrm>
            <a:off x="8055000" y="4950000"/>
            <a:ext cx="180000" cy="180000"/>
            <a:chOff x="8620200" y="8595000"/>
            <a:chExt cx="180000" cy="180000"/>
          </a:xfrm>
        </p:grpSpPr>
        <p:sp>
          <p:nvSpPr>
            <p:cNvPr id="529" name="Rectangle 52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0" name="Oval 52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1" name="Group 530"/>
          <p:cNvGrpSpPr/>
          <p:nvPr/>
        </p:nvGrpSpPr>
        <p:grpSpPr>
          <a:xfrm>
            <a:off x="7489800" y="4950000"/>
            <a:ext cx="180000" cy="180000"/>
            <a:chOff x="8620200" y="8595000"/>
            <a:chExt cx="180000" cy="180000"/>
          </a:xfrm>
        </p:grpSpPr>
        <p:sp>
          <p:nvSpPr>
            <p:cNvPr id="532" name="Rectangle 53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3" name="Oval 53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4" name="Group 533"/>
          <p:cNvGrpSpPr/>
          <p:nvPr/>
        </p:nvGrpSpPr>
        <p:grpSpPr>
          <a:xfrm>
            <a:off x="6924600" y="4950000"/>
            <a:ext cx="180000" cy="180000"/>
            <a:chOff x="8620200" y="8595000"/>
            <a:chExt cx="180000" cy="180000"/>
          </a:xfrm>
        </p:grpSpPr>
        <p:sp>
          <p:nvSpPr>
            <p:cNvPr id="535" name="Rectangle 53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6" name="Oval 53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6359400" y="4950000"/>
            <a:ext cx="180000" cy="180000"/>
            <a:chOff x="8620200" y="8595000"/>
            <a:chExt cx="180000" cy="180000"/>
          </a:xfrm>
        </p:grpSpPr>
        <p:sp>
          <p:nvSpPr>
            <p:cNvPr id="538" name="Rectangle 53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9" name="Oval 53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0" name="Group 539"/>
          <p:cNvGrpSpPr/>
          <p:nvPr/>
        </p:nvGrpSpPr>
        <p:grpSpPr>
          <a:xfrm>
            <a:off x="5794200" y="4950000"/>
            <a:ext cx="180000" cy="180000"/>
            <a:chOff x="8620200" y="8595000"/>
            <a:chExt cx="180000" cy="180000"/>
          </a:xfrm>
        </p:grpSpPr>
        <p:sp>
          <p:nvSpPr>
            <p:cNvPr id="541" name="Rectangle 54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2" name="Oval 54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3" name="Group 542"/>
          <p:cNvGrpSpPr/>
          <p:nvPr/>
        </p:nvGrpSpPr>
        <p:grpSpPr>
          <a:xfrm>
            <a:off x="5229000" y="4950000"/>
            <a:ext cx="180000" cy="180000"/>
            <a:chOff x="8620200" y="8595000"/>
            <a:chExt cx="180000" cy="180000"/>
          </a:xfrm>
        </p:grpSpPr>
        <p:sp>
          <p:nvSpPr>
            <p:cNvPr id="544" name="Rectangle 54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5" name="Oval 54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4663800" y="4950000"/>
            <a:ext cx="180000" cy="180000"/>
            <a:chOff x="8620200" y="8595000"/>
            <a:chExt cx="180000" cy="180000"/>
          </a:xfrm>
        </p:grpSpPr>
        <p:sp>
          <p:nvSpPr>
            <p:cNvPr id="547" name="Rectangle 54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8" name="Oval 54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9" name="Group 548"/>
          <p:cNvGrpSpPr/>
          <p:nvPr/>
        </p:nvGrpSpPr>
        <p:grpSpPr>
          <a:xfrm>
            <a:off x="4098600" y="4950000"/>
            <a:ext cx="180000" cy="180000"/>
            <a:chOff x="8620200" y="8595000"/>
            <a:chExt cx="180000" cy="180000"/>
          </a:xfrm>
        </p:grpSpPr>
        <p:sp>
          <p:nvSpPr>
            <p:cNvPr id="550" name="Rectangle 54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1" name="Oval 55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52" name="Group 551"/>
          <p:cNvGrpSpPr/>
          <p:nvPr/>
        </p:nvGrpSpPr>
        <p:grpSpPr>
          <a:xfrm>
            <a:off x="3533400" y="4950000"/>
            <a:ext cx="180000" cy="180000"/>
            <a:chOff x="8620200" y="8595000"/>
            <a:chExt cx="180000" cy="180000"/>
          </a:xfrm>
        </p:grpSpPr>
        <p:sp>
          <p:nvSpPr>
            <p:cNvPr id="553" name="Rectangle 55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4" name="Oval 55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55" name="Group 554"/>
          <p:cNvGrpSpPr/>
          <p:nvPr/>
        </p:nvGrpSpPr>
        <p:grpSpPr>
          <a:xfrm>
            <a:off x="2968200" y="4950000"/>
            <a:ext cx="180000" cy="180000"/>
            <a:chOff x="8620200" y="8595000"/>
            <a:chExt cx="180000" cy="180000"/>
          </a:xfrm>
        </p:grpSpPr>
        <p:sp>
          <p:nvSpPr>
            <p:cNvPr id="556" name="Rectangle 55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7" name="Oval 55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58" name="Group 557"/>
          <p:cNvGrpSpPr/>
          <p:nvPr/>
        </p:nvGrpSpPr>
        <p:grpSpPr>
          <a:xfrm>
            <a:off x="2403000" y="4950000"/>
            <a:ext cx="180000" cy="180000"/>
            <a:chOff x="8620200" y="8595000"/>
            <a:chExt cx="180000" cy="180000"/>
          </a:xfrm>
        </p:grpSpPr>
        <p:sp>
          <p:nvSpPr>
            <p:cNvPr id="559" name="Rectangle 55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60" name="Oval 55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1" name="Group 560"/>
          <p:cNvGrpSpPr/>
          <p:nvPr/>
        </p:nvGrpSpPr>
        <p:grpSpPr>
          <a:xfrm>
            <a:off x="1837800" y="4950000"/>
            <a:ext cx="180000" cy="180000"/>
            <a:chOff x="8620200" y="8595000"/>
            <a:chExt cx="180000" cy="180000"/>
          </a:xfrm>
        </p:grpSpPr>
        <p:sp>
          <p:nvSpPr>
            <p:cNvPr id="562" name="Rectangle 56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63" name="Oval 56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7" name="Group 566"/>
          <p:cNvGrpSpPr/>
          <p:nvPr/>
        </p:nvGrpSpPr>
        <p:grpSpPr>
          <a:xfrm>
            <a:off x="8620200" y="4336200"/>
            <a:ext cx="180000" cy="180000"/>
            <a:chOff x="8620200" y="8595000"/>
            <a:chExt cx="180000" cy="180000"/>
          </a:xfrm>
        </p:grpSpPr>
        <p:sp>
          <p:nvSpPr>
            <p:cNvPr id="568" name="Rectangle 56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69" name="Oval 56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8055000" y="4336200"/>
            <a:ext cx="180000" cy="180000"/>
            <a:chOff x="8620200" y="8595000"/>
            <a:chExt cx="180000" cy="180000"/>
          </a:xfrm>
        </p:grpSpPr>
        <p:sp>
          <p:nvSpPr>
            <p:cNvPr id="571" name="Rectangle 57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2" name="Oval 57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3" name="Group 572"/>
          <p:cNvGrpSpPr/>
          <p:nvPr/>
        </p:nvGrpSpPr>
        <p:grpSpPr>
          <a:xfrm>
            <a:off x="7489800" y="4336200"/>
            <a:ext cx="180000" cy="180000"/>
            <a:chOff x="8620200" y="8595000"/>
            <a:chExt cx="180000" cy="180000"/>
          </a:xfrm>
        </p:grpSpPr>
        <p:sp>
          <p:nvSpPr>
            <p:cNvPr id="574" name="Rectangle 57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5" name="Oval 57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6" name="Group 575"/>
          <p:cNvGrpSpPr/>
          <p:nvPr/>
        </p:nvGrpSpPr>
        <p:grpSpPr>
          <a:xfrm>
            <a:off x="6924600" y="4336200"/>
            <a:ext cx="180000" cy="180000"/>
            <a:chOff x="8620200" y="8595000"/>
            <a:chExt cx="180000" cy="180000"/>
          </a:xfrm>
        </p:grpSpPr>
        <p:sp>
          <p:nvSpPr>
            <p:cNvPr id="577" name="Rectangle 57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8" name="Oval 57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9" name="Group 578"/>
          <p:cNvGrpSpPr/>
          <p:nvPr/>
        </p:nvGrpSpPr>
        <p:grpSpPr>
          <a:xfrm>
            <a:off x="6359400" y="4336200"/>
            <a:ext cx="180000" cy="180000"/>
            <a:chOff x="8620200" y="8595000"/>
            <a:chExt cx="180000" cy="180000"/>
          </a:xfrm>
        </p:grpSpPr>
        <p:sp>
          <p:nvSpPr>
            <p:cNvPr id="580" name="Rectangle 57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1" name="Oval 58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5794200" y="4336200"/>
            <a:ext cx="180000" cy="180000"/>
            <a:chOff x="8620200" y="8595000"/>
            <a:chExt cx="180000" cy="180000"/>
          </a:xfrm>
        </p:grpSpPr>
        <p:sp>
          <p:nvSpPr>
            <p:cNvPr id="583" name="Rectangle 58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4" name="Oval 58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5229000" y="4336200"/>
            <a:ext cx="180000" cy="180000"/>
            <a:chOff x="8620200" y="8595000"/>
            <a:chExt cx="180000" cy="180000"/>
          </a:xfrm>
        </p:grpSpPr>
        <p:sp>
          <p:nvSpPr>
            <p:cNvPr id="586" name="Rectangle 58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7" name="Oval 58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4663800" y="4336200"/>
            <a:ext cx="180000" cy="180000"/>
            <a:chOff x="8620200" y="8595000"/>
            <a:chExt cx="180000" cy="180000"/>
          </a:xfrm>
        </p:grpSpPr>
        <p:sp>
          <p:nvSpPr>
            <p:cNvPr id="589" name="Rectangle 58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0" name="Oval 58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4098600" y="4336200"/>
            <a:ext cx="180000" cy="180000"/>
            <a:chOff x="8620200" y="8595000"/>
            <a:chExt cx="180000" cy="180000"/>
          </a:xfrm>
        </p:grpSpPr>
        <p:sp>
          <p:nvSpPr>
            <p:cNvPr id="592" name="Rectangle 59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3" name="Oval 59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3533400" y="4336200"/>
            <a:ext cx="180000" cy="180000"/>
            <a:chOff x="8620200" y="8595000"/>
            <a:chExt cx="180000" cy="180000"/>
          </a:xfrm>
        </p:grpSpPr>
        <p:sp>
          <p:nvSpPr>
            <p:cNvPr id="595" name="Rectangle 59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6" name="Oval 59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2968200" y="4336200"/>
            <a:ext cx="180000" cy="180000"/>
            <a:chOff x="8620200" y="8595000"/>
            <a:chExt cx="180000" cy="180000"/>
          </a:xfrm>
        </p:grpSpPr>
        <p:sp>
          <p:nvSpPr>
            <p:cNvPr id="598" name="Rectangle 59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9" name="Oval 59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0" name="Group 599"/>
          <p:cNvGrpSpPr/>
          <p:nvPr/>
        </p:nvGrpSpPr>
        <p:grpSpPr>
          <a:xfrm>
            <a:off x="2403000" y="4336200"/>
            <a:ext cx="180000" cy="180000"/>
            <a:chOff x="8620200" y="8595000"/>
            <a:chExt cx="180000" cy="180000"/>
          </a:xfrm>
        </p:grpSpPr>
        <p:sp>
          <p:nvSpPr>
            <p:cNvPr id="601" name="Rectangle 60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02" name="Oval 60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3" name="Group 602"/>
          <p:cNvGrpSpPr/>
          <p:nvPr/>
        </p:nvGrpSpPr>
        <p:grpSpPr>
          <a:xfrm>
            <a:off x="1837800" y="4336200"/>
            <a:ext cx="180000" cy="180000"/>
            <a:chOff x="8620200" y="8595000"/>
            <a:chExt cx="180000" cy="180000"/>
          </a:xfrm>
        </p:grpSpPr>
        <p:sp>
          <p:nvSpPr>
            <p:cNvPr id="604" name="Rectangle 60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05" name="Oval 60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8620200" y="3727800"/>
            <a:ext cx="180000" cy="180000"/>
            <a:chOff x="8620200" y="8595000"/>
            <a:chExt cx="180000" cy="180000"/>
          </a:xfrm>
        </p:grpSpPr>
        <p:sp>
          <p:nvSpPr>
            <p:cNvPr id="610" name="Rectangle 60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11" name="Oval 61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2" name="Group 611"/>
          <p:cNvGrpSpPr/>
          <p:nvPr/>
        </p:nvGrpSpPr>
        <p:grpSpPr>
          <a:xfrm>
            <a:off x="8055000" y="3727800"/>
            <a:ext cx="180000" cy="180000"/>
            <a:chOff x="8620200" y="8595000"/>
            <a:chExt cx="180000" cy="180000"/>
          </a:xfrm>
        </p:grpSpPr>
        <p:sp>
          <p:nvSpPr>
            <p:cNvPr id="613" name="Rectangle 61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14" name="Oval 61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5" name="Group 614"/>
          <p:cNvGrpSpPr/>
          <p:nvPr/>
        </p:nvGrpSpPr>
        <p:grpSpPr>
          <a:xfrm>
            <a:off x="7489800" y="3727800"/>
            <a:ext cx="180000" cy="180000"/>
            <a:chOff x="8620200" y="8595000"/>
            <a:chExt cx="180000" cy="180000"/>
          </a:xfrm>
        </p:grpSpPr>
        <p:sp>
          <p:nvSpPr>
            <p:cNvPr id="616" name="Rectangle 61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17" name="Oval 61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8" name="Group 617"/>
          <p:cNvGrpSpPr/>
          <p:nvPr/>
        </p:nvGrpSpPr>
        <p:grpSpPr>
          <a:xfrm>
            <a:off x="6924600" y="3727800"/>
            <a:ext cx="180000" cy="180000"/>
            <a:chOff x="8620200" y="8595000"/>
            <a:chExt cx="180000" cy="180000"/>
          </a:xfrm>
        </p:grpSpPr>
        <p:sp>
          <p:nvSpPr>
            <p:cNvPr id="619" name="Rectangle 61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20" name="Oval 61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1" name="Group 620"/>
          <p:cNvGrpSpPr/>
          <p:nvPr/>
        </p:nvGrpSpPr>
        <p:grpSpPr>
          <a:xfrm>
            <a:off x="6359400" y="3727800"/>
            <a:ext cx="180000" cy="180000"/>
            <a:chOff x="8620200" y="8595000"/>
            <a:chExt cx="180000" cy="180000"/>
          </a:xfrm>
        </p:grpSpPr>
        <p:sp>
          <p:nvSpPr>
            <p:cNvPr id="622" name="Rectangle 62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23" name="Oval 62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4" name="Group 623"/>
          <p:cNvGrpSpPr/>
          <p:nvPr/>
        </p:nvGrpSpPr>
        <p:grpSpPr>
          <a:xfrm>
            <a:off x="5794200" y="3727800"/>
            <a:ext cx="180000" cy="180000"/>
            <a:chOff x="8620200" y="8595000"/>
            <a:chExt cx="180000" cy="180000"/>
          </a:xfrm>
        </p:grpSpPr>
        <p:sp>
          <p:nvSpPr>
            <p:cNvPr id="625" name="Rectangle 62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26" name="Oval 62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7" name="Group 626"/>
          <p:cNvGrpSpPr/>
          <p:nvPr/>
        </p:nvGrpSpPr>
        <p:grpSpPr>
          <a:xfrm>
            <a:off x="5229000" y="3727800"/>
            <a:ext cx="180000" cy="180000"/>
            <a:chOff x="8620200" y="8595000"/>
            <a:chExt cx="180000" cy="180000"/>
          </a:xfrm>
        </p:grpSpPr>
        <p:sp>
          <p:nvSpPr>
            <p:cNvPr id="628" name="Rectangle 62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29" name="Oval 62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0" name="Group 629"/>
          <p:cNvGrpSpPr/>
          <p:nvPr/>
        </p:nvGrpSpPr>
        <p:grpSpPr>
          <a:xfrm>
            <a:off x="4663800" y="3727800"/>
            <a:ext cx="180000" cy="180000"/>
            <a:chOff x="8620200" y="8595000"/>
            <a:chExt cx="180000" cy="180000"/>
          </a:xfrm>
        </p:grpSpPr>
        <p:sp>
          <p:nvSpPr>
            <p:cNvPr id="631" name="Rectangle 63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2" name="Oval 63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3" name="Group 632"/>
          <p:cNvGrpSpPr/>
          <p:nvPr/>
        </p:nvGrpSpPr>
        <p:grpSpPr>
          <a:xfrm>
            <a:off x="4098600" y="3727800"/>
            <a:ext cx="180000" cy="180000"/>
            <a:chOff x="8620200" y="8595000"/>
            <a:chExt cx="180000" cy="180000"/>
          </a:xfrm>
        </p:grpSpPr>
        <p:sp>
          <p:nvSpPr>
            <p:cNvPr id="634" name="Rectangle 63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5" name="Oval 63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3533400" y="3727800"/>
            <a:ext cx="180000" cy="180000"/>
            <a:chOff x="8620200" y="8595000"/>
            <a:chExt cx="180000" cy="180000"/>
          </a:xfrm>
        </p:grpSpPr>
        <p:sp>
          <p:nvSpPr>
            <p:cNvPr id="637" name="Rectangle 63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8" name="Oval 63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9" name="Group 638"/>
          <p:cNvGrpSpPr/>
          <p:nvPr/>
        </p:nvGrpSpPr>
        <p:grpSpPr>
          <a:xfrm>
            <a:off x="2968200" y="3727800"/>
            <a:ext cx="180000" cy="180000"/>
            <a:chOff x="8620200" y="8595000"/>
            <a:chExt cx="180000" cy="180000"/>
          </a:xfrm>
        </p:grpSpPr>
        <p:sp>
          <p:nvSpPr>
            <p:cNvPr id="640" name="Rectangle 63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41" name="Oval 64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2" name="Group 641"/>
          <p:cNvGrpSpPr/>
          <p:nvPr/>
        </p:nvGrpSpPr>
        <p:grpSpPr>
          <a:xfrm>
            <a:off x="2403000" y="3727800"/>
            <a:ext cx="180000" cy="180000"/>
            <a:chOff x="8620200" y="8595000"/>
            <a:chExt cx="180000" cy="180000"/>
          </a:xfrm>
        </p:grpSpPr>
        <p:sp>
          <p:nvSpPr>
            <p:cNvPr id="643" name="Rectangle 64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44" name="Oval 64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1837800" y="3727800"/>
            <a:ext cx="180000" cy="180000"/>
            <a:chOff x="8620200" y="8595000"/>
            <a:chExt cx="180000" cy="180000"/>
          </a:xfrm>
        </p:grpSpPr>
        <p:sp>
          <p:nvSpPr>
            <p:cNvPr id="646" name="Rectangle 64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47" name="Oval 64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1" name="Group 650"/>
          <p:cNvGrpSpPr/>
          <p:nvPr/>
        </p:nvGrpSpPr>
        <p:grpSpPr>
          <a:xfrm>
            <a:off x="8620200" y="3119400"/>
            <a:ext cx="180000" cy="180000"/>
            <a:chOff x="8620200" y="8595000"/>
            <a:chExt cx="180000" cy="180000"/>
          </a:xfrm>
        </p:grpSpPr>
        <p:sp>
          <p:nvSpPr>
            <p:cNvPr id="652" name="Rectangle 65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53" name="Oval 65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4" name="Group 653"/>
          <p:cNvGrpSpPr/>
          <p:nvPr/>
        </p:nvGrpSpPr>
        <p:grpSpPr>
          <a:xfrm>
            <a:off x="8055000" y="3119400"/>
            <a:ext cx="180000" cy="180000"/>
            <a:chOff x="8620200" y="8595000"/>
            <a:chExt cx="180000" cy="180000"/>
          </a:xfrm>
        </p:grpSpPr>
        <p:sp>
          <p:nvSpPr>
            <p:cNvPr id="655" name="Rectangle 65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56" name="Oval 65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7" name="Group 656"/>
          <p:cNvGrpSpPr/>
          <p:nvPr/>
        </p:nvGrpSpPr>
        <p:grpSpPr>
          <a:xfrm>
            <a:off x="7489800" y="3119400"/>
            <a:ext cx="180000" cy="180000"/>
            <a:chOff x="8620200" y="8595000"/>
            <a:chExt cx="180000" cy="180000"/>
          </a:xfrm>
        </p:grpSpPr>
        <p:sp>
          <p:nvSpPr>
            <p:cNvPr id="658" name="Rectangle 65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59" name="Oval 65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0" name="Group 659"/>
          <p:cNvGrpSpPr/>
          <p:nvPr/>
        </p:nvGrpSpPr>
        <p:grpSpPr>
          <a:xfrm>
            <a:off x="6924600" y="3119400"/>
            <a:ext cx="180000" cy="180000"/>
            <a:chOff x="8620200" y="8595000"/>
            <a:chExt cx="180000" cy="180000"/>
          </a:xfrm>
        </p:grpSpPr>
        <p:sp>
          <p:nvSpPr>
            <p:cNvPr id="661" name="Rectangle 66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2" name="Oval 66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3" name="Group 662"/>
          <p:cNvGrpSpPr/>
          <p:nvPr/>
        </p:nvGrpSpPr>
        <p:grpSpPr>
          <a:xfrm>
            <a:off x="6359400" y="3119400"/>
            <a:ext cx="180000" cy="180000"/>
            <a:chOff x="8620200" y="8595000"/>
            <a:chExt cx="180000" cy="180000"/>
          </a:xfrm>
        </p:grpSpPr>
        <p:sp>
          <p:nvSpPr>
            <p:cNvPr id="664" name="Rectangle 66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5" name="Oval 66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6" name="Group 665"/>
          <p:cNvGrpSpPr/>
          <p:nvPr/>
        </p:nvGrpSpPr>
        <p:grpSpPr>
          <a:xfrm>
            <a:off x="5794200" y="3119400"/>
            <a:ext cx="180000" cy="180000"/>
            <a:chOff x="8620200" y="8595000"/>
            <a:chExt cx="180000" cy="180000"/>
          </a:xfrm>
        </p:grpSpPr>
        <p:sp>
          <p:nvSpPr>
            <p:cNvPr id="667" name="Rectangle 66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8" name="Oval 66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9" name="Group 668"/>
          <p:cNvGrpSpPr/>
          <p:nvPr/>
        </p:nvGrpSpPr>
        <p:grpSpPr>
          <a:xfrm>
            <a:off x="5229000" y="3119400"/>
            <a:ext cx="180000" cy="180000"/>
            <a:chOff x="8620200" y="8595000"/>
            <a:chExt cx="180000" cy="180000"/>
          </a:xfrm>
        </p:grpSpPr>
        <p:sp>
          <p:nvSpPr>
            <p:cNvPr id="670" name="Rectangle 66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71" name="Oval 67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4663800" y="3119400"/>
            <a:ext cx="180000" cy="180000"/>
            <a:chOff x="8620200" y="8595000"/>
            <a:chExt cx="180000" cy="180000"/>
          </a:xfrm>
        </p:grpSpPr>
        <p:sp>
          <p:nvSpPr>
            <p:cNvPr id="673" name="Rectangle 67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74" name="Oval 67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5" name="Group 674"/>
          <p:cNvGrpSpPr/>
          <p:nvPr/>
        </p:nvGrpSpPr>
        <p:grpSpPr>
          <a:xfrm>
            <a:off x="4098600" y="3119400"/>
            <a:ext cx="180000" cy="180000"/>
            <a:chOff x="8620200" y="8595000"/>
            <a:chExt cx="180000" cy="180000"/>
          </a:xfrm>
        </p:grpSpPr>
        <p:sp>
          <p:nvSpPr>
            <p:cNvPr id="676" name="Rectangle 67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77" name="Oval 67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8" name="Group 677"/>
          <p:cNvGrpSpPr/>
          <p:nvPr/>
        </p:nvGrpSpPr>
        <p:grpSpPr>
          <a:xfrm>
            <a:off x="3533400" y="3119400"/>
            <a:ext cx="180000" cy="180000"/>
            <a:chOff x="8620200" y="8595000"/>
            <a:chExt cx="180000" cy="180000"/>
          </a:xfrm>
        </p:grpSpPr>
        <p:sp>
          <p:nvSpPr>
            <p:cNvPr id="679" name="Rectangle 67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0" name="Oval 67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1" name="Group 680"/>
          <p:cNvGrpSpPr/>
          <p:nvPr/>
        </p:nvGrpSpPr>
        <p:grpSpPr>
          <a:xfrm>
            <a:off x="2968200" y="3119400"/>
            <a:ext cx="180000" cy="180000"/>
            <a:chOff x="8620200" y="8595000"/>
            <a:chExt cx="180000" cy="180000"/>
          </a:xfrm>
        </p:grpSpPr>
        <p:sp>
          <p:nvSpPr>
            <p:cNvPr id="682" name="Rectangle 68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3" name="Oval 68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4" name="Group 683"/>
          <p:cNvGrpSpPr/>
          <p:nvPr/>
        </p:nvGrpSpPr>
        <p:grpSpPr>
          <a:xfrm>
            <a:off x="2403000" y="3119400"/>
            <a:ext cx="180000" cy="180000"/>
            <a:chOff x="8620200" y="8595000"/>
            <a:chExt cx="180000" cy="180000"/>
          </a:xfrm>
        </p:grpSpPr>
        <p:sp>
          <p:nvSpPr>
            <p:cNvPr id="685" name="Rectangle 68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6" name="Oval 68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7" name="Group 686"/>
          <p:cNvGrpSpPr/>
          <p:nvPr/>
        </p:nvGrpSpPr>
        <p:grpSpPr>
          <a:xfrm>
            <a:off x="1837800" y="3119400"/>
            <a:ext cx="180000" cy="180000"/>
            <a:chOff x="8620200" y="8595000"/>
            <a:chExt cx="180000" cy="180000"/>
          </a:xfrm>
        </p:grpSpPr>
        <p:sp>
          <p:nvSpPr>
            <p:cNvPr id="688" name="Rectangle 68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9" name="Oval 68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3" name="Group 692"/>
          <p:cNvGrpSpPr/>
          <p:nvPr/>
        </p:nvGrpSpPr>
        <p:grpSpPr>
          <a:xfrm>
            <a:off x="8620200" y="2511000"/>
            <a:ext cx="180000" cy="180000"/>
            <a:chOff x="8620200" y="8595000"/>
            <a:chExt cx="180000" cy="180000"/>
          </a:xfrm>
        </p:grpSpPr>
        <p:sp>
          <p:nvSpPr>
            <p:cNvPr id="694" name="Rectangle 69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95" name="Oval 69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6" name="Group 695"/>
          <p:cNvGrpSpPr/>
          <p:nvPr/>
        </p:nvGrpSpPr>
        <p:grpSpPr>
          <a:xfrm>
            <a:off x="8055000" y="2511000"/>
            <a:ext cx="180000" cy="180000"/>
            <a:chOff x="8620200" y="8595000"/>
            <a:chExt cx="180000" cy="180000"/>
          </a:xfrm>
        </p:grpSpPr>
        <p:sp>
          <p:nvSpPr>
            <p:cNvPr id="697" name="Rectangle 69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98" name="Oval 69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9" name="Group 698"/>
          <p:cNvGrpSpPr/>
          <p:nvPr/>
        </p:nvGrpSpPr>
        <p:grpSpPr>
          <a:xfrm>
            <a:off x="7489800" y="2511000"/>
            <a:ext cx="180000" cy="180000"/>
            <a:chOff x="8620200" y="8595000"/>
            <a:chExt cx="180000" cy="180000"/>
          </a:xfrm>
        </p:grpSpPr>
        <p:sp>
          <p:nvSpPr>
            <p:cNvPr id="700" name="Rectangle 69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01" name="Oval 70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2" name="Group 701"/>
          <p:cNvGrpSpPr/>
          <p:nvPr/>
        </p:nvGrpSpPr>
        <p:grpSpPr>
          <a:xfrm>
            <a:off x="6924600" y="2511000"/>
            <a:ext cx="180000" cy="180000"/>
            <a:chOff x="8620200" y="8595000"/>
            <a:chExt cx="180000" cy="180000"/>
          </a:xfrm>
        </p:grpSpPr>
        <p:sp>
          <p:nvSpPr>
            <p:cNvPr id="703" name="Rectangle 70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04" name="Oval 70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5" name="Group 704"/>
          <p:cNvGrpSpPr/>
          <p:nvPr/>
        </p:nvGrpSpPr>
        <p:grpSpPr>
          <a:xfrm>
            <a:off x="6359400" y="2511000"/>
            <a:ext cx="180000" cy="180000"/>
            <a:chOff x="8620200" y="8595000"/>
            <a:chExt cx="180000" cy="180000"/>
          </a:xfrm>
        </p:grpSpPr>
        <p:sp>
          <p:nvSpPr>
            <p:cNvPr id="706" name="Rectangle 70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07" name="Oval 70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8" name="Group 707"/>
          <p:cNvGrpSpPr/>
          <p:nvPr/>
        </p:nvGrpSpPr>
        <p:grpSpPr>
          <a:xfrm>
            <a:off x="5794200" y="2511000"/>
            <a:ext cx="180000" cy="180000"/>
            <a:chOff x="8620200" y="8595000"/>
            <a:chExt cx="180000" cy="180000"/>
          </a:xfrm>
        </p:grpSpPr>
        <p:sp>
          <p:nvSpPr>
            <p:cNvPr id="709" name="Rectangle 70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0" name="Oval 70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1" name="Group 710"/>
          <p:cNvGrpSpPr/>
          <p:nvPr/>
        </p:nvGrpSpPr>
        <p:grpSpPr>
          <a:xfrm>
            <a:off x="5229000" y="2511000"/>
            <a:ext cx="180000" cy="180000"/>
            <a:chOff x="8620200" y="8595000"/>
            <a:chExt cx="180000" cy="180000"/>
          </a:xfrm>
        </p:grpSpPr>
        <p:sp>
          <p:nvSpPr>
            <p:cNvPr id="712" name="Rectangle 71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3" name="Oval 71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4" name="Group 713"/>
          <p:cNvGrpSpPr/>
          <p:nvPr/>
        </p:nvGrpSpPr>
        <p:grpSpPr>
          <a:xfrm>
            <a:off x="4663800" y="2511000"/>
            <a:ext cx="180000" cy="180000"/>
            <a:chOff x="8620200" y="8595000"/>
            <a:chExt cx="180000" cy="180000"/>
          </a:xfrm>
        </p:grpSpPr>
        <p:sp>
          <p:nvSpPr>
            <p:cNvPr id="715" name="Rectangle 71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6" name="Oval 71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7" name="Group 716"/>
          <p:cNvGrpSpPr/>
          <p:nvPr/>
        </p:nvGrpSpPr>
        <p:grpSpPr>
          <a:xfrm>
            <a:off x="4098600" y="2511000"/>
            <a:ext cx="180000" cy="180000"/>
            <a:chOff x="8620200" y="8595000"/>
            <a:chExt cx="180000" cy="180000"/>
          </a:xfrm>
        </p:grpSpPr>
        <p:sp>
          <p:nvSpPr>
            <p:cNvPr id="718" name="Rectangle 71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9" name="Oval 71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0" name="Group 719"/>
          <p:cNvGrpSpPr/>
          <p:nvPr/>
        </p:nvGrpSpPr>
        <p:grpSpPr>
          <a:xfrm>
            <a:off x="3533400" y="2511000"/>
            <a:ext cx="180000" cy="180000"/>
            <a:chOff x="8620200" y="8595000"/>
            <a:chExt cx="180000" cy="180000"/>
          </a:xfrm>
        </p:grpSpPr>
        <p:sp>
          <p:nvSpPr>
            <p:cNvPr id="721" name="Rectangle 72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22" name="Oval 72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3" name="Group 722"/>
          <p:cNvGrpSpPr/>
          <p:nvPr/>
        </p:nvGrpSpPr>
        <p:grpSpPr>
          <a:xfrm>
            <a:off x="2968200" y="2511000"/>
            <a:ext cx="180000" cy="180000"/>
            <a:chOff x="8620200" y="8595000"/>
            <a:chExt cx="180000" cy="180000"/>
          </a:xfrm>
        </p:grpSpPr>
        <p:sp>
          <p:nvSpPr>
            <p:cNvPr id="724" name="Rectangle 72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25" name="Oval 72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6" name="Group 725"/>
          <p:cNvGrpSpPr/>
          <p:nvPr/>
        </p:nvGrpSpPr>
        <p:grpSpPr>
          <a:xfrm>
            <a:off x="2403000" y="2511000"/>
            <a:ext cx="180000" cy="180000"/>
            <a:chOff x="8620200" y="8595000"/>
            <a:chExt cx="180000" cy="180000"/>
          </a:xfrm>
        </p:grpSpPr>
        <p:sp>
          <p:nvSpPr>
            <p:cNvPr id="727" name="Rectangle 72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28" name="Oval 72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1837800" y="2511000"/>
            <a:ext cx="180000" cy="180000"/>
            <a:chOff x="8620200" y="8595000"/>
            <a:chExt cx="180000" cy="180000"/>
          </a:xfrm>
        </p:grpSpPr>
        <p:sp>
          <p:nvSpPr>
            <p:cNvPr id="730" name="Rectangle 72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31" name="Oval 73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5" name="Group 734"/>
          <p:cNvGrpSpPr/>
          <p:nvPr/>
        </p:nvGrpSpPr>
        <p:grpSpPr>
          <a:xfrm>
            <a:off x="8620200" y="1902600"/>
            <a:ext cx="180000" cy="180000"/>
            <a:chOff x="8620200" y="8595000"/>
            <a:chExt cx="180000" cy="180000"/>
          </a:xfrm>
        </p:grpSpPr>
        <p:sp>
          <p:nvSpPr>
            <p:cNvPr id="736" name="Rectangle 73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37" name="Oval 73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8" name="Group 737"/>
          <p:cNvGrpSpPr/>
          <p:nvPr/>
        </p:nvGrpSpPr>
        <p:grpSpPr>
          <a:xfrm>
            <a:off x="8055000" y="1902600"/>
            <a:ext cx="180000" cy="180000"/>
            <a:chOff x="8620200" y="8595000"/>
            <a:chExt cx="180000" cy="180000"/>
          </a:xfrm>
        </p:grpSpPr>
        <p:sp>
          <p:nvSpPr>
            <p:cNvPr id="739" name="Rectangle 73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0" name="Oval 73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1" name="Group 740"/>
          <p:cNvGrpSpPr/>
          <p:nvPr/>
        </p:nvGrpSpPr>
        <p:grpSpPr>
          <a:xfrm>
            <a:off x="7489800" y="1902600"/>
            <a:ext cx="180000" cy="180000"/>
            <a:chOff x="8620200" y="8595000"/>
            <a:chExt cx="180000" cy="180000"/>
          </a:xfrm>
        </p:grpSpPr>
        <p:sp>
          <p:nvSpPr>
            <p:cNvPr id="742" name="Rectangle 74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3" name="Oval 74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4" name="Group 743"/>
          <p:cNvGrpSpPr/>
          <p:nvPr/>
        </p:nvGrpSpPr>
        <p:grpSpPr>
          <a:xfrm>
            <a:off x="6924600" y="1902600"/>
            <a:ext cx="180000" cy="180000"/>
            <a:chOff x="8620200" y="8595000"/>
            <a:chExt cx="180000" cy="180000"/>
          </a:xfrm>
        </p:grpSpPr>
        <p:sp>
          <p:nvSpPr>
            <p:cNvPr id="745" name="Rectangle 74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6" name="Oval 74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7" name="Group 746"/>
          <p:cNvGrpSpPr/>
          <p:nvPr/>
        </p:nvGrpSpPr>
        <p:grpSpPr>
          <a:xfrm>
            <a:off x="6359400" y="1902600"/>
            <a:ext cx="180000" cy="180000"/>
            <a:chOff x="8620200" y="8595000"/>
            <a:chExt cx="180000" cy="180000"/>
          </a:xfrm>
        </p:grpSpPr>
        <p:sp>
          <p:nvSpPr>
            <p:cNvPr id="748" name="Rectangle 74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9" name="Oval 74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5794200" y="1902600"/>
            <a:ext cx="180000" cy="180000"/>
            <a:chOff x="8620200" y="8595000"/>
            <a:chExt cx="180000" cy="180000"/>
          </a:xfrm>
        </p:grpSpPr>
        <p:sp>
          <p:nvSpPr>
            <p:cNvPr id="751" name="Rectangle 75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2" name="Oval 75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3" name="Group 752"/>
          <p:cNvGrpSpPr/>
          <p:nvPr/>
        </p:nvGrpSpPr>
        <p:grpSpPr>
          <a:xfrm>
            <a:off x="5229000" y="1902600"/>
            <a:ext cx="180000" cy="180000"/>
            <a:chOff x="8620200" y="8595000"/>
            <a:chExt cx="180000" cy="180000"/>
          </a:xfrm>
        </p:grpSpPr>
        <p:sp>
          <p:nvSpPr>
            <p:cNvPr id="754" name="Rectangle 75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5" name="Oval 75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6" name="Group 755"/>
          <p:cNvGrpSpPr/>
          <p:nvPr/>
        </p:nvGrpSpPr>
        <p:grpSpPr>
          <a:xfrm>
            <a:off x="4663800" y="1902600"/>
            <a:ext cx="180000" cy="180000"/>
            <a:chOff x="8620200" y="8595000"/>
            <a:chExt cx="180000" cy="180000"/>
          </a:xfrm>
        </p:grpSpPr>
        <p:sp>
          <p:nvSpPr>
            <p:cNvPr id="757" name="Rectangle 75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8" name="Oval 75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9" name="Group 758"/>
          <p:cNvGrpSpPr/>
          <p:nvPr/>
        </p:nvGrpSpPr>
        <p:grpSpPr>
          <a:xfrm>
            <a:off x="4098600" y="1902600"/>
            <a:ext cx="180000" cy="180000"/>
            <a:chOff x="8620200" y="8595000"/>
            <a:chExt cx="180000" cy="180000"/>
          </a:xfrm>
        </p:grpSpPr>
        <p:sp>
          <p:nvSpPr>
            <p:cNvPr id="760" name="Rectangle 75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1" name="Oval 76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2" name="Group 761"/>
          <p:cNvGrpSpPr/>
          <p:nvPr/>
        </p:nvGrpSpPr>
        <p:grpSpPr>
          <a:xfrm>
            <a:off x="3533400" y="1902600"/>
            <a:ext cx="180000" cy="180000"/>
            <a:chOff x="8620200" y="8595000"/>
            <a:chExt cx="180000" cy="180000"/>
          </a:xfrm>
        </p:grpSpPr>
        <p:sp>
          <p:nvSpPr>
            <p:cNvPr id="763" name="Rectangle 76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4" name="Oval 76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5" name="Group 764"/>
          <p:cNvGrpSpPr/>
          <p:nvPr/>
        </p:nvGrpSpPr>
        <p:grpSpPr>
          <a:xfrm>
            <a:off x="2968200" y="1902600"/>
            <a:ext cx="180000" cy="180000"/>
            <a:chOff x="8620200" y="8595000"/>
            <a:chExt cx="180000" cy="180000"/>
          </a:xfrm>
        </p:grpSpPr>
        <p:sp>
          <p:nvSpPr>
            <p:cNvPr id="766" name="Rectangle 76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7" name="Oval 76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8" name="Group 767"/>
          <p:cNvGrpSpPr/>
          <p:nvPr/>
        </p:nvGrpSpPr>
        <p:grpSpPr>
          <a:xfrm>
            <a:off x="2403000" y="1902600"/>
            <a:ext cx="180000" cy="180000"/>
            <a:chOff x="8620200" y="8595000"/>
            <a:chExt cx="180000" cy="180000"/>
          </a:xfrm>
        </p:grpSpPr>
        <p:sp>
          <p:nvSpPr>
            <p:cNvPr id="769" name="Rectangle 76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0" name="Oval 76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1" name="Group 770"/>
          <p:cNvGrpSpPr/>
          <p:nvPr/>
        </p:nvGrpSpPr>
        <p:grpSpPr>
          <a:xfrm>
            <a:off x="1837800" y="1902600"/>
            <a:ext cx="180000" cy="180000"/>
            <a:chOff x="8620200" y="8595000"/>
            <a:chExt cx="180000" cy="180000"/>
          </a:xfrm>
        </p:grpSpPr>
        <p:sp>
          <p:nvSpPr>
            <p:cNvPr id="772" name="Rectangle 77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3" name="Oval 77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7" name="Group 776"/>
          <p:cNvGrpSpPr/>
          <p:nvPr/>
        </p:nvGrpSpPr>
        <p:grpSpPr>
          <a:xfrm>
            <a:off x="8620200" y="1294200"/>
            <a:ext cx="180000" cy="180000"/>
            <a:chOff x="8620200" y="8595000"/>
            <a:chExt cx="180000" cy="180000"/>
          </a:xfrm>
        </p:grpSpPr>
        <p:sp>
          <p:nvSpPr>
            <p:cNvPr id="778" name="Rectangle 77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9" name="Oval 77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8055000" y="1294200"/>
            <a:ext cx="180000" cy="180000"/>
            <a:chOff x="8620200" y="8595000"/>
            <a:chExt cx="180000" cy="180000"/>
          </a:xfrm>
        </p:grpSpPr>
        <p:sp>
          <p:nvSpPr>
            <p:cNvPr id="781" name="Rectangle 78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2" name="Oval 78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3" name="Group 782"/>
          <p:cNvGrpSpPr/>
          <p:nvPr/>
        </p:nvGrpSpPr>
        <p:grpSpPr>
          <a:xfrm>
            <a:off x="7489800" y="1294200"/>
            <a:ext cx="180000" cy="180000"/>
            <a:chOff x="8620200" y="8595000"/>
            <a:chExt cx="180000" cy="180000"/>
          </a:xfrm>
        </p:grpSpPr>
        <p:sp>
          <p:nvSpPr>
            <p:cNvPr id="784" name="Rectangle 78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5" name="Oval 78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6" name="Group 785"/>
          <p:cNvGrpSpPr/>
          <p:nvPr/>
        </p:nvGrpSpPr>
        <p:grpSpPr>
          <a:xfrm>
            <a:off x="6924600" y="1294200"/>
            <a:ext cx="180000" cy="180000"/>
            <a:chOff x="8620200" y="8595000"/>
            <a:chExt cx="180000" cy="180000"/>
          </a:xfrm>
        </p:grpSpPr>
        <p:sp>
          <p:nvSpPr>
            <p:cNvPr id="787" name="Rectangle 78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8" name="Oval 78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9" name="Group 788"/>
          <p:cNvGrpSpPr/>
          <p:nvPr/>
        </p:nvGrpSpPr>
        <p:grpSpPr>
          <a:xfrm>
            <a:off x="6359400" y="1294200"/>
            <a:ext cx="180000" cy="180000"/>
            <a:chOff x="8620200" y="8595000"/>
            <a:chExt cx="180000" cy="180000"/>
          </a:xfrm>
        </p:grpSpPr>
        <p:sp>
          <p:nvSpPr>
            <p:cNvPr id="790" name="Rectangle 78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1" name="Oval 79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2" name="Group 791"/>
          <p:cNvGrpSpPr/>
          <p:nvPr/>
        </p:nvGrpSpPr>
        <p:grpSpPr>
          <a:xfrm>
            <a:off x="5794200" y="1294200"/>
            <a:ext cx="180000" cy="180000"/>
            <a:chOff x="8620200" y="8595000"/>
            <a:chExt cx="180000" cy="180000"/>
          </a:xfrm>
        </p:grpSpPr>
        <p:sp>
          <p:nvSpPr>
            <p:cNvPr id="793" name="Rectangle 79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4" name="Oval 79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5" name="Group 794"/>
          <p:cNvGrpSpPr/>
          <p:nvPr/>
        </p:nvGrpSpPr>
        <p:grpSpPr>
          <a:xfrm>
            <a:off x="5229000" y="1294200"/>
            <a:ext cx="180000" cy="180000"/>
            <a:chOff x="8620200" y="8595000"/>
            <a:chExt cx="180000" cy="180000"/>
          </a:xfrm>
        </p:grpSpPr>
        <p:sp>
          <p:nvSpPr>
            <p:cNvPr id="796" name="Rectangle 79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7" name="Oval 79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8" name="Group 797"/>
          <p:cNvGrpSpPr/>
          <p:nvPr/>
        </p:nvGrpSpPr>
        <p:grpSpPr>
          <a:xfrm>
            <a:off x="4663800" y="1294200"/>
            <a:ext cx="180000" cy="180000"/>
            <a:chOff x="8620200" y="8595000"/>
            <a:chExt cx="180000" cy="180000"/>
          </a:xfrm>
        </p:grpSpPr>
        <p:sp>
          <p:nvSpPr>
            <p:cNvPr id="799" name="Rectangle 79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0" name="Oval 79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1" name="Group 800"/>
          <p:cNvGrpSpPr/>
          <p:nvPr/>
        </p:nvGrpSpPr>
        <p:grpSpPr>
          <a:xfrm>
            <a:off x="4098600" y="1294200"/>
            <a:ext cx="180000" cy="180000"/>
            <a:chOff x="8620200" y="8595000"/>
            <a:chExt cx="180000" cy="180000"/>
          </a:xfrm>
        </p:grpSpPr>
        <p:sp>
          <p:nvSpPr>
            <p:cNvPr id="802" name="Rectangle 80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3" name="Oval 80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533400" y="1294200"/>
            <a:ext cx="180000" cy="180000"/>
            <a:chOff x="8620200" y="8595000"/>
            <a:chExt cx="180000" cy="180000"/>
          </a:xfrm>
        </p:grpSpPr>
        <p:sp>
          <p:nvSpPr>
            <p:cNvPr id="805" name="Rectangle 80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6" name="Oval 80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2968200" y="1294200"/>
            <a:ext cx="180000" cy="180000"/>
            <a:chOff x="8620200" y="8595000"/>
            <a:chExt cx="180000" cy="180000"/>
          </a:xfrm>
        </p:grpSpPr>
        <p:sp>
          <p:nvSpPr>
            <p:cNvPr id="808" name="Rectangle 80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9" name="Oval 80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0" name="Group 809"/>
          <p:cNvGrpSpPr/>
          <p:nvPr/>
        </p:nvGrpSpPr>
        <p:grpSpPr>
          <a:xfrm>
            <a:off x="2403000" y="1294200"/>
            <a:ext cx="180000" cy="180000"/>
            <a:chOff x="8620200" y="8595000"/>
            <a:chExt cx="180000" cy="180000"/>
          </a:xfrm>
        </p:grpSpPr>
        <p:sp>
          <p:nvSpPr>
            <p:cNvPr id="811" name="Rectangle 81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12" name="Oval 81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1837800" y="1294200"/>
            <a:ext cx="180000" cy="180000"/>
            <a:chOff x="8620200" y="8595000"/>
            <a:chExt cx="180000" cy="180000"/>
          </a:xfrm>
        </p:grpSpPr>
        <p:sp>
          <p:nvSpPr>
            <p:cNvPr id="814" name="Rectangle 81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15" name="Oval 81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6452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22104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/>
          <p:cNvCxnSpPr/>
          <p:nvPr/>
        </p:nvCxnSpPr>
        <p:spPr>
          <a:xfrm>
            <a:off x="1078352" y="16884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/>
          <p:cNvCxnSpPr/>
          <p:nvPr/>
        </p:nvCxnSpPr>
        <p:spPr>
          <a:xfrm>
            <a:off x="1083600" y="22968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>
            <a:off x="1080000" y="29052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/>
          <p:nvPr/>
        </p:nvCxnSpPr>
        <p:spPr>
          <a:xfrm>
            <a:off x="1083600" y="35136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/>
          <p:cNvCxnSpPr/>
          <p:nvPr/>
        </p:nvCxnSpPr>
        <p:spPr>
          <a:xfrm>
            <a:off x="1081176" y="412278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/>
          <p:cNvCxnSpPr/>
          <p:nvPr/>
        </p:nvCxnSpPr>
        <p:spPr>
          <a:xfrm>
            <a:off x="1083600" y="473076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/>
          <p:cNvCxnSpPr/>
          <p:nvPr/>
        </p:nvCxnSpPr>
        <p:spPr>
          <a:xfrm>
            <a:off x="1080000" y="53388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/>
          <p:cNvCxnSpPr/>
          <p:nvPr/>
        </p:nvCxnSpPr>
        <p:spPr>
          <a:xfrm>
            <a:off x="1078352" y="59472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/>
          <p:cNvCxnSpPr/>
          <p:nvPr/>
        </p:nvCxnSpPr>
        <p:spPr>
          <a:xfrm>
            <a:off x="1083600" y="65556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/>
          <p:cNvCxnSpPr/>
          <p:nvPr/>
        </p:nvCxnSpPr>
        <p:spPr>
          <a:xfrm>
            <a:off x="1083600" y="71664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1083600" y="77724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>
            <a:off x="1083600" y="83808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2775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3340149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/>
          <p:cNvCxnSpPr/>
          <p:nvPr/>
        </p:nvCxnSpPr>
        <p:spPr>
          <a:xfrm>
            <a:off x="39060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4712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5034752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5601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/>
          <p:cNvCxnSpPr/>
          <p:nvPr/>
        </p:nvCxnSpPr>
        <p:spPr>
          <a:xfrm>
            <a:off x="61668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/>
          <p:nvPr/>
        </p:nvCxnSpPr>
        <p:spPr>
          <a:xfrm>
            <a:off x="67320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>
            <a:off x="72972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/>
          <p:cNvCxnSpPr/>
          <p:nvPr/>
        </p:nvCxnSpPr>
        <p:spPr>
          <a:xfrm>
            <a:off x="78624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>
            <a:off x="8427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Oval 844"/>
          <p:cNvSpPr/>
          <p:nvPr/>
        </p:nvSpPr>
        <p:spPr>
          <a:xfrm>
            <a:off x="135000" y="13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06" name="Straight Connector 605"/>
          <p:cNvCxnSpPr/>
          <p:nvPr/>
        </p:nvCxnSpPr>
        <p:spPr>
          <a:xfrm>
            <a:off x="1078352" y="10800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/>
          <p:nvPr/>
        </p:nvCxnSpPr>
        <p:spPr>
          <a:xfrm>
            <a:off x="1083600" y="89892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1083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/>
          <p:nvPr/>
        </p:nvCxnSpPr>
        <p:spPr>
          <a:xfrm>
            <a:off x="90000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Rectangle 818"/>
          <p:cNvSpPr/>
          <p:nvPr/>
        </p:nvSpPr>
        <p:spPr>
          <a:xfrm>
            <a:off x="1080000" y="900000"/>
            <a:ext cx="7920000" cy="8280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0" dirty="0">
              <a:solidFill>
                <a:schemeClr val="tx1"/>
              </a:solidFill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33" name="Oval 732"/>
          <p:cNvSpPr/>
          <p:nvPr/>
        </p:nvSpPr>
        <p:spPr>
          <a:xfrm>
            <a:off x="1317600" y="94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6" name="Oval 775"/>
          <p:cNvSpPr/>
          <p:nvPr/>
        </p:nvSpPr>
        <p:spPr>
          <a:xfrm>
            <a:off x="1317600" y="904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1" name="Group 830"/>
          <p:cNvGrpSpPr/>
          <p:nvPr/>
        </p:nvGrpSpPr>
        <p:grpSpPr>
          <a:xfrm>
            <a:off x="8620200" y="8595000"/>
            <a:ext cx="180000" cy="180000"/>
            <a:chOff x="8620200" y="8595000"/>
            <a:chExt cx="180000" cy="180000"/>
          </a:xfrm>
        </p:grpSpPr>
        <p:sp>
          <p:nvSpPr>
            <p:cNvPr id="833" name="Rectangle 83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44" name="Oval 84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48" name="Oval 847"/>
          <p:cNvSpPr/>
          <p:nvPr/>
        </p:nvSpPr>
        <p:spPr>
          <a:xfrm>
            <a:off x="8665200" y="94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000" cy="10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5000" y="9855625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855625" y="986099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855625" y="13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1272600" y="1902600"/>
            <a:ext cx="180000" cy="180000"/>
            <a:chOff x="8620200" y="8595000"/>
            <a:chExt cx="180000" cy="180000"/>
          </a:xfrm>
        </p:grpSpPr>
        <p:sp>
          <p:nvSpPr>
            <p:cNvPr id="310" name="Rectangle 30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1" name="Oval 31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1272600" y="1294200"/>
            <a:ext cx="180000" cy="180000"/>
            <a:chOff x="8620200" y="8595000"/>
            <a:chExt cx="180000" cy="180000"/>
          </a:xfrm>
        </p:grpSpPr>
        <p:sp>
          <p:nvSpPr>
            <p:cNvPr id="313" name="Rectangle 31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5" name="Group 734"/>
          <p:cNvGrpSpPr/>
          <p:nvPr/>
        </p:nvGrpSpPr>
        <p:grpSpPr>
          <a:xfrm>
            <a:off x="8620200" y="1902600"/>
            <a:ext cx="180000" cy="180000"/>
            <a:chOff x="8620200" y="8595000"/>
            <a:chExt cx="180000" cy="180000"/>
          </a:xfrm>
        </p:grpSpPr>
        <p:sp>
          <p:nvSpPr>
            <p:cNvPr id="736" name="Rectangle 73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37" name="Oval 73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8" name="Group 737"/>
          <p:cNvGrpSpPr/>
          <p:nvPr/>
        </p:nvGrpSpPr>
        <p:grpSpPr>
          <a:xfrm>
            <a:off x="8055000" y="1902600"/>
            <a:ext cx="180000" cy="180000"/>
            <a:chOff x="8620200" y="8595000"/>
            <a:chExt cx="180000" cy="180000"/>
          </a:xfrm>
        </p:grpSpPr>
        <p:sp>
          <p:nvSpPr>
            <p:cNvPr id="739" name="Rectangle 73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0" name="Oval 73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1" name="Group 740"/>
          <p:cNvGrpSpPr/>
          <p:nvPr/>
        </p:nvGrpSpPr>
        <p:grpSpPr>
          <a:xfrm>
            <a:off x="7489800" y="1902600"/>
            <a:ext cx="180000" cy="180000"/>
            <a:chOff x="8620200" y="8595000"/>
            <a:chExt cx="180000" cy="180000"/>
          </a:xfrm>
        </p:grpSpPr>
        <p:sp>
          <p:nvSpPr>
            <p:cNvPr id="742" name="Rectangle 74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3" name="Oval 74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4" name="Group 743"/>
          <p:cNvGrpSpPr/>
          <p:nvPr/>
        </p:nvGrpSpPr>
        <p:grpSpPr>
          <a:xfrm>
            <a:off x="6924600" y="1902600"/>
            <a:ext cx="180000" cy="180000"/>
            <a:chOff x="8620200" y="8595000"/>
            <a:chExt cx="180000" cy="180000"/>
          </a:xfrm>
        </p:grpSpPr>
        <p:sp>
          <p:nvSpPr>
            <p:cNvPr id="745" name="Rectangle 74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6" name="Oval 74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7" name="Group 746"/>
          <p:cNvGrpSpPr/>
          <p:nvPr/>
        </p:nvGrpSpPr>
        <p:grpSpPr>
          <a:xfrm>
            <a:off x="6359400" y="1902600"/>
            <a:ext cx="180000" cy="180000"/>
            <a:chOff x="8620200" y="8595000"/>
            <a:chExt cx="180000" cy="180000"/>
          </a:xfrm>
        </p:grpSpPr>
        <p:sp>
          <p:nvSpPr>
            <p:cNvPr id="748" name="Rectangle 74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9" name="Oval 74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5794200" y="1902600"/>
            <a:ext cx="180000" cy="180000"/>
            <a:chOff x="8620200" y="8595000"/>
            <a:chExt cx="180000" cy="180000"/>
          </a:xfrm>
        </p:grpSpPr>
        <p:sp>
          <p:nvSpPr>
            <p:cNvPr id="751" name="Rectangle 75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2" name="Oval 75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3" name="Group 752"/>
          <p:cNvGrpSpPr/>
          <p:nvPr/>
        </p:nvGrpSpPr>
        <p:grpSpPr>
          <a:xfrm>
            <a:off x="5229000" y="1902600"/>
            <a:ext cx="180000" cy="180000"/>
            <a:chOff x="8620200" y="8595000"/>
            <a:chExt cx="180000" cy="180000"/>
          </a:xfrm>
        </p:grpSpPr>
        <p:sp>
          <p:nvSpPr>
            <p:cNvPr id="754" name="Rectangle 75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5" name="Oval 75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6" name="Group 755"/>
          <p:cNvGrpSpPr/>
          <p:nvPr/>
        </p:nvGrpSpPr>
        <p:grpSpPr>
          <a:xfrm>
            <a:off x="4663800" y="1902600"/>
            <a:ext cx="180000" cy="180000"/>
            <a:chOff x="8620200" y="8595000"/>
            <a:chExt cx="180000" cy="180000"/>
          </a:xfrm>
        </p:grpSpPr>
        <p:sp>
          <p:nvSpPr>
            <p:cNvPr id="757" name="Rectangle 75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8" name="Oval 75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9" name="Group 758"/>
          <p:cNvGrpSpPr/>
          <p:nvPr/>
        </p:nvGrpSpPr>
        <p:grpSpPr>
          <a:xfrm>
            <a:off x="4098600" y="1902600"/>
            <a:ext cx="180000" cy="180000"/>
            <a:chOff x="8620200" y="8595000"/>
            <a:chExt cx="180000" cy="180000"/>
          </a:xfrm>
        </p:grpSpPr>
        <p:sp>
          <p:nvSpPr>
            <p:cNvPr id="760" name="Rectangle 75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1" name="Oval 76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2" name="Group 761"/>
          <p:cNvGrpSpPr/>
          <p:nvPr/>
        </p:nvGrpSpPr>
        <p:grpSpPr>
          <a:xfrm>
            <a:off x="3533400" y="1902600"/>
            <a:ext cx="180000" cy="180000"/>
            <a:chOff x="8620200" y="8595000"/>
            <a:chExt cx="180000" cy="180000"/>
          </a:xfrm>
        </p:grpSpPr>
        <p:sp>
          <p:nvSpPr>
            <p:cNvPr id="763" name="Rectangle 76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4" name="Oval 76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5" name="Group 764"/>
          <p:cNvGrpSpPr/>
          <p:nvPr/>
        </p:nvGrpSpPr>
        <p:grpSpPr>
          <a:xfrm>
            <a:off x="2968200" y="1902600"/>
            <a:ext cx="180000" cy="180000"/>
            <a:chOff x="8620200" y="8595000"/>
            <a:chExt cx="180000" cy="180000"/>
          </a:xfrm>
        </p:grpSpPr>
        <p:sp>
          <p:nvSpPr>
            <p:cNvPr id="766" name="Rectangle 76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7" name="Oval 76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8" name="Group 767"/>
          <p:cNvGrpSpPr/>
          <p:nvPr/>
        </p:nvGrpSpPr>
        <p:grpSpPr>
          <a:xfrm>
            <a:off x="2403000" y="1902600"/>
            <a:ext cx="180000" cy="180000"/>
            <a:chOff x="8620200" y="8595000"/>
            <a:chExt cx="180000" cy="180000"/>
          </a:xfrm>
        </p:grpSpPr>
        <p:sp>
          <p:nvSpPr>
            <p:cNvPr id="769" name="Rectangle 76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0" name="Oval 76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1" name="Group 770"/>
          <p:cNvGrpSpPr/>
          <p:nvPr/>
        </p:nvGrpSpPr>
        <p:grpSpPr>
          <a:xfrm>
            <a:off x="1837800" y="1902600"/>
            <a:ext cx="180000" cy="180000"/>
            <a:chOff x="8620200" y="8595000"/>
            <a:chExt cx="180000" cy="180000"/>
          </a:xfrm>
        </p:grpSpPr>
        <p:sp>
          <p:nvSpPr>
            <p:cNvPr id="772" name="Rectangle 77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3" name="Oval 77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7" name="Group 776"/>
          <p:cNvGrpSpPr/>
          <p:nvPr/>
        </p:nvGrpSpPr>
        <p:grpSpPr>
          <a:xfrm>
            <a:off x="8620200" y="1294200"/>
            <a:ext cx="180000" cy="180000"/>
            <a:chOff x="8620200" y="8595000"/>
            <a:chExt cx="180000" cy="180000"/>
          </a:xfrm>
        </p:grpSpPr>
        <p:sp>
          <p:nvSpPr>
            <p:cNvPr id="778" name="Rectangle 77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9" name="Oval 77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8055000" y="1294200"/>
            <a:ext cx="180000" cy="180000"/>
            <a:chOff x="8620200" y="8595000"/>
            <a:chExt cx="180000" cy="180000"/>
          </a:xfrm>
        </p:grpSpPr>
        <p:sp>
          <p:nvSpPr>
            <p:cNvPr id="781" name="Rectangle 78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2" name="Oval 78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3" name="Group 782"/>
          <p:cNvGrpSpPr/>
          <p:nvPr/>
        </p:nvGrpSpPr>
        <p:grpSpPr>
          <a:xfrm>
            <a:off x="7489800" y="1294200"/>
            <a:ext cx="180000" cy="180000"/>
            <a:chOff x="8620200" y="8595000"/>
            <a:chExt cx="180000" cy="180000"/>
          </a:xfrm>
        </p:grpSpPr>
        <p:sp>
          <p:nvSpPr>
            <p:cNvPr id="784" name="Rectangle 78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5" name="Oval 78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6" name="Group 785"/>
          <p:cNvGrpSpPr/>
          <p:nvPr/>
        </p:nvGrpSpPr>
        <p:grpSpPr>
          <a:xfrm>
            <a:off x="6924600" y="1294200"/>
            <a:ext cx="180000" cy="180000"/>
            <a:chOff x="8620200" y="8595000"/>
            <a:chExt cx="180000" cy="180000"/>
          </a:xfrm>
        </p:grpSpPr>
        <p:sp>
          <p:nvSpPr>
            <p:cNvPr id="787" name="Rectangle 78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8" name="Oval 78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9" name="Group 788"/>
          <p:cNvGrpSpPr/>
          <p:nvPr/>
        </p:nvGrpSpPr>
        <p:grpSpPr>
          <a:xfrm>
            <a:off x="6359400" y="1294200"/>
            <a:ext cx="180000" cy="180000"/>
            <a:chOff x="8620200" y="8595000"/>
            <a:chExt cx="180000" cy="180000"/>
          </a:xfrm>
        </p:grpSpPr>
        <p:sp>
          <p:nvSpPr>
            <p:cNvPr id="790" name="Rectangle 78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1" name="Oval 79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2" name="Group 791"/>
          <p:cNvGrpSpPr/>
          <p:nvPr/>
        </p:nvGrpSpPr>
        <p:grpSpPr>
          <a:xfrm>
            <a:off x="5794200" y="1294200"/>
            <a:ext cx="180000" cy="180000"/>
            <a:chOff x="8620200" y="8595000"/>
            <a:chExt cx="180000" cy="180000"/>
          </a:xfrm>
        </p:grpSpPr>
        <p:sp>
          <p:nvSpPr>
            <p:cNvPr id="793" name="Rectangle 79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4" name="Oval 79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5" name="Group 794"/>
          <p:cNvGrpSpPr/>
          <p:nvPr/>
        </p:nvGrpSpPr>
        <p:grpSpPr>
          <a:xfrm>
            <a:off x="5229000" y="1294200"/>
            <a:ext cx="180000" cy="180000"/>
            <a:chOff x="8620200" y="8595000"/>
            <a:chExt cx="180000" cy="180000"/>
          </a:xfrm>
        </p:grpSpPr>
        <p:sp>
          <p:nvSpPr>
            <p:cNvPr id="796" name="Rectangle 79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7" name="Oval 79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8" name="Group 797"/>
          <p:cNvGrpSpPr/>
          <p:nvPr/>
        </p:nvGrpSpPr>
        <p:grpSpPr>
          <a:xfrm>
            <a:off x="4663800" y="1294200"/>
            <a:ext cx="180000" cy="180000"/>
            <a:chOff x="8620200" y="8595000"/>
            <a:chExt cx="180000" cy="180000"/>
          </a:xfrm>
        </p:grpSpPr>
        <p:sp>
          <p:nvSpPr>
            <p:cNvPr id="799" name="Rectangle 79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0" name="Oval 79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1" name="Group 800"/>
          <p:cNvGrpSpPr/>
          <p:nvPr/>
        </p:nvGrpSpPr>
        <p:grpSpPr>
          <a:xfrm>
            <a:off x="4098600" y="1294200"/>
            <a:ext cx="180000" cy="180000"/>
            <a:chOff x="8620200" y="8595000"/>
            <a:chExt cx="180000" cy="180000"/>
          </a:xfrm>
        </p:grpSpPr>
        <p:sp>
          <p:nvSpPr>
            <p:cNvPr id="802" name="Rectangle 80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3" name="Oval 80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533400" y="1294200"/>
            <a:ext cx="180000" cy="180000"/>
            <a:chOff x="8620200" y="8595000"/>
            <a:chExt cx="180000" cy="180000"/>
          </a:xfrm>
        </p:grpSpPr>
        <p:sp>
          <p:nvSpPr>
            <p:cNvPr id="805" name="Rectangle 80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6" name="Oval 80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2968200" y="1294200"/>
            <a:ext cx="180000" cy="180000"/>
            <a:chOff x="8620200" y="8595000"/>
            <a:chExt cx="180000" cy="180000"/>
          </a:xfrm>
        </p:grpSpPr>
        <p:sp>
          <p:nvSpPr>
            <p:cNvPr id="808" name="Rectangle 80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9" name="Oval 80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0" name="Group 809"/>
          <p:cNvGrpSpPr/>
          <p:nvPr/>
        </p:nvGrpSpPr>
        <p:grpSpPr>
          <a:xfrm>
            <a:off x="2403000" y="1294200"/>
            <a:ext cx="180000" cy="180000"/>
            <a:chOff x="8620200" y="8595000"/>
            <a:chExt cx="180000" cy="180000"/>
          </a:xfrm>
        </p:grpSpPr>
        <p:sp>
          <p:nvSpPr>
            <p:cNvPr id="811" name="Rectangle 81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12" name="Oval 81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1837800" y="1294200"/>
            <a:ext cx="180000" cy="180000"/>
            <a:chOff x="8620200" y="8595000"/>
            <a:chExt cx="180000" cy="180000"/>
          </a:xfrm>
        </p:grpSpPr>
        <p:sp>
          <p:nvSpPr>
            <p:cNvPr id="814" name="Rectangle 81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15" name="Oval 81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6452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22104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/>
          <p:cNvCxnSpPr/>
          <p:nvPr/>
        </p:nvCxnSpPr>
        <p:spPr>
          <a:xfrm>
            <a:off x="1078352" y="16884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/>
          <p:cNvCxnSpPr/>
          <p:nvPr/>
        </p:nvCxnSpPr>
        <p:spPr>
          <a:xfrm>
            <a:off x="1083600" y="22968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2775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3340149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/>
          <p:cNvCxnSpPr/>
          <p:nvPr/>
        </p:nvCxnSpPr>
        <p:spPr>
          <a:xfrm>
            <a:off x="39060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4712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5034752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5601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/>
          <p:cNvCxnSpPr/>
          <p:nvPr/>
        </p:nvCxnSpPr>
        <p:spPr>
          <a:xfrm>
            <a:off x="61668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/>
          <p:nvPr/>
        </p:nvCxnSpPr>
        <p:spPr>
          <a:xfrm>
            <a:off x="67320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>
            <a:off x="72972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/>
          <p:cNvCxnSpPr/>
          <p:nvPr/>
        </p:nvCxnSpPr>
        <p:spPr>
          <a:xfrm>
            <a:off x="78624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>
            <a:off x="8427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Oval 844"/>
          <p:cNvSpPr/>
          <p:nvPr/>
        </p:nvSpPr>
        <p:spPr>
          <a:xfrm>
            <a:off x="135000" y="13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06" name="Straight Connector 605"/>
          <p:cNvCxnSpPr/>
          <p:nvPr/>
        </p:nvCxnSpPr>
        <p:spPr>
          <a:xfrm>
            <a:off x="1078352" y="10800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1083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/>
          <p:nvPr/>
        </p:nvCxnSpPr>
        <p:spPr>
          <a:xfrm>
            <a:off x="90000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Rectangle 818"/>
          <p:cNvSpPr/>
          <p:nvPr/>
        </p:nvSpPr>
        <p:spPr>
          <a:xfrm>
            <a:off x="1080000" y="900000"/>
            <a:ext cx="7920000" cy="8280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0" dirty="0">
              <a:solidFill>
                <a:schemeClr val="tx1"/>
              </a:solidFill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33" name="Oval 732"/>
          <p:cNvSpPr/>
          <p:nvPr/>
        </p:nvSpPr>
        <p:spPr>
          <a:xfrm>
            <a:off x="1317600" y="94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8" name="Oval 847"/>
          <p:cNvSpPr/>
          <p:nvPr/>
        </p:nvSpPr>
        <p:spPr>
          <a:xfrm>
            <a:off x="8665200" y="94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882800" y="2736056"/>
            <a:ext cx="483946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15.714mm</a:t>
            </a:r>
          </a:p>
          <a:p>
            <a:r>
              <a:rPr lang="en-AU" dirty="0" smtClean="0"/>
              <a:t>16.923mm</a:t>
            </a:r>
          </a:p>
          <a:p>
            <a:endParaRPr lang="en-AU" dirty="0"/>
          </a:p>
          <a:p>
            <a:r>
              <a:rPr lang="en-AU" dirty="0" smtClean="0"/>
              <a:t>0,0 to centre of first LED = 7.857, 8.462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7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390</Words>
  <Application>Microsoft Office PowerPoint</Application>
  <PresentationFormat>Custom</PresentationFormat>
  <Paragraphs>382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16</cp:revision>
  <cp:lastPrinted>2014-09-15T07:01:16Z</cp:lastPrinted>
  <dcterms:created xsi:type="dcterms:W3CDTF">2014-09-15T04:58:03Z</dcterms:created>
  <dcterms:modified xsi:type="dcterms:W3CDTF">2014-10-14T00:45:03Z</dcterms:modified>
</cp:coreProperties>
</file>