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3" r:id="rId4"/>
  </p:sldIdLst>
  <p:sldSz cx="10801350" cy="14401800"/>
  <p:notesSz cx="7099300" cy="10234613"/>
  <p:defaultTextStyle>
    <a:defPPr>
      <a:defRPr lang="en-US"/>
    </a:defPPr>
    <a:lvl1pPr marL="0" algn="l" defTabSz="143986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19931" algn="l" defTabSz="143986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39863" algn="l" defTabSz="143986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59793" algn="l" defTabSz="143986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79725" algn="l" defTabSz="143986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99658" algn="l" defTabSz="143986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319590" algn="l" defTabSz="143986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5039520" algn="l" defTabSz="143986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759451" algn="l" defTabSz="1439863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2385" autoAdjust="0"/>
  </p:normalViewPr>
  <p:slideViewPr>
    <p:cSldViewPr>
      <p:cViewPr>
        <p:scale>
          <a:sx n="50" d="100"/>
          <a:sy n="50" d="100"/>
        </p:scale>
        <p:origin x="-2592" y="-58"/>
      </p:cViewPr>
      <p:guideLst>
        <p:guide orient="horz" pos="4537"/>
        <p:guide pos="34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1B2AF13-0778-43B5-9314-396ADDAFD636}" type="datetimeFigureOut">
              <a:rPr lang="en-GB" smtClean="0"/>
              <a:t>30/08/2014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768350"/>
            <a:ext cx="2876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3DDDD3F-9CE0-43DB-9913-1E3DC14DF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33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467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2340" algn="l" defTabSz="108467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4679" algn="l" defTabSz="108467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27019" algn="l" defTabSz="108467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69358" algn="l" defTabSz="108467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11698" algn="l" defTabSz="108467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54038" algn="l" defTabSz="108467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96378" algn="l" defTabSz="108467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38717" algn="l" defTabSz="108467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03" y="4473897"/>
            <a:ext cx="9181148" cy="30870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03" y="8161023"/>
            <a:ext cx="7560945" cy="3680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9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9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9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79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99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19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39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59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30/08/2014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52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30/08/2014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62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533" y="906781"/>
            <a:ext cx="2870983" cy="193557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7580" y="906781"/>
            <a:ext cx="8432930" cy="193557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30/08/2014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29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30/08/2014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81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4" y="9254491"/>
            <a:ext cx="9181148" cy="2860357"/>
          </a:xfrm>
        </p:spPr>
        <p:txBody>
          <a:bodyPr anchor="t"/>
          <a:lstStyle>
            <a:lvl1pPr algn="l">
              <a:defRPr sz="6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4" y="6104102"/>
            <a:ext cx="9181148" cy="3150393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19931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39863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159793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287972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599658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31959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0395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575945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30/08/2014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30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7581" y="5294000"/>
            <a:ext cx="5651956" cy="14968537"/>
          </a:xfrm>
        </p:spPr>
        <p:txBody>
          <a:bodyPr/>
          <a:lstStyle>
            <a:lvl1pPr>
              <a:defRPr sz="4400"/>
            </a:lvl1pPr>
            <a:lvl2pPr>
              <a:defRPr sz="37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9561" y="5294000"/>
            <a:ext cx="5651956" cy="14968537"/>
          </a:xfrm>
        </p:spPr>
        <p:txBody>
          <a:bodyPr/>
          <a:lstStyle>
            <a:lvl1pPr>
              <a:defRPr sz="4400"/>
            </a:lvl1pPr>
            <a:lvl2pPr>
              <a:defRPr sz="37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30/08/2014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59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9" y="576743"/>
            <a:ext cx="9721215" cy="24003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8" y="3223741"/>
            <a:ext cx="4772473" cy="1343500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19931" indent="0">
              <a:buNone/>
              <a:defRPr sz="3200" b="1"/>
            </a:lvl2pPr>
            <a:lvl3pPr marL="1439863" indent="0">
              <a:buNone/>
              <a:defRPr sz="2800" b="1"/>
            </a:lvl3pPr>
            <a:lvl4pPr marL="2159793" indent="0">
              <a:buNone/>
              <a:defRPr sz="2600" b="1"/>
            </a:lvl4pPr>
            <a:lvl5pPr marL="2879725" indent="0">
              <a:buNone/>
              <a:defRPr sz="2600" b="1"/>
            </a:lvl5pPr>
            <a:lvl6pPr marL="3599658" indent="0">
              <a:buNone/>
              <a:defRPr sz="2600" b="1"/>
            </a:lvl6pPr>
            <a:lvl7pPr marL="4319590" indent="0">
              <a:buNone/>
              <a:defRPr sz="2600" b="1"/>
            </a:lvl7pPr>
            <a:lvl8pPr marL="5039520" indent="0">
              <a:buNone/>
              <a:defRPr sz="2600" b="1"/>
            </a:lvl8pPr>
            <a:lvl9pPr marL="5759451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68" y="4567238"/>
            <a:ext cx="4772473" cy="829770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39" y="3223741"/>
            <a:ext cx="4774346" cy="1343500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19931" indent="0">
              <a:buNone/>
              <a:defRPr sz="3200" b="1"/>
            </a:lvl2pPr>
            <a:lvl3pPr marL="1439863" indent="0">
              <a:buNone/>
              <a:defRPr sz="2800" b="1"/>
            </a:lvl3pPr>
            <a:lvl4pPr marL="2159793" indent="0">
              <a:buNone/>
              <a:defRPr sz="2600" b="1"/>
            </a:lvl4pPr>
            <a:lvl5pPr marL="2879725" indent="0">
              <a:buNone/>
              <a:defRPr sz="2600" b="1"/>
            </a:lvl5pPr>
            <a:lvl6pPr marL="3599658" indent="0">
              <a:buNone/>
              <a:defRPr sz="2600" b="1"/>
            </a:lvl6pPr>
            <a:lvl7pPr marL="4319590" indent="0">
              <a:buNone/>
              <a:defRPr sz="2600" b="1"/>
            </a:lvl7pPr>
            <a:lvl8pPr marL="5039520" indent="0">
              <a:buNone/>
              <a:defRPr sz="2600" b="1"/>
            </a:lvl8pPr>
            <a:lvl9pPr marL="5759451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39" y="4567238"/>
            <a:ext cx="4774346" cy="829770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30/08/2014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42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30/08/2014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23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30/08/2014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20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70" y="573409"/>
            <a:ext cx="3553570" cy="2440305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31" y="573410"/>
            <a:ext cx="6038255" cy="12291537"/>
          </a:xfrm>
        </p:spPr>
        <p:txBody>
          <a:bodyPr/>
          <a:lstStyle>
            <a:lvl1pPr>
              <a:defRPr sz="5000"/>
            </a:lvl1pPr>
            <a:lvl2pPr>
              <a:defRPr sz="4400"/>
            </a:lvl2pPr>
            <a:lvl3pPr>
              <a:defRPr sz="37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70" y="3013711"/>
            <a:ext cx="3553570" cy="9851232"/>
          </a:xfrm>
        </p:spPr>
        <p:txBody>
          <a:bodyPr/>
          <a:lstStyle>
            <a:lvl1pPr marL="0" indent="0">
              <a:buNone/>
              <a:defRPr sz="2300"/>
            </a:lvl1pPr>
            <a:lvl2pPr marL="719931" indent="0">
              <a:buNone/>
              <a:defRPr sz="1900"/>
            </a:lvl2pPr>
            <a:lvl3pPr marL="1439863" indent="0">
              <a:buNone/>
              <a:defRPr sz="1700"/>
            </a:lvl3pPr>
            <a:lvl4pPr marL="2159793" indent="0">
              <a:buNone/>
              <a:defRPr sz="1400"/>
            </a:lvl4pPr>
            <a:lvl5pPr marL="2879725" indent="0">
              <a:buNone/>
              <a:defRPr sz="1400"/>
            </a:lvl5pPr>
            <a:lvl6pPr marL="3599658" indent="0">
              <a:buNone/>
              <a:defRPr sz="1400"/>
            </a:lvl6pPr>
            <a:lvl7pPr marL="4319590" indent="0">
              <a:buNone/>
              <a:defRPr sz="1400"/>
            </a:lvl7pPr>
            <a:lvl8pPr marL="5039520" indent="0">
              <a:buNone/>
              <a:defRPr sz="1400"/>
            </a:lvl8pPr>
            <a:lvl9pPr marL="5759451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30/08/2014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98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1" y="10081260"/>
            <a:ext cx="6480810" cy="1190149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1" y="1286828"/>
            <a:ext cx="6480810" cy="8641080"/>
          </a:xfrm>
        </p:spPr>
        <p:txBody>
          <a:bodyPr/>
          <a:lstStyle>
            <a:lvl1pPr marL="0" indent="0">
              <a:buNone/>
              <a:defRPr sz="5000"/>
            </a:lvl1pPr>
            <a:lvl2pPr marL="719931" indent="0">
              <a:buNone/>
              <a:defRPr sz="4400"/>
            </a:lvl2pPr>
            <a:lvl3pPr marL="1439863" indent="0">
              <a:buNone/>
              <a:defRPr sz="3700"/>
            </a:lvl3pPr>
            <a:lvl4pPr marL="2159793" indent="0">
              <a:buNone/>
              <a:defRPr sz="3200"/>
            </a:lvl4pPr>
            <a:lvl5pPr marL="2879725" indent="0">
              <a:buNone/>
              <a:defRPr sz="3200"/>
            </a:lvl5pPr>
            <a:lvl6pPr marL="3599658" indent="0">
              <a:buNone/>
              <a:defRPr sz="3200"/>
            </a:lvl6pPr>
            <a:lvl7pPr marL="4319590" indent="0">
              <a:buNone/>
              <a:defRPr sz="3200"/>
            </a:lvl7pPr>
            <a:lvl8pPr marL="5039520" indent="0">
              <a:buNone/>
              <a:defRPr sz="3200"/>
            </a:lvl8pPr>
            <a:lvl9pPr marL="5759451" indent="0">
              <a:buNone/>
              <a:defRPr sz="3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1" y="11271412"/>
            <a:ext cx="6480810" cy="1690211"/>
          </a:xfrm>
        </p:spPr>
        <p:txBody>
          <a:bodyPr/>
          <a:lstStyle>
            <a:lvl1pPr marL="0" indent="0">
              <a:buNone/>
              <a:defRPr sz="2300"/>
            </a:lvl1pPr>
            <a:lvl2pPr marL="719931" indent="0">
              <a:buNone/>
              <a:defRPr sz="1900"/>
            </a:lvl2pPr>
            <a:lvl3pPr marL="1439863" indent="0">
              <a:buNone/>
              <a:defRPr sz="1700"/>
            </a:lvl3pPr>
            <a:lvl4pPr marL="2159793" indent="0">
              <a:buNone/>
              <a:defRPr sz="1400"/>
            </a:lvl4pPr>
            <a:lvl5pPr marL="2879725" indent="0">
              <a:buNone/>
              <a:defRPr sz="1400"/>
            </a:lvl5pPr>
            <a:lvl6pPr marL="3599658" indent="0">
              <a:buNone/>
              <a:defRPr sz="1400"/>
            </a:lvl6pPr>
            <a:lvl7pPr marL="4319590" indent="0">
              <a:buNone/>
              <a:defRPr sz="1400"/>
            </a:lvl7pPr>
            <a:lvl8pPr marL="5039520" indent="0">
              <a:buNone/>
              <a:defRPr sz="1400"/>
            </a:lvl8pPr>
            <a:lvl9pPr marL="5759451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30/08/2014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16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69" y="576743"/>
            <a:ext cx="9721215" cy="2400300"/>
          </a:xfrm>
          <a:prstGeom prst="rect">
            <a:avLst/>
          </a:prstGeom>
        </p:spPr>
        <p:txBody>
          <a:bodyPr vert="horz" lIns="143985" tIns="71993" rIns="143985" bIns="7199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9" y="3360424"/>
            <a:ext cx="9721215" cy="9504523"/>
          </a:xfrm>
          <a:prstGeom prst="rect">
            <a:avLst/>
          </a:prstGeom>
        </p:spPr>
        <p:txBody>
          <a:bodyPr vert="horz" lIns="143985" tIns="71993" rIns="143985" bIns="7199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68" y="13348339"/>
            <a:ext cx="2520315" cy="766763"/>
          </a:xfrm>
          <a:prstGeom prst="rect">
            <a:avLst/>
          </a:prstGeom>
        </p:spPr>
        <p:txBody>
          <a:bodyPr vert="horz" lIns="143985" tIns="71993" rIns="143985" bIns="71993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F9BB2-E21A-4AF2-A80C-BB5BB92D6098}" type="datetimeFigureOut">
              <a:rPr lang="en-GB" smtClean="0"/>
              <a:t>30/08/2014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62" y="13348339"/>
            <a:ext cx="3420428" cy="766763"/>
          </a:xfrm>
          <a:prstGeom prst="rect">
            <a:avLst/>
          </a:prstGeom>
        </p:spPr>
        <p:txBody>
          <a:bodyPr vert="horz" lIns="143985" tIns="71993" rIns="143985" bIns="71993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69" y="13348339"/>
            <a:ext cx="2520315" cy="766763"/>
          </a:xfrm>
          <a:prstGeom prst="rect">
            <a:avLst/>
          </a:prstGeom>
        </p:spPr>
        <p:txBody>
          <a:bodyPr vert="horz" lIns="143985" tIns="71993" rIns="143985" bIns="71993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33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39863" rtl="0" eaLnBrk="1" latinLnBrk="0" hangingPunct="1">
        <a:spcBef>
          <a:spcPct val="0"/>
        </a:spcBef>
        <a:buNone/>
        <a:defRPr sz="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48" indent="-539948" algn="l" defTabSz="1439863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69889" indent="-449959" algn="l" defTabSz="1439863" rtl="0" eaLnBrk="1" latinLnBrk="0" hangingPunct="1">
        <a:spcBef>
          <a:spcPct val="20000"/>
        </a:spcBef>
        <a:buFont typeface="Arial" panose="020B0604020202020204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799828" indent="-359966" algn="l" defTabSz="14398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519759" indent="-359966" algn="l" defTabSz="1439863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39692" indent="-359966" algn="l" defTabSz="1439863" rtl="0" eaLnBrk="1" latinLnBrk="0" hangingPunct="1">
        <a:spcBef>
          <a:spcPct val="20000"/>
        </a:spcBef>
        <a:buFont typeface="Arial" panose="020B0604020202020204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3959623" indent="-359966" algn="l" defTabSz="14398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679555" indent="-359966" algn="l" defTabSz="14398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399485" indent="-359966" algn="l" defTabSz="14398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119417" indent="-359966" algn="l" defTabSz="14398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86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9931" algn="l" defTabSz="143986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9863" algn="l" defTabSz="143986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9793" algn="l" defTabSz="143986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79725" algn="l" defTabSz="143986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99658" algn="l" defTabSz="143986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19590" algn="l" defTabSz="143986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39520" algn="l" defTabSz="143986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59451" algn="l" defTabSz="143986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2" name="Group 861"/>
          <p:cNvGrpSpPr/>
          <p:nvPr/>
        </p:nvGrpSpPr>
        <p:grpSpPr>
          <a:xfrm>
            <a:off x="1198801" y="1442263"/>
            <a:ext cx="8398395" cy="360000"/>
            <a:chOff x="1124389" y="2718693"/>
            <a:chExt cx="8398395" cy="360000"/>
          </a:xfrm>
        </p:grpSpPr>
        <p:grpSp>
          <p:nvGrpSpPr>
            <p:cNvPr id="863" name="Group 862"/>
            <p:cNvGrpSpPr/>
            <p:nvPr/>
          </p:nvGrpSpPr>
          <p:grpSpPr>
            <a:xfrm rot="10800000">
              <a:off x="7723189" y="2718693"/>
              <a:ext cx="599865" cy="360000"/>
              <a:chOff x="571306" y="7759253"/>
              <a:chExt cx="601200" cy="360000"/>
            </a:xfrm>
          </p:grpSpPr>
          <p:sp>
            <p:nvSpPr>
              <p:cNvPr id="903" name="Rectangle 90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04" name="Rectangle 90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64" name="Group 863"/>
            <p:cNvGrpSpPr/>
            <p:nvPr/>
          </p:nvGrpSpPr>
          <p:grpSpPr>
            <a:xfrm rot="10800000">
              <a:off x="7123325" y="2718693"/>
              <a:ext cx="599865" cy="360000"/>
              <a:chOff x="571306" y="7759253"/>
              <a:chExt cx="601200" cy="360000"/>
            </a:xfrm>
          </p:grpSpPr>
          <p:sp>
            <p:nvSpPr>
              <p:cNvPr id="901" name="Rectangle 90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02" name="Rectangle 90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65" name="Group 864"/>
            <p:cNvGrpSpPr/>
            <p:nvPr/>
          </p:nvGrpSpPr>
          <p:grpSpPr>
            <a:xfrm rot="10800000">
              <a:off x="6523460" y="2718693"/>
              <a:ext cx="599865" cy="360000"/>
              <a:chOff x="571306" y="7759253"/>
              <a:chExt cx="601200" cy="360000"/>
            </a:xfrm>
          </p:grpSpPr>
          <p:sp>
            <p:nvSpPr>
              <p:cNvPr id="899" name="Rectangle 8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00" name="Rectangle 89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66" name="Group 865"/>
            <p:cNvGrpSpPr/>
            <p:nvPr/>
          </p:nvGrpSpPr>
          <p:grpSpPr>
            <a:xfrm rot="10800000">
              <a:off x="5923595" y="2718693"/>
              <a:ext cx="599865" cy="360000"/>
              <a:chOff x="571306" y="7759253"/>
              <a:chExt cx="601200" cy="360000"/>
            </a:xfrm>
          </p:grpSpPr>
          <p:sp>
            <p:nvSpPr>
              <p:cNvPr id="897" name="Rectangle 89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98" name="Rectangle 89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67" name="Group 866"/>
            <p:cNvGrpSpPr/>
            <p:nvPr/>
          </p:nvGrpSpPr>
          <p:grpSpPr>
            <a:xfrm rot="10800000">
              <a:off x="5323731" y="2718693"/>
              <a:ext cx="599865" cy="360000"/>
              <a:chOff x="571306" y="7759253"/>
              <a:chExt cx="601200" cy="360000"/>
            </a:xfrm>
          </p:grpSpPr>
          <p:sp>
            <p:nvSpPr>
              <p:cNvPr id="895" name="Rectangle 89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96" name="Rectangle 89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68" name="Group 867"/>
            <p:cNvGrpSpPr/>
            <p:nvPr/>
          </p:nvGrpSpPr>
          <p:grpSpPr>
            <a:xfrm rot="10800000">
              <a:off x="4723866" y="2718693"/>
              <a:ext cx="599865" cy="360000"/>
              <a:chOff x="571306" y="7759253"/>
              <a:chExt cx="601200" cy="360000"/>
            </a:xfrm>
          </p:grpSpPr>
          <p:sp>
            <p:nvSpPr>
              <p:cNvPr id="893" name="Rectangle 89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94" name="Rectangle 89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69" name="Group 868"/>
            <p:cNvGrpSpPr/>
            <p:nvPr/>
          </p:nvGrpSpPr>
          <p:grpSpPr>
            <a:xfrm rot="10800000">
              <a:off x="4124001" y="2718693"/>
              <a:ext cx="599865" cy="360000"/>
              <a:chOff x="571306" y="7759253"/>
              <a:chExt cx="601200" cy="360000"/>
            </a:xfrm>
          </p:grpSpPr>
          <p:sp>
            <p:nvSpPr>
              <p:cNvPr id="891" name="Rectangle 89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92" name="Rectangle 89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70" name="Group 869"/>
            <p:cNvGrpSpPr/>
            <p:nvPr/>
          </p:nvGrpSpPr>
          <p:grpSpPr>
            <a:xfrm rot="10800000">
              <a:off x="3523848" y="2718693"/>
              <a:ext cx="599865" cy="360000"/>
              <a:chOff x="571306" y="7759253"/>
              <a:chExt cx="601200" cy="360000"/>
            </a:xfrm>
          </p:grpSpPr>
          <p:sp>
            <p:nvSpPr>
              <p:cNvPr id="889" name="Rectangle 88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90" name="Rectangle 88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71" name="Group 870"/>
            <p:cNvGrpSpPr/>
            <p:nvPr/>
          </p:nvGrpSpPr>
          <p:grpSpPr>
            <a:xfrm rot="10800000">
              <a:off x="2923983" y="2718693"/>
              <a:ext cx="599865" cy="360000"/>
              <a:chOff x="571306" y="7759253"/>
              <a:chExt cx="601200" cy="360000"/>
            </a:xfrm>
          </p:grpSpPr>
          <p:sp>
            <p:nvSpPr>
              <p:cNvPr id="887" name="Rectangle 88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88" name="Rectangle 88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72" name="Group 871"/>
            <p:cNvGrpSpPr/>
            <p:nvPr/>
          </p:nvGrpSpPr>
          <p:grpSpPr>
            <a:xfrm rot="10800000">
              <a:off x="2324119" y="2718693"/>
              <a:ext cx="599865" cy="360000"/>
              <a:chOff x="571306" y="7759253"/>
              <a:chExt cx="601200" cy="360000"/>
            </a:xfrm>
          </p:grpSpPr>
          <p:sp>
            <p:nvSpPr>
              <p:cNvPr id="885" name="Rectangle 88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86" name="Rectangle 88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73" name="Group 872"/>
            <p:cNvGrpSpPr/>
            <p:nvPr/>
          </p:nvGrpSpPr>
          <p:grpSpPr>
            <a:xfrm rot="10800000">
              <a:off x="1724254" y="2718693"/>
              <a:ext cx="599865" cy="360000"/>
              <a:chOff x="571306" y="7759253"/>
              <a:chExt cx="601200" cy="360000"/>
            </a:xfrm>
          </p:grpSpPr>
          <p:sp>
            <p:nvSpPr>
              <p:cNvPr id="883" name="Rectangle 88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84" name="Rectangle 88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74" name="Group 873"/>
            <p:cNvGrpSpPr/>
            <p:nvPr/>
          </p:nvGrpSpPr>
          <p:grpSpPr>
            <a:xfrm rot="10800000">
              <a:off x="8323054" y="2718693"/>
              <a:ext cx="599865" cy="360000"/>
              <a:chOff x="571306" y="7759253"/>
              <a:chExt cx="601200" cy="360000"/>
            </a:xfrm>
          </p:grpSpPr>
          <p:sp>
            <p:nvSpPr>
              <p:cNvPr id="881" name="Rectangle 88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82" name="Rectangle 88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75" name="Group 874"/>
            <p:cNvGrpSpPr/>
            <p:nvPr/>
          </p:nvGrpSpPr>
          <p:grpSpPr>
            <a:xfrm rot="10800000">
              <a:off x="1124389" y="2718693"/>
              <a:ext cx="599865" cy="360000"/>
              <a:chOff x="571306" y="7759253"/>
              <a:chExt cx="601200" cy="360000"/>
            </a:xfrm>
          </p:grpSpPr>
          <p:sp>
            <p:nvSpPr>
              <p:cNvPr id="879" name="Rectangle 87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80" name="Rectangle 87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76" name="Group 875"/>
            <p:cNvGrpSpPr/>
            <p:nvPr/>
          </p:nvGrpSpPr>
          <p:grpSpPr>
            <a:xfrm rot="10800000">
              <a:off x="8922919" y="2718693"/>
              <a:ext cx="599865" cy="360000"/>
              <a:chOff x="571306" y="7759253"/>
              <a:chExt cx="601200" cy="360000"/>
            </a:xfrm>
          </p:grpSpPr>
          <p:sp>
            <p:nvSpPr>
              <p:cNvPr id="877" name="Rectangle 87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78" name="Rectangle 87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1198800" y="1202399"/>
            <a:ext cx="8398395" cy="11998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3" name="Rectangle 1042"/>
          <p:cNvSpPr/>
          <p:nvPr/>
        </p:nvSpPr>
        <p:spPr>
          <a:xfrm>
            <a:off x="1198801" y="1202398"/>
            <a:ext cx="601200" cy="79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4" name="Rectangle 1043"/>
          <p:cNvSpPr/>
          <p:nvPr/>
        </p:nvSpPr>
        <p:spPr>
          <a:xfrm>
            <a:off x="1198801" y="2001598"/>
            <a:ext cx="601200" cy="79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5" name="Rectangle 1044"/>
          <p:cNvSpPr/>
          <p:nvPr/>
        </p:nvSpPr>
        <p:spPr>
          <a:xfrm>
            <a:off x="1198801" y="2800798"/>
            <a:ext cx="601200" cy="79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6" name="Rectangle 1045"/>
          <p:cNvSpPr/>
          <p:nvPr/>
        </p:nvSpPr>
        <p:spPr>
          <a:xfrm>
            <a:off x="1198801" y="3599998"/>
            <a:ext cx="601200" cy="79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7" name="Rectangle 1046"/>
          <p:cNvSpPr/>
          <p:nvPr/>
        </p:nvSpPr>
        <p:spPr>
          <a:xfrm>
            <a:off x="1198801" y="4399198"/>
            <a:ext cx="601200" cy="79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8" name="Rectangle 1047"/>
          <p:cNvSpPr/>
          <p:nvPr/>
        </p:nvSpPr>
        <p:spPr>
          <a:xfrm>
            <a:off x="1198801" y="5198398"/>
            <a:ext cx="601200" cy="79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9" name="Rectangle 1048"/>
          <p:cNvSpPr/>
          <p:nvPr/>
        </p:nvSpPr>
        <p:spPr>
          <a:xfrm>
            <a:off x="1198801" y="5997598"/>
            <a:ext cx="601200" cy="79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0" name="Rectangle 1049"/>
          <p:cNvSpPr/>
          <p:nvPr/>
        </p:nvSpPr>
        <p:spPr>
          <a:xfrm>
            <a:off x="1198801" y="6796798"/>
            <a:ext cx="601200" cy="79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1" name="Rectangle 1050"/>
          <p:cNvSpPr/>
          <p:nvPr/>
        </p:nvSpPr>
        <p:spPr>
          <a:xfrm>
            <a:off x="1198801" y="7595998"/>
            <a:ext cx="601200" cy="79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2" name="Rectangle 1051"/>
          <p:cNvSpPr/>
          <p:nvPr/>
        </p:nvSpPr>
        <p:spPr>
          <a:xfrm>
            <a:off x="1198801" y="8395198"/>
            <a:ext cx="601200" cy="79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3" name="Rectangle 1052"/>
          <p:cNvSpPr/>
          <p:nvPr/>
        </p:nvSpPr>
        <p:spPr>
          <a:xfrm>
            <a:off x="1198801" y="9194398"/>
            <a:ext cx="601200" cy="79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4" name="Rectangle 1053"/>
          <p:cNvSpPr/>
          <p:nvPr/>
        </p:nvSpPr>
        <p:spPr>
          <a:xfrm>
            <a:off x="1198801" y="10792798"/>
            <a:ext cx="601200" cy="79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5" name="Rectangle 1054"/>
          <p:cNvSpPr/>
          <p:nvPr/>
        </p:nvSpPr>
        <p:spPr>
          <a:xfrm>
            <a:off x="1198801" y="9993598"/>
            <a:ext cx="601200" cy="79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6" name="Rectangle 1055"/>
          <p:cNvSpPr/>
          <p:nvPr/>
        </p:nvSpPr>
        <p:spPr>
          <a:xfrm>
            <a:off x="1198801" y="11591998"/>
            <a:ext cx="601200" cy="79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7" name="Rectangle 1056"/>
          <p:cNvSpPr/>
          <p:nvPr/>
        </p:nvSpPr>
        <p:spPr>
          <a:xfrm>
            <a:off x="1198801" y="12391198"/>
            <a:ext cx="601200" cy="79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58" name="Group 1057"/>
          <p:cNvGrpSpPr/>
          <p:nvPr/>
        </p:nvGrpSpPr>
        <p:grpSpPr>
          <a:xfrm>
            <a:off x="1198801" y="2221198"/>
            <a:ext cx="8398395" cy="360000"/>
            <a:chOff x="1124389" y="2718693"/>
            <a:chExt cx="8398395" cy="360000"/>
          </a:xfrm>
        </p:grpSpPr>
        <p:grpSp>
          <p:nvGrpSpPr>
            <p:cNvPr id="1059" name="Group 1058"/>
            <p:cNvGrpSpPr/>
            <p:nvPr/>
          </p:nvGrpSpPr>
          <p:grpSpPr>
            <a:xfrm rot="10800000">
              <a:off x="7723189" y="2718693"/>
              <a:ext cx="599865" cy="360000"/>
              <a:chOff x="571306" y="7759253"/>
              <a:chExt cx="601200" cy="360000"/>
            </a:xfrm>
          </p:grpSpPr>
          <p:sp>
            <p:nvSpPr>
              <p:cNvPr id="1099" name="Rectangle 10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00" name="Rectangle 109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60" name="Group 1059"/>
            <p:cNvGrpSpPr/>
            <p:nvPr/>
          </p:nvGrpSpPr>
          <p:grpSpPr>
            <a:xfrm rot="10800000">
              <a:off x="7123325" y="2718693"/>
              <a:ext cx="599865" cy="360000"/>
              <a:chOff x="571306" y="7759253"/>
              <a:chExt cx="601200" cy="360000"/>
            </a:xfrm>
          </p:grpSpPr>
          <p:sp>
            <p:nvSpPr>
              <p:cNvPr id="1097" name="Rectangle 109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98" name="Rectangle 109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61" name="Group 1060"/>
            <p:cNvGrpSpPr/>
            <p:nvPr/>
          </p:nvGrpSpPr>
          <p:grpSpPr>
            <a:xfrm rot="10800000">
              <a:off x="6523460" y="2718693"/>
              <a:ext cx="599865" cy="360000"/>
              <a:chOff x="571306" y="7759253"/>
              <a:chExt cx="601200" cy="360000"/>
            </a:xfrm>
          </p:grpSpPr>
          <p:sp>
            <p:nvSpPr>
              <p:cNvPr id="1095" name="Rectangle 109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96" name="Rectangle 109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62" name="Group 1061"/>
            <p:cNvGrpSpPr/>
            <p:nvPr/>
          </p:nvGrpSpPr>
          <p:grpSpPr>
            <a:xfrm rot="10800000">
              <a:off x="5923595" y="2718693"/>
              <a:ext cx="599865" cy="360000"/>
              <a:chOff x="571306" y="7759253"/>
              <a:chExt cx="601200" cy="360000"/>
            </a:xfrm>
          </p:grpSpPr>
          <p:sp>
            <p:nvSpPr>
              <p:cNvPr id="1093" name="Rectangle 109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94" name="Rectangle 109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63" name="Group 1062"/>
            <p:cNvGrpSpPr/>
            <p:nvPr/>
          </p:nvGrpSpPr>
          <p:grpSpPr>
            <a:xfrm rot="10800000">
              <a:off x="5323731" y="2718693"/>
              <a:ext cx="599865" cy="360000"/>
              <a:chOff x="571306" y="7759253"/>
              <a:chExt cx="601200" cy="360000"/>
            </a:xfrm>
          </p:grpSpPr>
          <p:sp>
            <p:nvSpPr>
              <p:cNvPr id="1091" name="Rectangle 109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92" name="Rectangle 109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64" name="Group 1063"/>
            <p:cNvGrpSpPr/>
            <p:nvPr/>
          </p:nvGrpSpPr>
          <p:grpSpPr>
            <a:xfrm rot="10800000">
              <a:off x="4723866" y="2718693"/>
              <a:ext cx="599865" cy="360000"/>
              <a:chOff x="571306" y="7759253"/>
              <a:chExt cx="601200" cy="360000"/>
            </a:xfrm>
          </p:grpSpPr>
          <p:sp>
            <p:nvSpPr>
              <p:cNvPr id="1089" name="Rectangle 108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90" name="Rectangle 108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65" name="Group 1064"/>
            <p:cNvGrpSpPr/>
            <p:nvPr/>
          </p:nvGrpSpPr>
          <p:grpSpPr>
            <a:xfrm rot="10800000">
              <a:off x="4124001" y="2718693"/>
              <a:ext cx="599865" cy="360000"/>
              <a:chOff x="571306" y="7759253"/>
              <a:chExt cx="601200" cy="360000"/>
            </a:xfrm>
          </p:grpSpPr>
          <p:sp>
            <p:nvSpPr>
              <p:cNvPr id="1087" name="Rectangle 108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88" name="Rectangle 108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66" name="Group 1065"/>
            <p:cNvGrpSpPr/>
            <p:nvPr/>
          </p:nvGrpSpPr>
          <p:grpSpPr>
            <a:xfrm rot="10800000">
              <a:off x="3523848" y="2718693"/>
              <a:ext cx="599865" cy="360000"/>
              <a:chOff x="571306" y="7759253"/>
              <a:chExt cx="601200" cy="360000"/>
            </a:xfrm>
          </p:grpSpPr>
          <p:sp>
            <p:nvSpPr>
              <p:cNvPr id="1085" name="Rectangle 108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86" name="Rectangle 108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67" name="Group 1066"/>
            <p:cNvGrpSpPr/>
            <p:nvPr/>
          </p:nvGrpSpPr>
          <p:grpSpPr>
            <a:xfrm rot="10800000">
              <a:off x="2923983" y="2718693"/>
              <a:ext cx="599865" cy="360000"/>
              <a:chOff x="571306" y="7759253"/>
              <a:chExt cx="601200" cy="360000"/>
            </a:xfrm>
          </p:grpSpPr>
          <p:sp>
            <p:nvSpPr>
              <p:cNvPr id="1083" name="Rectangle 108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84" name="Rectangle 108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68" name="Group 1067"/>
            <p:cNvGrpSpPr/>
            <p:nvPr/>
          </p:nvGrpSpPr>
          <p:grpSpPr>
            <a:xfrm rot="10800000">
              <a:off x="2324119" y="2718693"/>
              <a:ext cx="599865" cy="360000"/>
              <a:chOff x="571306" y="7759253"/>
              <a:chExt cx="601200" cy="360000"/>
            </a:xfrm>
          </p:grpSpPr>
          <p:sp>
            <p:nvSpPr>
              <p:cNvPr id="1081" name="Rectangle 108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82" name="Rectangle 108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69" name="Group 1068"/>
            <p:cNvGrpSpPr/>
            <p:nvPr/>
          </p:nvGrpSpPr>
          <p:grpSpPr>
            <a:xfrm rot="10800000">
              <a:off x="1724254" y="2718693"/>
              <a:ext cx="599865" cy="360000"/>
              <a:chOff x="571306" y="7759253"/>
              <a:chExt cx="601200" cy="360000"/>
            </a:xfrm>
          </p:grpSpPr>
          <p:sp>
            <p:nvSpPr>
              <p:cNvPr id="1079" name="Rectangle 107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80" name="Rectangle 107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70" name="Group 1069"/>
            <p:cNvGrpSpPr/>
            <p:nvPr/>
          </p:nvGrpSpPr>
          <p:grpSpPr>
            <a:xfrm rot="10800000">
              <a:off x="8323054" y="2718693"/>
              <a:ext cx="599865" cy="360000"/>
              <a:chOff x="571306" y="7759253"/>
              <a:chExt cx="601200" cy="360000"/>
            </a:xfrm>
          </p:grpSpPr>
          <p:sp>
            <p:nvSpPr>
              <p:cNvPr id="1077" name="Rectangle 107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78" name="Rectangle 107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71" name="Group 1070"/>
            <p:cNvGrpSpPr/>
            <p:nvPr/>
          </p:nvGrpSpPr>
          <p:grpSpPr>
            <a:xfrm rot="10800000">
              <a:off x="1124389" y="2718693"/>
              <a:ext cx="599865" cy="360000"/>
              <a:chOff x="571306" y="7759253"/>
              <a:chExt cx="601200" cy="360000"/>
            </a:xfrm>
          </p:grpSpPr>
          <p:sp>
            <p:nvSpPr>
              <p:cNvPr id="1075" name="Rectangle 107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76" name="Rectangle 107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72" name="Group 1071"/>
            <p:cNvGrpSpPr/>
            <p:nvPr/>
          </p:nvGrpSpPr>
          <p:grpSpPr>
            <a:xfrm rot="10800000">
              <a:off x="8922919" y="2718693"/>
              <a:ext cx="599865" cy="360000"/>
              <a:chOff x="571306" y="7759253"/>
              <a:chExt cx="601200" cy="360000"/>
            </a:xfrm>
          </p:grpSpPr>
          <p:sp>
            <p:nvSpPr>
              <p:cNvPr id="1073" name="Rectangle 107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74" name="Rectangle 107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101" name="Group 1100"/>
          <p:cNvGrpSpPr/>
          <p:nvPr/>
        </p:nvGrpSpPr>
        <p:grpSpPr>
          <a:xfrm>
            <a:off x="1198801" y="3020398"/>
            <a:ext cx="8398395" cy="360000"/>
            <a:chOff x="1124389" y="2718693"/>
            <a:chExt cx="8398395" cy="360000"/>
          </a:xfrm>
        </p:grpSpPr>
        <p:grpSp>
          <p:nvGrpSpPr>
            <p:cNvPr id="1102" name="Group 1101"/>
            <p:cNvGrpSpPr/>
            <p:nvPr/>
          </p:nvGrpSpPr>
          <p:grpSpPr>
            <a:xfrm rot="10800000">
              <a:off x="7723189" y="2718693"/>
              <a:ext cx="599865" cy="360000"/>
              <a:chOff x="571306" y="7759253"/>
              <a:chExt cx="601200" cy="360000"/>
            </a:xfrm>
          </p:grpSpPr>
          <p:sp>
            <p:nvSpPr>
              <p:cNvPr id="1142" name="Rectangle 114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43" name="Rectangle 114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03" name="Group 1102"/>
            <p:cNvGrpSpPr/>
            <p:nvPr/>
          </p:nvGrpSpPr>
          <p:grpSpPr>
            <a:xfrm rot="10800000">
              <a:off x="7123325" y="2718693"/>
              <a:ext cx="599865" cy="360000"/>
              <a:chOff x="571306" y="7759253"/>
              <a:chExt cx="601200" cy="360000"/>
            </a:xfrm>
          </p:grpSpPr>
          <p:sp>
            <p:nvSpPr>
              <p:cNvPr id="1140" name="Rectangle 113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41" name="Rectangle 114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04" name="Group 1103"/>
            <p:cNvGrpSpPr/>
            <p:nvPr/>
          </p:nvGrpSpPr>
          <p:grpSpPr>
            <a:xfrm rot="10800000">
              <a:off x="6523460" y="2718693"/>
              <a:ext cx="599865" cy="360000"/>
              <a:chOff x="571306" y="7759253"/>
              <a:chExt cx="601200" cy="360000"/>
            </a:xfrm>
          </p:grpSpPr>
          <p:sp>
            <p:nvSpPr>
              <p:cNvPr id="1138" name="Rectangle 113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39" name="Rectangle 113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05" name="Group 1104"/>
            <p:cNvGrpSpPr/>
            <p:nvPr/>
          </p:nvGrpSpPr>
          <p:grpSpPr>
            <a:xfrm rot="10800000">
              <a:off x="5923595" y="2718693"/>
              <a:ext cx="599865" cy="360000"/>
              <a:chOff x="571306" y="7759253"/>
              <a:chExt cx="601200" cy="360000"/>
            </a:xfrm>
          </p:grpSpPr>
          <p:sp>
            <p:nvSpPr>
              <p:cNvPr id="1136" name="Rectangle 113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37" name="Rectangle 113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06" name="Group 1105"/>
            <p:cNvGrpSpPr/>
            <p:nvPr/>
          </p:nvGrpSpPr>
          <p:grpSpPr>
            <a:xfrm rot="10800000">
              <a:off x="5323731" y="2718693"/>
              <a:ext cx="599865" cy="360000"/>
              <a:chOff x="571306" y="7759253"/>
              <a:chExt cx="601200" cy="360000"/>
            </a:xfrm>
          </p:grpSpPr>
          <p:sp>
            <p:nvSpPr>
              <p:cNvPr id="1134" name="Rectangle 113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35" name="Rectangle 113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07" name="Group 1106"/>
            <p:cNvGrpSpPr/>
            <p:nvPr/>
          </p:nvGrpSpPr>
          <p:grpSpPr>
            <a:xfrm rot="10800000">
              <a:off x="4723866" y="2718693"/>
              <a:ext cx="599865" cy="360000"/>
              <a:chOff x="571306" y="7759253"/>
              <a:chExt cx="601200" cy="360000"/>
            </a:xfrm>
          </p:grpSpPr>
          <p:sp>
            <p:nvSpPr>
              <p:cNvPr id="1132" name="Rectangle 113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33" name="Rectangle 113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08" name="Group 1107"/>
            <p:cNvGrpSpPr/>
            <p:nvPr/>
          </p:nvGrpSpPr>
          <p:grpSpPr>
            <a:xfrm rot="10800000">
              <a:off x="4124001" y="2718693"/>
              <a:ext cx="599865" cy="360000"/>
              <a:chOff x="571306" y="7759253"/>
              <a:chExt cx="601200" cy="360000"/>
            </a:xfrm>
          </p:grpSpPr>
          <p:sp>
            <p:nvSpPr>
              <p:cNvPr id="1130" name="Rectangle 112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31" name="Rectangle 113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09" name="Group 1108"/>
            <p:cNvGrpSpPr/>
            <p:nvPr/>
          </p:nvGrpSpPr>
          <p:grpSpPr>
            <a:xfrm rot="10800000">
              <a:off x="3523848" y="2718693"/>
              <a:ext cx="599865" cy="360000"/>
              <a:chOff x="571306" y="7759253"/>
              <a:chExt cx="601200" cy="360000"/>
            </a:xfrm>
          </p:grpSpPr>
          <p:sp>
            <p:nvSpPr>
              <p:cNvPr id="1128" name="Rectangle 112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29" name="Rectangle 112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10" name="Group 1109"/>
            <p:cNvGrpSpPr/>
            <p:nvPr/>
          </p:nvGrpSpPr>
          <p:grpSpPr>
            <a:xfrm rot="10800000">
              <a:off x="2923983" y="2718693"/>
              <a:ext cx="599865" cy="360000"/>
              <a:chOff x="571306" y="7759253"/>
              <a:chExt cx="601200" cy="360000"/>
            </a:xfrm>
          </p:grpSpPr>
          <p:sp>
            <p:nvSpPr>
              <p:cNvPr id="1126" name="Rectangle 112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27" name="Rectangle 112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11" name="Group 1110"/>
            <p:cNvGrpSpPr/>
            <p:nvPr/>
          </p:nvGrpSpPr>
          <p:grpSpPr>
            <a:xfrm rot="10800000">
              <a:off x="2324119" y="2718693"/>
              <a:ext cx="599865" cy="360000"/>
              <a:chOff x="571306" y="7759253"/>
              <a:chExt cx="601200" cy="360000"/>
            </a:xfrm>
          </p:grpSpPr>
          <p:sp>
            <p:nvSpPr>
              <p:cNvPr id="1124" name="Rectangle 112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25" name="Rectangle 112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12" name="Group 1111"/>
            <p:cNvGrpSpPr/>
            <p:nvPr/>
          </p:nvGrpSpPr>
          <p:grpSpPr>
            <a:xfrm rot="10800000">
              <a:off x="1724254" y="2718693"/>
              <a:ext cx="599865" cy="360000"/>
              <a:chOff x="571306" y="7759253"/>
              <a:chExt cx="601200" cy="360000"/>
            </a:xfrm>
          </p:grpSpPr>
          <p:sp>
            <p:nvSpPr>
              <p:cNvPr id="1122" name="Rectangle 112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23" name="Rectangle 112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13" name="Group 1112"/>
            <p:cNvGrpSpPr/>
            <p:nvPr/>
          </p:nvGrpSpPr>
          <p:grpSpPr>
            <a:xfrm rot="10800000">
              <a:off x="8323054" y="2718693"/>
              <a:ext cx="599865" cy="360000"/>
              <a:chOff x="571306" y="7759253"/>
              <a:chExt cx="601200" cy="360000"/>
            </a:xfrm>
          </p:grpSpPr>
          <p:sp>
            <p:nvSpPr>
              <p:cNvPr id="1120" name="Rectangle 111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21" name="Rectangle 112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14" name="Group 1113"/>
            <p:cNvGrpSpPr/>
            <p:nvPr/>
          </p:nvGrpSpPr>
          <p:grpSpPr>
            <a:xfrm rot="10800000">
              <a:off x="1124389" y="2718693"/>
              <a:ext cx="599865" cy="360000"/>
              <a:chOff x="571306" y="7759253"/>
              <a:chExt cx="601200" cy="360000"/>
            </a:xfrm>
          </p:grpSpPr>
          <p:sp>
            <p:nvSpPr>
              <p:cNvPr id="1118" name="Rectangle 111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19" name="Rectangle 111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15" name="Group 1114"/>
            <p:cNvGrpSpPr/>
            <p:nvPr/>
          </p:nvGrpSpPr>
          <p:grpSpPr>
            <a:xfrm rot="10800000">
              <a:off x="8922919" y="2718693"/>
              <a:ext cx="599865" cy="360000"/>
              <a:chOff x="571306" y="7759253"/>
              <a:chExt cx="601200" cy="360000"/>
            </a:xfrm>
          </p:grpSpPr>
          <p:sp>
            <p:nvSpPr>
              <p:cNvPr id="1116" name="Rectangle 111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17" name="Rectangle 111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144" name="Group 1143"/>
          <p:cNvGrpSpPr/>
          <p:nvPr/>
        </p:nvGrpSpPr>
        <p:grpSpPr>
          <a:xfrm>
            <a:off x="1198801" y="3819598"/>
            <a:ext cx="8398395" cy="360000"/>
            <a:chOff x="1124389" y="2718693"/>
            <a:chExt cx="8398395" cy="360000"/>
          </a:xfrm>
        </p:grpSpPr>
        <p:grpSp>
          <p:nvGrpSpPr>
            <p:cNvPr id="1145" name="Group 1144"/>
            <p:cNvGrpSpPr/>
            <p:nvPr/>
          </p:nvGrpSpPr>
          <p:grpSpPr>
            <a:xfrm rot="10800000">
              <a:off x="7723189" y="2718693"/>
              <a:ext cx="599865" cy="360000"/>
              <a:chOff x="571306" y="7759253"/>
              <a:chExt cx="601200" cy="360000"/>
            </a:xfrm>
          </p:grpSpPr>
          <p:sp>
            <p:nvSpPr>
              <p:cNvPr id="1185" name="Rectangle 118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86" name="Rectangle 118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46" name="Group 1145"/>
            <p:cNvGrpSpPr/>
            <p:nvPr/>
          </p:nvGrpSpPr>
          <p:grpSpPr>
            <a:xfrm rot="10800000">
              <a:off x="7123325" y="2718693"/>
              <a:ext cx="599865" cy="360000"/>
              <a:chOff x="571306" y="7759253"/>
              <a:chExt cx="601200" cy="360000"/>
            </a:xfrm>
          </p:grpSpPr>
          <p:sp>
            <p:nvSpPr>
              <p:cNvPr id="1183" name="Rectangle 118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84" name="Rectangle 118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47" name="Group 1146"/>
            <p:cNvGrpSpPr/>
            <p:nvPr/>
          </p:nvGrpSpPr>
          <p:grpSpPr>
            <a:xfrm rot="10800000">
              <a:off x="6523460" y="2718693"/>
              <a:ext cx="599865" cy="360000"/>
              <a:chOff x="571306" y="7759253"/>
              <a:chExt cx="601200" cy="360000"/>
            </a:xfrm>
          </p:grpSpPr>
          <p:sp>
            <p:nvSpPr>
              <p:cNvPr id="1181" name="Rectangle 118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82" name="Rectangle 118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48" name="Group 1147"/>
            <p:cNvGrpSpPr/>
            <p:nvPr/>
          </p:nvGrpSpPr>
          <p:grpSpPr>
            <a:xfrm rot="10800000">
              <a:off x="5923595" y="2718693"/>
              <a:ext cx="599865" cy="360000"/>
              <a:chOff x="571306" y="7759253"/>
              <a:chExt cx="601200" cy="360000"/>
            </a:xfrm>
          </p:grpSpPr>
          <p:sp>
            <p:nvSpPr>
              <p:cNvPr id="1179" name="Rectangle 117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80" name="Rectangle 117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49" name="Group 1148"/>
            <p:cNvGrpSpPr/>
            <p:nvPr/>
          </p:nvGrpSpPr>
          <p:grpSpPr>
            <a:xfrm rot="10800000">
              <a:off x="5323731" y="2718693"/>
              <a:ext cx="599865" cy="360000"/>
              <a:chOff x="571306" y="7759253"/>
              <a:chExt cx="601200" cy="360000"/>
            </a:xfrm>
          </p:grpSpPr>
          <p:sp>
            <p:nvSpPr>
              <p:cNvPr id="1177" name="Rectangle 117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78" name="Rectangle 117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50" name="Group 1149"/>
            <p:cNvGrpSpPr/>
            <p:nvPr/>
          </p:nvGrpSpPr>
          <p:grpSpPr>
            <a:xfrm rot="10800000">
              <a:off x="4723866" y="2718693"/>
              <a:ext cx="599865" cy="360000"/>
              <a:chOff x="571306" y="7759253"/>
              <a:chExt cx="601200" cy="360000"/>
            </a:xfrm>
          </p:grpSpPr>
          <p:sp>
            <p:nvSpPr>
              <p:cNvPr id="1175" name="Rectangle 117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76" name="Rectangle 117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51" name="Group 1150"/>
            <p:cNvGrpSpPr/>
            <p:nvPr/>
          </p:nvGrpSpPr>
          <p:grpSpPr>
            <a:xfrm rot="10800000">
              <a:off x="4124001" y="2718693"/>
              <a:ext cx="599865" cy="360000"/>
              <a:chOff x="571306" y="7759253"/>
              <a:chExt cx="601200" cy="360000"/>
            </a:xfrm>
          </p:grpSpPr>
          <p:sp>
            <p:nvSpPr>
              <p:cNvPr id="1173" name="Rectangle 117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74" name="Rectangle 117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52" name="Group 1151"/>
            <p:cNvGrpSpPr/>
            <p:nvPr/>
          </p:nvGrpSpPr>
          <p:grpSpPr>
            <a:xfrm rot="10800000">
              <a:off x="3523848" y="2718693"/>
              <a:ext cx="599865" cy="360000"/>
              <a:chOff x="571306" y="7759253"/>
              <a:chExt cx="601200" cy="360000"/>
            </a:xfrm>
          </p:grpSpPr>
          <p:sp>
            <p:nvSpPr>
              <p:cNvPr id="1171" name="Rectangle 117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72" name="Rectangle 117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53" name="Group 1152"/>
            <p:cNvGrpSpPr/>
            <p:nvPr/>
          </p:nvGrpSpPr>
          <p:grpSpPr>
            <a:xfrm rot="10800000">
              <a:off x="2923983" y="2718693"/>
              <a:ext cx="599865" cy="360000"/>
              <a:chOff x="571306" y="7759253"/>
              <a:chExt cx="601200" cy="360000"/>
            </a:xfrm>
          </p:grpSpPr>
          <p:sp>
            <p:nvSpPr>
              <p:cNvPr id="1169" name="Rectangle 116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70" name="Rectangle 116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54" name="Group 1153"/>
            <p:cNvGrpSpPr/>
            <p:nvPr/>
          </p:nvGrpSpPr>
          <p:grpSpPr>
            <a:xfrm rot="10800000">
              <a:off x="2324119" y="2718693"/>
              <a:ext cx="599865" cy="360000"/>
              <a:chOff x="571306" y="7759253"/>
              <a:chExt cx="601200" cy="360000"/>
            </a:xfrm>
          </p:grpSpPr>
          <p:sp>
            <p:nvSpPr>
              <p:cNvPr id="1167" name="Rectangle 116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68" name="Rectangle 116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55" name="Group 1154"/>
            <p:cNvGrpSpPr/>
            <p:nvPr/>
          </p:nvGrpSpPr>
          <p:grpSpPr>
            <a:xfrm rot="10800000">
              <a:off x="1724254" y="2718693"/>
              <a:ext cx="599865" cy="360000"/>
              <a:chOff x="571306" y="7759253"/>
              <a:chExt cx="601200" cy="360000"/>
            </a:xfrm>
          </p:grpSpPr>
          <p:sp>
            <p:nvSpPr>
              <p:cNvPr id="1165" name="Rectangle 116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66" name="Rectangle 116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56" name="Group 1155"/>
            <p:cNvGrpSpPr/>
            <p:nvPr/>
          </p:nvGrpSpPr>
          <p:grpSpPr>
            <a:xfrm rot="10800000">
              <a:off x="8323054" y="2718693"/>
              <a:ext cx="599865" cy="360000"/>
              <a:chOff x="571306" y="7759253"/>
              <a:chExt cx="601200" cy="360000"/>
            </a:xfrm>
          </p:grpSpPr>
          <p:sp>
            <p:nvSpPr>
              <p:cNvPr id="1163" name="Rectangle 116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64" name="Rectangle 116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57" name="Group 1156"/>
            <p:cNvGrpSpPr/>
            <p:nvPr/>
          </p:nvGrpSpPr>
          <p:grpSpPr>
            <a:xfrm rot="10800000">
              <a:off x="1124389" y="2718693"/>
              <a:ext cx="599865" cy="360000"/>
              <a:chOff x="571306" y="7759253"/>
              <a:chExt cx="601200" cy="360000"/>
            </a:xfrm>
          </p:grpSpPr>
          <p:sp>
            <p:nvSpPr>
              <p:cNvPr id="1161" name="Rectangle 116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62" name="Rectangle 116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58" name="Group 1157"/>
            <p:cNvGrpSpPr/>
            <p:nvPr/>
          </p:nvGrpSpPr>
          <p:grpSpPr>
            <a:xfrm rot="10800000">
              <a:off x="8922919" y="2718693"/>
              <a:ext cx="599865" cy="360000"/>
              <a:chOff x="571306" y="7759253"/>
              <a:chExt cx="601200" cy="360000"/>
            </a:xfrm>
          </p:grpSpPr>
          <p:sp>
            <p:nvSpPr>
              <p:cNvPr id="1159" name="Rectangle 115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60" name="Rectangle 115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187" name="Group 1186"/>
          <p:cNvGrpSpPr/>
          <p:nvPr/>
        </p:nvGrpSpPr>
        <p:grpSpPr>
          <a:xfrm>
            <a:off x="1198801" y="4618798"/>
            <a:ext cx="8398395" cy="360000"/>
            <a:chOff x="1124389" y="2718693"/>
            <a:chExt cx="8398395" cy="360000"/>
          </a:xfrm>
        </p:grpSpPr>
        <p:grpSp>
          <p:nvGrpSpPr>
            <p:cNvPr id="1188" name="Group 1187"/>
            <p:cNvGrpSpPr/>
            <p:nvPr/>
          </p:nvGrpSpPr>
          <p:grpSpPr>
            <a:xfrm rot="10800000">
              <a:off x="7723189" y="2718693"/>
              <a:ext cx="599865" cy="360000"/>
              <a:chOff x="571306" y="7759253"/>
              <a:chExt cx="601200" cy="360000"/>
            </a:xfrm>
          </p:grpSpPr>
          <p:sp>
            <p:nvSpPr>
              <p:cNvPr id="1228" name="Rectangle 122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29" name="Rectangle 122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89" name="Group 1188"/>
            <p:cNvGrpSpPr/>
            <p:nvPr/>
          </p:nvGrpSpPr>
          <p:grpSpPr>
            <a:xfrm rot="10800000">
              <a:off x="7123325" y="2718693"/>
              <a:ext cx="599865" cy="360000"/>
              <a:chOff x="571306" y="7759253"/>
              <a:chExt cx="601200" cy="360000"/>
            </a:xfrm>
          </p:grpSpPr>
          <p:sp>
            <p:nvSpPr>
              <p:cNvPr id="1226" name="Rectangle 122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27" name="Rectangle 122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90" name="Group 1189"/>
            <p:cNvGrpSpPr/>
            <p:nvPr/>
          </p:nvGrpSpPr>
          <p:grpSpPr>
            <a:xfrm rot="10800000">
              <a:off x="6523460" y="2718693"/>
              <a:ext cx="599865" cy="360000"/>
              <a:chOff x="571306" y="7759253"/>
              <a:chExt cx="601200" cy="360000"/>
            </a:xfrm>
          </p:grpSpPr>
          <p:sp>
            <p:nvSpPr>
              <p:cNvPr id="1224" name="Rectangle 122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25" name="Rectangle 122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91" name="Group 1190"/>
            <p:cNvGrpSpPr/>
            <p:nvPr/>
          </p:nvGrpSpPr>
          <p:grpSpPr>
            <a:xfrm rot="10800000">
              <a:off x="5923595" y="2718693"/>
              <a:ext cx="599865" cy="360000"/>
              <a:chOff x="571306" y="7759253"/>
              <a:chExt cx="601200" cy="360000"/>
            </a:xfrm>
          </p:grpSpPr>
          <p:sp>
            <p:nvSpPr>
              <p:cNvPr id="1222" name="Rectangle 122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23" name="Rectangle 122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92" name="Group 1191"/>
            <p:cNvGrpSpPr/>
            <p:nvPr/>
          </p:nvGrpSpPr>
          <p:grpSpPr>
            <a:xfrm rot="10800000">
              <a:off x="5323731" y="2718693"/>
              <a:ext cx="599865" cy="360000"/>
              <a:chOff x="571306" y="7759253"/>
              <a:chExt cx="601200" cy="360000"/>
            </a:xfrm>
          </p:grpSpPr>
          <p:sp>
            <p:nvSpPr>
              <p:cNvPr id="1220" name="Rectangle 121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21" name="Rectangle 122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93" name="Group 1192"/>
            <p:cNvGrpSpPr/>
            <p:nvPr/>
          </p:nvGrpSpPr>
          <p:grpSpPr>
            <a:xfrm rot="10800000">
              <a:off x="4723866" y="2718693"/>
              <a:ext cx="599865" cy="360000"/>
              <a:chOff x="571306" y="7759253"/>
              <a:chExt cx="601200" cy="360000"/>
            </a:xfrm>
          </p:grpSpPr>
          <p:sp>
            <p:nvSpPr>
              <p:cNvPr id="1218" name="Rectangle 121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19" name="Rectangle 121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94" name="Group 1193"/>
            <p:cNvGrpSpPr/>
            <p:nvPr/>
          </p:nvGrpSpPr>
          <p:grpSpPr>
            <a:xfrm rot="10800000">
              <a:off x="4124001" y="2718693"/>
              <a:ext cx="599865" cy="360000"/>
              <a:chOff x="571306" y="7759253"/>
              <a:chExt cx="601200" cy="360000"/>
            </a:xfrm>
          </p:grpSpPr>
          <p:sp>
            <p:nvSpPr>
              <p:cNvPr id="1216" name="Rectangle 121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17" name="Rectangle 121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95" name="Group 1194"/>
            <p:cNvGrpSpPr/>
            <p:nvPr/>
          </p:nvGrpSpPr>
          <p:grpSpPr>
            <a:xfrm rot="10800000">
              <a:off x="3523848" y="2718693"/>
              <a:ext cx="599865" cy="360000"/>
              <a:chOff x="571306" y="7759253"/>
              <a:chExt cx="601200" cy="360000"/>
            </a:xfrm>
          </p:grpSpPr>
          <p:sp>
            <p:nvSpPr>
              <p:cNvPr id="1214" name="Rectangle 121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15" name="Rectangle 121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96" name="Group 1195"/>
            <p:cNvGrpSpPr/>
            <p:nvPr/>
          </p:nvGrpSpPr>
          <p:grpSpPr>
            <a:xfrm rot="10800000">
              <a:off x="2923983" y="2718693"/>
              <a:ext cx="599865" cy="360000"/>
              <a:chOff x="571306" y="7759253"/>
              <a:chExt cx="601200" cy="360000"/>
            </a:xfrm>
          </p:grpSpPr>
          <p:sp>
            <p:nvSpPr>
              <p:cNvPr id="1212" name="Rectangle 121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13" name="Rectangle 121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97" name="Group 1196"/>
            <p:cNvGrpSpPr/>
            <p:nvPr/>
          </p:nvGrpSpPr>
          <p:grpSpPr>
            <a:xfrm rot="10800000">
              <a:off x="2324119" y="2718693"/>
              <a:ext cx="599865" cy="360000"/>
              <a:chOff x="571306" y="7759253"/>
              <a:chExt cx="601200" cy="360000"/>
            </a:xfrm>
          </p:grpSpPr>
          <p:sp>
            <p:nvSpPr>
              <p:cNvPr id="1210" name="Rectangle 120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11" name="Rectangle 121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98" name="Group 1197"/>
            <p:cNvGrpSpPr/>
            <p:nvPr/>
          </p:nvGrpSpPr>
          <p:grpSpPr>
            <a:xfrm rot="10800000">
              <a:off x="1724254" y="2718693"/>
              <a:ext cx="599865" cy="360000"/>
              <a:chOff x="571306" y="7759253"/>
              <a:chExt cx="601200" cy="360000"/>
            </a:xfrm>
          </p:grpSpPr>
          <p:sp>
            <p:nvSpPr>
              <p:cNvPr id="1208" name="Rectangle 120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09" name="Rectangle 120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99" name="Group 1198"/>
            <p:cNvGrpSpPr/>
            <p:nvPr/>
          </p:nvGrpSpPr>
          <p:grpSpPr>
            <a:xfrm rot="10800000">
              <a:off x="8323054" y="2718693"/>
              <a:ext cx="599865" cy="360000"/>
              <a:chOff x="571306" y="7759253"/>
              <a:chExt cx="601200" cy="360000"/>
            </a:xfrm>
          </p:grpSpPr>
          <p:sp>
            <p:nvSpPr>
              <p:cNvPr id="1206" name="Rectangle 120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07" name="Rectangle 120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00" name="Group 1199"/>
            <p:cNvGrpSpPr/>
            <p:nvPr/>
          </p:nvGrpSpPr>
          <p:grpSpPr>
            <a:xfrm rot="10800000">
              <a:off x="1124389" y="2718693"/>
              <a:ext cx="599865" cy="360000"/>
              <a:chOff x="571306" y="7759253"/>
              <a:chExt cx="601200" cy="360000"/>
            </a:xfrm>
          </p:grpSpPr>
          <p:sp>
            <p:nvSpPr>
              <p:cNvPr id="1204" name="Rectangle 120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05" name="Rectangle 120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01" name="Group 1200"/>
            <p:cNvGrpSpPr/>
            <p:nvPr/>
          </p:nvGrpSpPr>
          <p:grpSpPr>
            <a:xfrm rot="10800000">
              <a:off x="8922919" y="2718693"/>
              <a:ext cx="599865" cy="360000"/>
              <a:chOff x="571306" y="7759253"/>
              <a:chExt cx="601200" cy="360000"/>
            </a:xfrm>
          </p:grpSpPr>
          <p:sp>
            <p:nvSpPr>
              <p:cNvPr id="1202" name="Rectangle 120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03" name="Rectangle 120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230" name="Group 1229"/>
          <p:cNvGrpSpPr/>
          <p:nvPr/>
        </p:nvGrpSpPr>
        <p:grpSpPr>
          <a:xfrm>
            <a:off x="1198801" y="5417998"/>
            <a:ext cx="8398395" cy="360000"/>
            <a:chOff x="1124389" y="2718693"/>
            <a:chExt cx="8398395" cy="360000"/>
          </a:xfrm>
        </p:grpSpPr>
        <p:grpSp>
          <p:nvGrpSpPr>
            <p:cNvPr id="1231" name="Group 1230"/>
            <p:cNvGrpSpPr/>
            <p:nvPr/>
          </p:nvGrpSpPr>
          <p:grpSpPr>
            <a:xfrm rot="10800000">
              <a:off x="7723189" y="2718693"/>
              <a:ext cx="599865" cy="360000"/>
              <a:chOff x="571306" y="7759253"/>
              <a:chExt cx="601200" cy="360000"/>
            </a:xfrm>
          </p:grpSpPr>
          <p:sp>
            <p:nvSpPr>
              <p:cNvPr id="1271" name="Rectangle 127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72" name="Rectangle 127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2" name="Group 1231"/>
            <p:cNvGrpSpPr/>
            <p:nvPr/>
          </p:nvGrpSpPr>
          <p:grpSpPr>
            <a:xfrm rot="10800000">
              <a:off x="7123325" y="2718693"/>
              <a:ext cx="599865" cy="360000"/>
              <a:chOff x="571306" y="7759253"/>
              <a:chExt cx="601200" cy="360000"/>
            </a:xfrm>
          </p:grpSpPr>
          <p:sp>
            <p:nvSpPr>
              <p:cNvPr id="1269" name="Rectangle 126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70" name="Rectangle 126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3" name="Group 1232"/>
            <p:cNvGrpSpPr/>
            <p:nvPr/>
          </p:nvGrpSpPr>
          <p:grpSpPr>
            <a:xfrm rot="10800000">
              <a:off x="6523460" y="2718693"/>
              <a:ext cx="599865" cy="360000"/>
              <a:chOff x="571306" y="7759253"/>
              <a:chExt cx="601200" cy="360000"/>
            </a:xfrm>
          </p:grpSpPr>
          <p:sp>
            <p:nvSpPr>
              <p:cNvPr id="1267" name="Rectangle 126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68" name="Rectangle 126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4" name="Group 1233"/>
            <p:cNvGrpSpPr/>
            <p:nvPr/>
          </p:nvGrpSpPr>
          <p:grpSpPr>
            <a:xfrm rot="10800000">
              <a:off x="5923595" y="2718693"/>
              <a:ext cx="599865" cy="360000"/>
              <a:chOff x="571306" y="7759253"/>
              <a:chExt cx="601200" cy="360000"/>
            </a:xfrm>
          </p:grpSpPr>
          <p:sp>
            <p:nvSpPr>
              <p:cNvPr id="1265" name="Rectangle 126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66" name="Rectangle 126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5" name="Group 1234"/>
            <p:cNvGrpSpPr/>
            <p:nvPr/>
          </p:nvGrpSpPr>
          <p:grpSpPr>
            <a:xfrm rot="10800000">
              <a:off x="5323731" y="2718693"/>
              <a:ext cx="599865" cy="360000"/>
              <a:chOff x="571306" y="7759253"/>
              <a:chExt cx="601200" cy="360000"/>
            </a:xfrm>
          </p:grpSpPr>
          <p:sp>
            <p:nvSpPr>
              <p:cNvPr id="1263" name="Rectangle 126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64" name="Rectangle 126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6" name="Group 1235"/>
            <p:cNvGrpSpPr/>
            <p:nvPr/>
          </p:nvGrpSpPr>
          <p:grpSpPr>
            <a:xfrm rot="10800000">
              <a:off x="4723866" y="2718693"/>
              <a:ext cx="599865" cy="360000"/>
              <a:chOff x="571306" y="7759253"/>
              <a:chExt cx="601200" cy="360000"/>
            </a:xfrm>
          </p:grpSpPr>
          <p:sp>
            <p:nvSpPr>
              <p:cNvPr id="1261" name="Rectangle 126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62" name="Rectangle 126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7" name="Group 1236"/>
            <p:cNvGrpSpPr/>
            <p:nvPr/>
          </p:nvGrpSpPr>
          <p:grpSpPr>
            <a:xfrm rot="10800000">
              <a:off x="4124001" y="2718693"/>
              <a:ext cx="599865" cy="360000"/>
              <a:chOff x="571306" y="7759253"/>
              <a:chExt cx="601200" cy="360000"/>
            </a:xfrm>
          </p:grpSpPr>
          <p:sp>
            <p:nvSpPr>
              <p:cNvPr id="1259" name="Rectangle 125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60" name="Rectangle 125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8" name="Group 1237"/>
            <p:cNvGrpSpPr/>
            <p:nvPr/>
          </p:nvGrpSpPr>
          <p:grpSpPr>
            <a:xfrm rot="10800000">
              <a:off x="3523848" y="2718693"/>
              <a:ext cx="599865" cy="360000"/>
              <a:chOff x="571306" y="7759253"/>
              <a:chExt cx="601200" cy="360000"/>
            </a:xfrm>
          </p:grpSpPr>
          <p:sp>
            <p:nvSpPr>
              <p:cNvPr id="1257" name="Rectangle 125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58" name="Rectangle 125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9" name="Group 1238"/>
            <p:cNvGrpSpPr/>
            <p:nvPr/>
          </p:nvGrpSpPr>
          <p:grpSpPr>
            <a:xfrm rot="10800000">
              <a:off x="2923983" y="2718693"/>
              <a:ext cx="599865" cy="360000"/>
              <a:chOff x="571306" y="7759253"/>
              <a:chExt cx="601200" cy="360000"/>
            </a:xfrm>
          </p:grpSpPr>
          <p:sp>
            <p:nvSpPr>
              <p:cNvPr id="1255" name="Rectangle 125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56" name="Rectangle 125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40" name="Group 1239"/>
            <p:cNvGrpSpPr/>
            <p:nvPr/>
          </p:nvGrpSpPr>
          <p:grpSpPr>
            <a:xfrm rot="10800000">
              <a:off x="2324119" y="2718693"/>
              <a:ext cx="599865" cy="360000"/>
              <a:chOff x="571306" y="7759253"/>
              <a:chExt cx="601200" cy="360000"/>
            </a:xfrm>
          </p:grpSpPr>
          <p:sp>
            <p:nvSpPr>
              <p:cNvPr id="1253" name="Rectangle 125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54" name="Rectangle 125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41" name="Group 1240"/>
            <p:cNvGrpSpPr/>
            <p:nvPr/>
          </p:nvGrpSpPr>
          <p:grpSpPr>
            <a:xfrm rot="10800000">
              <a:off x="1724254" y="2718693"/>
              <a:ext cx="599865" cy="360000"/>
              <a:chOff x="571306" y="7759253"/>
              <a:chExt cx="601200" cy="360000"/>
            </a:xfrm>
          </p:grpSpPr>
          <p:sp>
            <p:nvSpPr>
              <p:cNvPr id="1251" name="Rectangle 125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52" name="Rectangle 125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42" name="Group 1241"/>
            <p:cNvGrpSpPr/>
            <p:nvPr/>
          </p:nvGrpSpPr>
          <p:grpSpPr>
            <a:xfrm rot="10800000">
              <a:off x="8323054" y="2718693"/>
              <a:ext cx="599865" cy="360000"/>
              <a:chOff x="571306" y="7759253"/>
              <a:chExt cx="601200" cy="360000"/>
            </a:xfrm>
          </p:grpSpPr>
          <p:sp>
            <p:nvSpPr>
              <p:cNvPr id="1249" name="Rectangle 124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50" name="Rectangle 12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43" name="Group 1242"/>
            <p:cNvGrpSpPr/>
            <p:nvPr/>
          </p:nvGrpSpPr>
          <p:grpSpPr>
            <a:xfrm rot="10800000">
              <a:off x="1124389" y="2718693"/>
              <a:ext cx="599865" cy="360000"/>
              <a:chOff x="571306" y="7759253"/>
              <a:chExt cx="601200" cy="360000"/>
            </a:xfrm>
          </p:grpSpPr>
          <p:sp>
            <p:nvSpPr>
              <p:cNvPr id="1247" name="Rectangle 124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48" name="Rectangle 124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44" name="Group 1243"/>
            <p:cNvGrpSpPr/>
            <p:nvPr/>
          </p:nvGrpSpPr>
          <p:grpSpPr>
            <a:xfrm rot="10800000">
              <a:off x="8922919" y="2718693"/>
              <a:ext cx="599865" cy="360000"/>
              <a:chOff x="571306" y="7759253"/>
              <a:chExt cx="601200" cy="360000"/>
            </a:xfrm>
          </p:grpSpPr>
          <p:sp>
            <p:nvSpPr>
              <p:cNvPr id="1245" name="Rectangle 124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46" name="Rectangle 124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273" name="Group 1272"/>
          <p:cNvGrpSpPr/>
          <p:nvPr/>
        </p:nvGrpSpPr>
        <p:grpSpPr>
          <a:xfrm>
            <a:off x="1198801" y="6217198"/>
            <a:ext cx="8398395" cy="360000"/>
            <a:chOff x="1124389" y="2718693"/>
            <a:chExt cx="8398395" cy="360000"/>
          </a:xfrm>
        </p:grpSpPr>
        <p:grpSp>
          <p:nvGrpSpPr>
            <p:cNvPr id="1274" name="Group 1273"/>
            <p:cNvGrpSpPr/>
            <p:nvPr/>
          </p:nvGrpSpPr>
          <p:grpSpPr>
            <a:xfrm rot="10800000">
              <a:off x="7723189" y="2718693"/>
              <a:ext cx="599865" cy="360000"/>
              <a:chOff x="571306" y="7759253"/>
              <a:chExt cx="601200" cy="360000"/>
            </a:xfrm>
          </p:grpSpPr>
          <p:sp>
            <p:nvSpPr>
              <p:cNvPr id="1314" name="Rectangle 131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15" name="Rectangle 131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75" name="Group 1274"/>
            <p:cNvGrpSpPr/>
            <p:nvPr/>
          </p:nvGrpSpPr>
          <p:grpSpPr>
            <a:xfrm rot="10800000">
              <a:off x="7123325" y="2718693"/>
              <a:ext cx="599865" cy="360000"/>
              <a:chOff x="571306" y="7759253"/>
              <a:chExt cx="601200" cy="360000"/>
            </a:xfrm>
          </p:grpSpPr>
          <p:sp>
            <p:nvSpPr>
              <p:cNvPr id="1312" name="Rectangle 131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13" name="Rectangle 131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76" name="Group 1275"/>
            <p:cNvGrpSpPr/>
            <p:nvPr/>
          </p:nvGrpSpPr>
          <p:grpSpPr>
            <a:xfrm rot="10800000">
              <a:off x="6523460" y="2718693"/>
              <a:ext cx="599865" cy="360000"/>
              <a:chOff x="571306" y="7759253"/>
              <a:chExt cx="601200" cy="360000"/>
            </a:xfrm>
          </p:grpSpPr>
          <p:sp>
            <p:nvSpPr>
              <p:cNvPr id="1310" name="Rectangle 130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11" name="Rectangle 131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77" name="Group 1276"/>
            <p:cNvGrpSpPr/>
            <p:nvPr/>
          </p:nvGrpSpPr>
          <p:grpSpPr>
            <a:xfrm rot="10800000">
              <a:off x="5923595" y="2718693"/>
              <a:ext cx="599865" cy="360000"/>
              <a:chOff x="571306" y="7759253"/>
              <a:chExt cx="601200" cy="360000"/>
            </a:xfrm>
          </p:grpSpPr>
          <p:sp>
            <p:nvSpPr>
              <p:cNvPr id="1308" name="Rectangle 130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09" name="Rectangle 130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78" name="Group 1277"/>
            <p:cNvGrpSpPr/>
            <p:nvPr/>
          </p:nvGrpSpPr>
          <p:grpSpPr>
            <a:xfrm rot="10800000">
              <a:off x="5323731" y="2718693"/>
              <a:ext cx="599865" cy="360000"/>
              <a:chOff x="571306" y="7759253"/>
              <a:chExt cx="601200" cy="360000"/>
            </a:xfrm>
          </p:grpSpPr>
          <p:sp>
            <p:nvSpPr>
              <p:cNvPr id="1306" name="Rectangle 130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07" name="Rectangle 130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79" name="Group 1278"/>
            <p:cNvGrpSpPr/>
            <p:nvPr/>
          </p:nvGrpSpPr>
          <p:grpSpPr>
            <a:xfrm rot="10800000">
              <a:off x="4723866" y="2718693"/>
              <a:ext cx="599865" cy="360000"/>
              <a:chOff x="571306" y="7759253"/>
              <a:chExt cx="601200" cy="360000"/>
            </a:xfrm>
          </p:grpSpPr>
          <p:sp>
            <p:nvSpPr>
              <p:cNvPr id="1304" name="Rectangle 130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05" name="Rectangle 130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80" name="Group 1279"/>
            <p:cNvGrpSpPr/>
            <p:nvPr/>
          </p:nvGrpSpPr>
          <p:grpSpPr>
            <a:xfrm rot="10800000">
              <a:off x="4124001" y="2718693"/>
              <a:ext cx="599865" cy="360000"/>
              <a:chOff x="571306" y="7759253"/>
              <a:chExt cx="601200" cy="360000"/>
            </a:xfrm>
          </p:grpSpPr>
          <p:sp>
            <p:nvSpPr>
              <p:cNvPr id="1302" name="Rectangle 130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03" name="Rectangle 130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81" name="Group 1280"/>
            <p:cNvGrpSpPr/>
            <p:nvPr/>
          </p:nvGrpSpPr>
          <p:grpSpPr>
            <a:xfrm rot="10800000">
              <a:off x="3523848" y="2718693"/>
              <a:ext cx="599865" cy="360000"/>
              <a:chOff x="571306" y="7759253"/>
              <a:chExt cx="601200" cy="360000"/>
            </a:xfrm>
          </p:grpSpPr>
          <p:sp>
            <p:nvSpPr>
              <p:cNvPr id="1300" name="Rectangle 129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01" name="Rectangle 130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82" name="Group 1281"/>
            <p:cNvGrpSpPr/>
            <p:nvPr/>
          </p:nvGrpSpPr>
          <p:grpSpPr>
            <a:xfrm rot="10800000">
              <a:off x="2923983" y="2718693"/>
              <a:ext cx="599865" cy="360000"/>
              <a:chOff x="571306" y="7759253"/>
              <a:chExt cx="601200" cy="360000"/>
            </a:xfrm>
          </p:grpSpPr>
          <p:sp>
            <p:nvSpPr>
              <p:cNvPr id="1298" name="Rectangle 129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99" name="Rectangle 129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83" name="Group 1282"/>
            <p:cNvGrpSpPr/>
            <p:nvPr/>
          </p:nvGrpSpPr>
          <p:grpSpPr>
            <a:xfrm rot="10800000">
              <a:off x="2324119" y="2718693"/>
              <a:ext cx="599865" cy="360000"/>
              <a:chOff x="571306" y="7759253"/>
              <a:chExt cx="601200" cy="360000"/>
            </a:xfrm>
          </p:grpSpPr>
          <p:sp>
            <p:nvSpPr>
              <p:cNvPr id="1296" name="Rectangle 129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97" name="Rectangle 129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84" name="Group 1283"/>
            <p:cNvGrpSpPr/>
            <p:nvPr/>
          </p:nvGrpSpPr>
          <p:grpSpPr>
            <a:xfrm rot="10800000">
              <a:off x="1724254" y="2718693"/>
              <a:ext cx="599865" cy="360000"/>
              <a:chOff x="571306" y="7759253"/>
              <a:chExt cx="601200" cy="360000"/>
            </a:xfrm>
          </p:grpSpPr>
          <p:sp>
            <p:nvSpPr>
              <p:cNvPr id="1294" name="Rectangle 129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95" name="Rectangle 129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85" name="Group 1284"/>
            <p:cNvGrpSpPr/>
            <p:nvPr/>
          </p:nvGrpSpPr>
          <p:grpSpPr>
            <a:xfrm rot="10800000">
              <a:off x="8323054" y="2718693"/>
              <a:ext cx="599865" cy="360000"/>
              <a:chOff x="571306" y="7759253"/>
              <a:chExt cx="601200" cy="360000"/>
            </a:xfrm>
          </p:grpSpPr>
          <p:sp>
            <p:nvSpPr>
              <p:cNvPr id="1292" name="Rectangle 129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93" name="Rectangle 129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86" name="Group 1285"/>
            <p:cNvGrpSpPr/>
            <p:nvPr/>
          </p:nvGrpSpPr>
          <p:grpSpPr>
            <a:xfrm rot="10800000">
              <a:off x="1124389" y="2718693"/>
              <a:ext cx="599865" cy="360000"/>
              <a:chOff x="571306" y="7759253"/>
              <a:chExt cx="601200" cy="360000"/>
            </a:xfrm>
          </p:grpSpPr>
          <p:sp>
            <p:nvSpPr>
              <p:cNvPr id="1290" name="Rectangle 128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91" name="Rectangle 129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87" name="Group 1286"/>
            <p:cNvGrpSpPr/>
            <p:nvPr/>
          </p:nvGrpSpPr>
          <p:grpSpPr>
            <a:xfrm rot="10800000">
              <a:off x="8922919" y="2718693"/>
              <a:ext cx="599865" cy="360000"/>
              <a:chOff x="571306" y="7759253"/>
              <a:chExt cx="601200" cy="360000"/>
            </a:xfrm>
          </p:grpSpPr>
          <p:sp>
            <p:nvSpPr>
              <p:cNvPr id="1288" name="Rectangle 128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89" name="Rectangle 128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316" name="Group 1315"/>
          <p:cNvGrpSpPr/>
          <p:nvPr/>
        </p:nvGrpSpPr>
        <p:grpSpPr>
          <a:xfrm>
            <a:off x="1198801" y="7016398"/>
            <a:ext cx="8398395" cy="360000"/>
            <a:chOff x="1124389" y="2718693"/>
            <a:chExt cx="8398395" cy="360000"/>
          </a:xfrm>
        </p:grpSpPr>
        <p:grpSp>
          <p:nvGrpSpPr>
            <p:cNvPr id="1317" name="Group 1316"/>
            <p:cNvGrpSpPr/>
            <p:nvPr/>
          </p:nvGrpSpPr>
          <p:grpSpPr>
            <a:xfrm rot="10800000">
              <a:off x="7723189" y="2718693"/>
              <a:ext cx="599865" cy="360000"/>
              <a:chOff x="571306" y="7759253"/>
              <a:chExt cx="601200" cy="360000"/>
            </a:xfrm>
          </p:grpSpPr>
          <p:sp>
            <p:nvSpPr>
              <p:cNvPr id="1357" name="Rectangle 135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58" name="Rectangle 135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18" name="Group 1317"/>
            <p:cNvGrpSpPr/>
            <p:nvPr/>
          </p:nvGrpSpPr>
          <p:grpSpPr>
            <a:xfrm rot="10800000">
              <a:off x="7123325" y="2718693"/>
              <a:ext cx="599865" cy="360000"/>
              <a:chOff x="571306" y="7759253"/>
              <a:chExt cx="601200" cy="360000"/>
            </a:xfrm>
          </p:grpSpPr>
          <p:sp>
            <p:nvSpPr>
              <p:cNvPr id="1355" name="Rectangle 135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56" name="Rectangle 135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19" name="Group 1318"/>
            <p:cNvGrpSpPr/>
            <p:nvPr/>
          </p:nvGrpSpPr>
          <p:grpSpPr>
            <a:xfrm rot="10800000">
              <a:off x="6523460" y="2718693"/>
              <a:ext cx="599865" cy="360000"/>
              <a:chOff x="571306" y="7759253"/>
              <a:chExt cx="601200" cy="360000"/>
            </a:xfrm>
          </p:grpSpPr>
          <p:sp>
            <p:nvSpPr>
              <p:cNvPr id="1353" name="Rectangle 135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54" name="Rectangle 135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20" name="Group 1319"/>
            <p:cNvGrpSpPr/>
            <p:nvPr/>
          </p:nvGrpSpPr>
          <p:grpSpPr>
            <a:xfrm rot="10800000">
              <a:off x="5923595" y="2718693"/>
              <a:ext cx="599865" cy="360000"/>
              <a:chOff x="571306" y="7759253"/>
              <a:chExt cx="601200" cy="360000"/>
            </a:xfrm>
          </p:grpSpPr>
          <p:sp>
            <p:nvSpPr>
              <p:cNvPr id="1351" name="Rectangle 135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52" name="Rectangle 135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21" name="Group 1320"/>
            <p:cNvGrpSpPr/>
            <p:nvPr/>
          </p:nvGrpSpPr>
          <p:grpSpPr>
            <a:xfrm rot="10800000">
              <a:off x="5323731" y="2718693"/>
              <a:ext cx="599865" cy="360000"/>
              <a:chOff x="571306" y="7759253"/>
              <a:chExt cx="601200" cy="360000"/>
            </a:xfrm>
          </p:grpSpPr>
          <p:sp>
            <p:nvSpPr>
              <p:cNvPr id="1349" name="Rectangle 134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50" name="Rectangle 13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22" name="Group 1321"/>
            <p:cNvGrpSpPr/>
            <p:nvPr/>
          </p:nvGrpSpPr>
          <p:grpSpPr>
            <a:xfrm rot="10800000">
              <a:off x="4723866" y="2718693"/>
              <a:ext cx="599865" cy="360000"/>
              <a:chOff x="571306" y="7759253"/>
              <a:chExt cx="601200" cy="360000"/>
            </a:xfrm>
          </p:grpSpPr>
          <p:sp>
            <p:nvSpPr>
              <p:cNvPr id="1347" name="Rectangle 134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48" name="Rectangle 134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23" name="Group 1322"/>
            <p:cNvGrpSpPr/>
            <p:nvPr/>
          </p:nvGrpSpPr>
          <p:grpSpPr>
            <a:xfrm rot="10800000">
              <a:off x="4124001" y="2718693"/>
              <a:ext cx="599865" cy="360000"/>
              <a:chOff x="571306" y="7759253"/>
              <a:chExt cx="601200" cy="360000"/>
            </a:xfrm>
          </p:grpSpPr>
          <p:sp>
            <p:nvSpPr>
              <p:cNvPr id="1345" name="Rectangle 134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46" name="Rectangle 134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24" name="Group 1323"/>
            <p:cNvGrpSpPr/>
            <p:nvPr/>
          </p:nvGrpSpPr>
          <p:grpSpPr>
            <a:xfrm rot="10800000">
              <a:off x="3523848" y="2718693"/>
              <a:ext cx="599865" cy="360000"/>
              <a:chOff x="571306" y="7759253"/>
              <a:chExt cx="601200" cy="360000"/>
            </a:xfrm>
          </p:grpSpPr>
          <p:sp>
            <p:nvSpPr>
              <p:cNvPr id="1343" name="Rectangle 134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44" name="Rectangle 134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25" name="Group 1324"/>
            <p:cNvGrpSpPr/>
            <p:nvPr/>
          </p:nvGrpSpPr>
          <p:grpSpPr>
            <a:xfrm rot="10800000">
              <a:off x="2923983" y="2718693"/>
              <a:ext cx="599865" cy="360000"/>
              <a:chOff x="571306" y="7759253"/>
              <a:chExt cx="601200" cy="360000"/>
            </a:xfrm>
          </p:grpSpPr>
          <p:sp>
            <p:nvSpPr>
              <p:cNvPr id="1341" name="Rectangle 134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42" name="Rectangle 134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26" name="Group 1325"/>
            <p:cNvGrpSpPr/>
            <p:nvPr/>
          </p:nvGrpSpPr>
          <p:grpSpPr>
            <a:xfrm rot="10800000">
              <a:off x="2324119" y="2718693"/>
              <a:ext cx="599865" cy="360000"/>
              <a:chOff x="571306" y="7759253"/>
              <a:chExt cx="601200" cy="360000"/>
            </a:xfrm>
          </p:grpSpPr>
          <p:sp>
            <p:nvSpPr>
              <p:cNvPr id="1339" name="Rectangle 133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40" name="Rectangle 133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27" name="Group 1326"/>
            <p:cNvGrpSpPr/>
            <p:nvPr/>
          </p:nvGrpSpPr>
          <p:grpSpPr>
            <a:xfrm rot="10800000">
              <a:off x="1724254" y="2718693"/>
              <a:ext cx="599865" cy="360000"/>
              <a:chOff x="571306" y="7759253"/>
              <a:chExt cx="601200" cy="360000"/>
            </a:xfrm>
          </p:grpSpPr>
          <p:sp>
            <p:nvSpPr>
              <p:cNvPr id="1337" name="Rectangle 133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38" name="Rectangle 133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28" name="Group 1327"/>
            <p:cNvGrpSpPr/>
            <p:nvPr/>
          </p:nvGrpSpPr>
          <p:grpSpPr>
            <a:xfrm rot="10800000">
              <a:off x="8323054" y="2718693"/>
              <a:ext cx="599865" cy="360000"/>
              <a:chOff x="571306" y="7759253"/>
              <a:chExt cx="601200" cy="360000"/>
            </a:xfrm>
          </p:grpSpPr>
          <p:sp>
            <p:nvSpPr>
              <p:cNvPr id="1335" name="Rectangle 133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36" name="Rectangle 133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29" name="Group 1328"/>
            <p:cNvGrpSpPr/>
            <p:nvPr/>
          </p:nvGrpSpPr>
          <p:grpSpPr>
            <a:xfrm rot="10800000">
              <a:off x="1124389" y="2718693"/>
              <a:ext cx="599865" cy="360000"/>
              <a:chOff x="571306" y="7759253"/>
              <a:chExt cx="601200" cy="360000"/>
            </a:xfrm>
          </p:grpSpPr>
          <p:sp>
            <p:nvSpPr>
              <p:cNvPr id="1333" name="Rectangle 133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34" name="Rectangle 133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30" name="Group 1329"/>
            <p:cNvGrpSpPr/>
            <p:nvPr/>
          </p:nvGrpSpPr>
          <p:grpSpPr>
            <a:xfrm rot="10800000">
              <a:off x="8922919" y="2718693"/>
              <a:ext cx="599865" cy="360000"/>
              <a:chOff x="571306" y="7759253"/>
              <a:chExt cx="601200" cy="360000"/>
            </a:xfrm>
          </p:grpSpPr>
          <p:sp>
            <p:nvSpPr>
              <p:cNvPr id="1331" name="Rectangle 133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32" name="Rectangle 133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359" name="Group 1358"/>
          <p:cNvGrpSpPr/>
          <p:nvPr/>
        </p:nvGrpSpPr>
        <p:grpSpPr>
          <a:xfrm>
            <a:off x="1198801" y="7815598"/>
            <a:ext cx="8398395" cy="360000"/>
            <a:chOff x="1124389" y="2718693"/>
            <a:chExt cx="8398395" cy="360000"/>
          </a:xfrm>
        </p:grpSpPr>
        <p:grpSp>
          <p:nvGrpSpPr>
            <p:cNvPr id="1360" name="Group 1359"/>
            <p:cNvGrpSpPr/>
            <p:nvPr/>
          </p:nvGrpSpPr>
          <p:grpSpPr>
            <a:xfrm rot="10800000">
              <a:off x="7723189" y="2718693"/>
              <a:ext cx="599865" cy="360000"/>
              <a:chOff x="571306" y="7759253"/>
              <a:chExt cx="601200" cy="360000"/>
            </a:xfrm>
          </p:grpSpPr>
          <p:sp>
            <p:nvSpPr>
              <p:cNvPr id="1400" name="Rectangle 139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01" name="Rectangle 140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61" name="Group 1360"/>
            <p:cNvGrpSpPr/>
            <p:nvPr/>
          </p:nvGrpSpPr>
          <p:grpSpPr>
            <a:xfrm rot="10800000">
              <a:off x="7123325" y="2718693"/>
              <a:ext cx="599865" cy="360000"/>
              <a:chOff x="571306" y="7759253"/>
              <a:chExt cx="601200" cy="360000"/>
            </a:xfrm>
          </p:grpSpPr>
          <p:sp>
            <p:nvSpPr>
              <p:cNvPr id="1398" name="Rectangle 139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99" name="Rectangle 139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62" name="Group 1361"/>
            <p:cNvGrpSpPr/>
            <p:nvPr/>
          </p:nvGrpSpPr>
          <p:grpSpPr>
            <a:xfrm rot="10800000">
              <a:off x="6523460" y="2718693"/>
              <a:ext cx="599865" cy="360000"/>
              <a:chOff x="571306" y="7759253"/>
              <a:chExt cx="601200" cy="360000"/>
            </a:xfrm>
          </p:grpSpPr>
          <p:sp>
            <p:nvSpPr>
              <p:cNvPr id="1396" name="Rectangle 139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97" name="Rectangle 139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63" name="Group 1362"/>
            <p:cNvGrpSpPr/>
            <p:nvPr/>
          </p:nvGrpSpPr>
          <p:grpSpPr>
            <a:xfrm rot="10800000">
              <a:off x="5923595" y="2718693"/>
              <a:ext cx="599865" cy="360000"/>
              <a:chOff x="571306" y="7759253"/>
              <a:chExt cx="601200" cy="360000"/>
            </a:xfrm>
          </p:grpSpPr>
          <p:sp>
            <p:nvSpPr>
              <p:cNvPr id="1394" name="Rectangle 139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95" name="Rectangle 139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64" name="Group 1363"/>
            <p:cNvGrpSpPr/>
            <p:nvPr/>
          </p:nvGrpSpPr>
          <p:grpSpPr>
            <a:xfrm rot="10800000">
              <a:off x="5323731" y="2718693"/>
              <a:ext cx="599865" cy="360000"/>
              <a:chOff x="571306" y="7759253"/>
              <a:chExt cx="601200" cy="360000"/>
            </a:xfrm>
          </p:grpSpPr>
          <p:sp>
            <p:nvSpPr>
              <p:cNvPr id="1392" name="Rectangle 139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93" name="Rectangle 139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65" name="Group 1364"/>
            <p:cNvGrpSpPr/>
            <p:nvPr/>
          </p:nvGrpSpPr>
          <p:grpSpPr>
            <a:xfrm rot="10800000">
              <a:off x="4723866" y="2718693"/>
              <a:ext cx="599865" cy="360000"/>
              <a:chOff x="571306" y="7759253"/>
              <a:chExt cx="601200" cy="360000"/>
            </a:xfrm>
          </p:grpSpPr>
          <p:sp>
            <p:nvSpPr>
              <p:cNvPr id="1390" name="Rectangle 138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91" name="Rectangle 139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66" name="Group 1365"/>
            <p:cNvGrpSpPr/>
            <p:nvPr/>
          </p:nvGrpSpPr>
          <p:grpSpPr>
            <a:xfrm rot="10800000">
              <a:off x="4124001" y="2718693"/>
              <a:ext cx="599865" cy="360000"/>
              <a:chOff x="571306" y="7759253"/>
              <a:chExt cx="601200" cy="360000"/>
            </a:xfrm>
          </p:grpSpPr>
          <p:sp>
            <p:nvSpPr>
              <p:cNvPr id="1388" name="Rectangle 138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89" name="Rectangle 138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67" name="Group 1366"/>
            <p:cNvGrpSpPr/>
            <p:nvPr/>
          </p:nvGrpSpPr>
          <p:grpSpPr>
            <a:xfrm rot="10800000">
              <a:off x="3523848" y="2718693"/>
              <a:ext cx="599865" cy="360000"/>
              <a:chOff x="571306" y="7759253"/>
              <a:chExt cx="601200" cy="360000"/>
            </a:xfrm>
          </p:grpSpPr>
          <p:sp>
            <p:nvSpPr>
              <p:cNvPr id="1386" name="Rectangle 138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87" name="Rectangle 138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68" name="Group 1367"/>
            <p:cNvGrpSpPr/>
            <p:nvPr/>
          </p:nvGrpSpPr>
          <p:grpSpPr>
            <a:xfrm rot="10800000">
              <a:off x="2923983" y="2718693"/>
              <a:ext cx="599865" cy="360000"/>
              <a:chOff x="571306" y="7759253"/>
              <a:chExt cx="601200" cy="360000"/>
            </a:xfrm>
          </p:grpSpPr>
          <p:sp>
            <p:nvSpPr>
              <p:cNvPr id="1384" name="Rectangle 138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85" name="Rectangle 138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69" name="Group 1368"/>
            <p:cNvGrpSpPr/>
            <p:nvPr/>
          </p:nvGrpSpPr>
          <p:grpSpPr>
            <a:xfrm rot="10800000">
              <a:off x="2324119" y="2718693"/>
              <a:ext cx="599865" cy="360000"/>
              <a:chOff x="571306" y="7759253"/>
              <a:chExt cx="601200" cy="360000"/>
            </a:xfrm>
          </p:grpSpPr>
          <p:sp>
            <p:nvSpPr>
              <p:cNvPr id="1382" name="Rectangle 138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83" name="Rectangle 138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70" name="Group 1369"/>
            <p:cNvGrpSpPr/>
            <p:nvPr/>
          </p:nvGrpSpPr>
          <p:grpSpPr>
            <a:xfrm rot="10800000">
              <a:off x="1724254" y="2718693"/>
              <a:ext cx="599865" cy="360000"/>
              <a:chOff x="571306" y="7759253"/>
              <a:chExt cx="601200" cy="360000"/>
            </a:xfrm>
          </p:grpSpPr>
          <p:sp>
            <p:nvSpPr>
              <p:cNvPr id="1380" name="Rectangle 137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81" name="Rectangle 138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71" name="Group 1370"/>
            <p:cNvGrpSpPr/>
            <p:nvPr/>
          </p:nvGrpSpPr>
          <p:grpSpPr>
            <a:xfrm rot="10800000">
              <a:off x="8323054" y="2718693"/>
              <a:ext cx="599865" cy="360000"/>
              <a:chOff x="571306" y="7759253"/>
              <a:chExt cx="601200" cy="360000"/>
            </a:xfrm>
          </p:grpSpPr>
          <p:sp>
            <p:nvSpPr>
              <p:cNvPr id="1378" name="Rectangle 137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79" name="Rectangle 137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72" name="Group 1371"/>
            <p:cNvGrpSpPr/>
            <p:nvPr/>
          </p:nvGrpSpPr>
          <p:grpSpPr>
            <a:xfrm rot="10800000">
              <a:off x="1124389" y="2718693"/>
              <a:ext cx="599865" cy="360000"/>
              <a:chOff x="571306" y="7759253"/>
              <a:chExt cx="601200" cy="360000"/>
            </a:xfrm>
          </p:grpSpPr>
          <p:sp>
            <p:nvSpPr>
              <p:cNvPr id="1376" name="Rectangle 137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77" name="Rectangle 137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73" name="Group 1372"/>
            <p:cNvGrpSpPr/>
            <p:nvPr/>
          </p:nvGrpSpPr>
          <p:grpSpPr>
            <a:xfrm rot="10800000">
              <a:off x="8922919" y="2718693"/>
              <a:ext cx="599865" cy="360000"/>
              <a:chOff x="571306" y="7759253"/>
              <a:chExt cx="601200" cy="360000"/>
            </a:xfrm>
          </p:grpSpPr>
          <p:sp>
            <p:nvSpPr>
              <p:cNvPr id="1374" name="Rectangle 137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75" name="Rectangle 137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402" name="Group 1401"/>
          <p:cNvGrpSpPr/>
          <p:nvPr/>
        </p:nvGrpSpPr>
        <p:grpSpPr>
          <a:xfrm>
            <a:off x="1198801" y="8614798"/>
            <a:ext cx="8398395" cy="360000"/>
            <a:chOff x="1124389" y="2718693"/>
            <a:chExt cx="8398395" cy="360000"/>
          </a:xfrm>
        </p:grpSpPr>
        <p:grpSp>
          <p:nvGrpSpPr>
            <p:cNvPr id="1403" name="Group 1402"/>
            <p:cNvGrpSpPr/>
            <p:nvPr/>
          </p:nvGrpSpPr>
          <p:grpSpPr>
            <a:xfrm rot="10800000">
              <a:off x="7723189" y="2718693"/>
              <a:ext cx="599865" cy="360000"/>
              <a:chOff x="571306" y="7759253"/>
              <a:chExt cx="601200" cy="360000"/>
            </a:xfrm>
          </p:grpSpPr>
          <p:sp>
            <p:nvSpPr>
              <p:cNvPr id="1443" name="Rectangle 144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44" name="Rectangle 144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04" name="Group 1403"/>
            <p:cNvGrpSpPr/>
            <p:nvPr/>
          </p:nvGrpSpPr>
          <p:grpSpPr>
            <a:xfrm rot="10800000">
              <a:off x="7123325" y="2718693"/>
              <a:ext cx="599865" cy="360000"/>
              <a:chOff x="571306" y="7759253"/>
              <a:chExt cx="601200" cy="360000"/>
            </a:xfrm>
          </p:grpSpPr>
          <p:sp>
            <p:nvSpPr>
              <p:cNvPr id="1441" name="Rectangle 144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42" name="Rectangle 144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05" name="Group 1404"/>
            <p:cNvGrpSpPr/>
            <p:nvPr/>
          </p:nvGrpSpPr>
          <p:grpSpPr>
            <a:xfrm rot="10800000">
              <a:off x="6523460" y="2718693"/>
              <a:ext cx="599865" cy="360000"/>
              <a:chOff x="571306" y="7759253"/>
              <a:chExt cx="601200" cy="360000"/>
            </a:xfrm>
          </p:grpSpPr>
          <p:sp>
            <p:nvSpPr>
              <p:cNvPr id="1439" name="Rectangle 143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40" name="Rectangle 143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06" name="Group 1405"/>
            <p:cNvGrpSpPr/>
            <p:nvPr/>
          </p:nvGrpSpPr>
          <p:grpSpPr>
            <a:xfrm rot="10800000">
              <a:off x="5923595" y="2718693"/>
              <a:ext cx="599865" cy="360000"/>
              <a:chOff x="571306" y="7759253"/>
              <a:chExt cx="601200" cy="360000"/>
            </a:xfrm>
          </p:grpSpPr>
          <p:sp>
            <p:nvSpPr>
              <p:cNvPr id="1437" name="Rectangle 143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38" name="Rectangle 143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07" name="Group 1406"/>
            <p:cNvGrpSpPr/>
            <p:nvPr/>
          </p:nvGrpSpPr>
          <p:grpSpPr>
            <a:xfrm rot="10800000">
              <a:off x="5323731" y="2718693"/>
              <a:ext cx="599865" cy="360000"/>
              <a:chOff x="571306" y="7759253"/>
              <a:chExt cx="601200" cy="360000"/>
            </a:xfrm>
          </p:grpSpPr>
          <p:sp>
            <p:nvSpPr>
              <p:cNvPr id="1435" name="Rectangle 143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36" name="Rectangle 143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08" name="Group 1407"/>
            <p:cNvGrpSpPr/>
            <p:nvPr/>
          </p:nvGrpSpPr>
          <p:grpSpPr>
            <a:xfrm rot="10800000">
              <a:off x="4723866" y="2718693"/>
              <a:ext cx="599865" cy="360000"/>
              <a:chOff x="571306" y="7759253"/>
              <a:chExt cx="601200" cy="360000"/>
            </a:xfrm>
          </p:grpSpPr>
          <p:sp>
            <p:nvSpPr>
              <p:cNvPr id="1433" name="Rectangle 143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34" name="Rectangle 143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09" name="Group 1408"/>
            <p:cNvGrpSpPr/>
            <p:nvPr/>
          </p:nvGrpSpPr>
          <p:grpSpPr>
            <a:xfrm rot="10800000">
              <a:off x="4124001" y="2718693"/>
              <a:ext cx="599865" cy="360000"/>
              <a:chOff x="571306" y="7759253"/>
              <a:chExt cx="601200" cy="360000"/>
            </a:xfrm>
          </p:grpSpPr>
          <p:sp>
            <p:nvSpPr>
              <p:cNvPr id="1431" name="Rectangle 143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32" name="Rectangle 143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10" name="Group 1409"/>
            <p:cNvGrpSpPr/>
            <p:nvPr/>
          </p:nvGrpSpPr>
          <p:grpSpPr>
            <a:xfrm rot="10800000">
              <a:off x="3523848" y="2718693"/>
              <a:ext cx="599865" cy="360000"/>
              <a:chOff x="571306" y="7759253"/>
              <a:chExt cx="601200" cy="360000"/>
            </a:xfrm>
          </p:grpSpPr>
          <p:sp>
            <p:nvSpPr>
              <p:cNvPr id="1429" name="Rectangle 142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30" name="Rectangle 142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11" name="Group 1410"/>
            <p:cNvGrpSpPr/>
            <p:nvPr/>
          </p:nvGrpSpPr>
          <p:grpSpPr>
            <a:xfrm rot="10800000">
              <a:off x="2923983" y="2718693"/>
              <a:ext cx="599865" cy="360000"/>
              <a:chOff x="571306" y="7759253"/>
              <a:chExt cx="601200" cy="360000"/>
            </a:xfrm>
          </p:grpSpPr>
          <p:sp>
            <p:nvSpPr>
              <p:cNvPr id="1427" name="Rectangle 142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28" name="Rectangle 142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12" name="Group 1411"/>
            <p:cNvGrpSpPr/>
            <p:nvPr/>
          </p:nvGrpSpPr>
          <p:grpSpPr>
            <a:xfrm rot="10800000">
              <a:off x="2324119" y="2718693"/>
              <a:ext cx="599865" cy="360000"/>
              <a:chOff x="571306" y="7759253"/>
              <a:chExt cx="601200" cy="360000"/>
            </a:xfrm>
          </p:grpSpPr>
          <p:sp>
            <p:nvSpPr>
              <p:cNvPr id="1425" name="Rectangle 142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26" name="Rectangle 142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13" name="Group 1412"/>
            <p:cNvGrpSpPr/>
            <p:nvPr/>
          </p:nvGrpSpPr>
          <p:grpSpPr>
            <a:xfrm rot="10800000">
              <a:off x="1724254" y="2718693"/>
              <a:ext cx="599865" cy="360000"/>
              <a:chOff x="571306" y="7759253"/>
              <a:chExt cx="601200" cy="360000"/>
            </a:xfrm>
          </p:grpSpPr>
          <p:sp>
            <p:nvSpPr>
              <p:cNvPr id="1423" name="Rectangle 142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24" name="Rectangle 142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14" name="Group 1413"/>
            <p:cNvGrpSpPr/>
            <p:nvPr/>
          </p:nvGrpSpPr>
          <p:grpSpPr>
            <a:xfrm rot="10800000">
              <a:off x="8323054" y="2718693"/>
              <a:ext cx="599865" cy="360000"/>
              <a:chOff x="571306" y="7759253"/>
              <a:chExt cx="601200" cy="360000"/>
            </a:xfrm>
          </p:grpSpPr>
          <p:sp>
            <p:nvSpPr>
              <p:cNvPr id="1421" name="Rectangle 142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22" name="Rectangle 142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15" name="Group 1414"/>
            <p:cNvGrpSpPr/>
            <p:nvPr/>
          </p:nvGrpSpPr>
          <p:grpSpPr>
            <a:xfrm rot="10800000">
              <a:off x="1124389" y="2718693"/>
              <a:ext cx="599865" cy="360000"/>
              <a:chOff x="571306" y="7759253"/>
              <a:chExt cx="601200" cy="360000"/>
            </a:xfrm>
          </p:grpSpPr>
          <p:sp>
            <p:nvSpPr>
              <p:cNvPr id="1419" name="Rectangle 141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20" name="Rectangle 141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16" name="Group 1415"/>
            <p:cNvGrpSpPr/>
            <p:nvPr/>
          </p:nvGrpSpPr>
          <p:grpSpPr>
            <a:xfrm rot="10800000">
              <a:off x="8922919" y="2718693"/>
              <a:ext cx="599865" cy="360000"/>
              <a:chOff x="571306" y="7759253"/>
              <a:chExt cx="601200" cy="360000"/>
            </a:xfrm>
          </p:grpSpPr>
          <p:sp>
            <p:nvSpPr>
              <p:cNvPr id="1417" name="Rectangle 141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18" name="Rectangle 141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445" name="Group 1444"/>
          <p:cNvGrpSpPr/>
          <p:nvPr/>
        </p:nvGrpSpPr>
        <p:grpSpPr>
          <a:xfrm>
            <a:off x="1198801" y="9413998"/>
            <a:ext cx="8398395" cy="360000"/>
            <a:chOff x="1124389" y="2718693"/>
            <a:chExt cx="8398395" cy="360000"/>
          </a:xfrm>
        </p:grpSpPr>
        <p:grpSp>
          <p:nvGrpSpPr>
            <p:cNvPr id="1446" name="Group 1445"/>
            <p:cNvGrpSpPr/>
            <p:nvPr/>
          </p:nvGrpSpPr>
          <p:grpSpPr>
            <a:xfrm rot="10800000">
              <a:off x="7723189" y="2718693"/>
              <a:ext cx="599865" cy="360000"/>
              <a:chOff x="571306" y="7759253"/>
              <a:chExt cx="601200" cy="360000"/>
            </a:xfrm>
          </p:grpSpPr>
          <p:sp>
            <p:nvSpPr>
              <p:cNvPr id="1486" name="Rectangle 148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87" name="Rectangle 148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47" name="Group 1446"/>
            <p:cNvGrpSpPr/>
            <p:nvPr/>
          </p:nvGrpSpPr>
          <p:grpSpPr>
            <a:xfrm rot="10800000">
              <a:off x="7123325" y="2718693"/>
              <a:ext cx="599865" cy="360000"/>
              <a:chOff x="571306" y="7759253"/>
              <a:chExt cx="601200" cy="360000"/>
            </a:xfrm>
          </p:grpSpPr>
          <p:sp>
            <p:nvSpPr>
              <p:cNvPr id="1484" name="Rectangle 148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85" name="Rectangle 148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48" name="Group 1447"/>
            <p:cNvGrpSpPr/>
            <p:nvPr/>
          </p:nvGrpSpPr>
          <p:grpSpPr>
            <a:xfrm rot="10800000">
              <a:off x="6523460" y="2718693"/>
              <a:ext cx="599865" cy="360000"/>
              <a:chOff x="571306" y="7759253"/>
              <a:chExt cx="601200" cy="360000"/>
            </a:xfrm>
          </p:grpSpPr>
          <p:sp>
            <p:nvSpPr>
              <p:cNvPr id="1482" name="Rectangle 148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83" name="Rectangle 148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49" name="Group 1448"/>
            <p:cNvGrpSpPr/>
            <p:nvPr/>
          </p:nvGrpSpPr>
          <p:grpSpPr>
            <a:xfrm rot="10800000">
              <a:off x="5923595" y="2718693"/>
              <a:ext cx="599865" cy="360000"/>
              <a:chOff x="571306" y="7759253"/>
              <a:chExt cx="601200" cy="360000"/>
            </a:xfrm>
          </p:grpSpPr>
          <p:sp>
            <p:nvSpPr>
              <p:cNvPr id="1480" name="Rectangle 147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81" name="Rectangle 148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50" name="Group 1449"/>
            <p:cNvGrpSpPr/>
            <p:nvPr/>
          </p:nvGrpSpPr>
          <p:grpSpPr>
            <a:xfrm rot="10800000">
              <a:off x="5323731" y="2718693"/>
              <a:ext cx="599865" cy="360000"/>
              <a:chOff x="571306" y="7759253"/>
              <a:chExt cx="601200" cy="360000"/>
            </a:xfrm>
          </p:grpSpPr>
          <p:sp>
            <p:nvSpPr>
              <p:cNvPr id="1478" name="Rectangle 147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79" name="Rectangle 147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51" name="Group 1450"/>
            <p:cNvGrpSpPr/>
            <p:nvPr/>
          </p:nvGrpSpPr>
          <p:grpSpPr>
            <a:xfrm rot="10800000">
              <a:off x="4723866" y="2718693"/>
              <a:ext cx="599865" cy="360000"/>
              <a:chOff x="571306" y="7759253"/>
              <a:chExt cx="601200" cy="360000"/>
            </a:xfrm>
          </p:grpSpPr>
          <p:sp>
            <p:nvSpPr>
              <p:cNvPr id="1476" name="Rectangle 147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77" name="Rectangle 147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52" name="Group 1451"/>
            <p:cNvGrpSpPr/>
            <p:nvPr/>
          </p:nvGrpSpPr>
          <p:grpSpPr>
            <a:xfrm rot="10800000">
              <a:off x="4124001" y="2718693"/>
              <a:ext cx="599865" cy="360000"/>
              <a:chOff x="571306" y="7759253"/>
              <a:chExt cx="601200" cy="360000"/>
            </a:xfrm>
          </p:grpSpPr>
          <p:sp>
            <p:nvSpPr>
              <p:cNvPr id="1474" name="Rectangle 147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75" name="Rectangle 147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53" name="Group 1452"/>
            <p:cNvGrpSpPr/>
            <p:nvPr/>
          </p:nvGrpSpPr>
          <p:grpSpPr>
            <a:xfrm rot="10800000">
              <a:off x="3523848" y="2718693"/>
              <a:ext cx="599865" cy="360000"/>
              <a:chOff x="571306" y="7759253"/>
              <a:chExt cx="601200" cy="360000"/>
            </a:xfrm>
          </p:grpSpPr>
          <p:sp>
            <p:nvSpPr>
              <p:cNvPr id="1472" name="Rectangle 147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73" name="Rectangle 147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54" name="Group 1453"/>
            <p:cNvGrpSpPr/>
            <p:nvPr/>
          </p:nvGrpSpPr>
          <p:grpSpPr>
            <a:xfrm rot="10800000">
              <a:off x="2923983" y="2718693"/>
              <a:ext cx="599865" cy="360000"/>
              <a:chOff x="571306" y="7759253"/>
              <a:chExt cx="601200" cy="360000"/>
            </a:xfrm>
          </p:grpSpPr>
          <p:sp>
            <p:nvSpPr>
              <p:cNvPr id="1470" name="Rectangle 146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71" name="Rectangle 147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55" name="Group 1454"/>
            <p:cNvGrpSpPr/>
            <p:nvPr/>
          </p:nvGrpSpPr>
          <p:grpSpPr>
            <a:xfrm rot="10800000">
              <a:off x="2324119" y="2718693"/>
              <a:ext cx="599865" cy="360000"/>
              <a:chOff x="571306" y="7759253"/>
              <a:chExt cx="601200" cy="360000"/>
            </a:xfrm>
          </p:grpSpPr>
          <p:sp>
            <p:nvSpPr>
              <p:cNvPr id="1468" name="Rectangle 146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69" name="Rectangle 146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56" name="Group 1455"/>
            <p:cNvGrpSpPr/>
            <p:nvPr/>
          </p:nvGrpSpPr>
          <p:grpSpPr>
            <a:xfrm rot="10800000">
              <a:off x="1724254" y="2718693"/>
              <a:ext cx="599865" cy="360000"/>
              <a:chOff x="571306" y="7759253"/>
              <a:chExt cx="601200" cy="360000"/>
            </a:xfrm>
          </p:grpSpPr>
          <p:sp>
            <p:nvSpPr>
              <p:cNvPr id="1466" name="Rectangle 146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67" name="Rectangle 146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57" name="Group 1456"/>
            <p:cNvGrpSpPr/>
            <p:nvPr/>
          </p:nvGrpSpPr>
          <p:grpSpPr>
            <a:xfrm rot="10800000">
              <a:off x="8323054" y="2718693"/>
              <a:ext cx="599865" cy="360000"/>
              <a:chOff x="571306" y="7759253"/>
              <a:chExt cx="601200" cy="360000"/>
            </a:xfrm>
          </p:grpSpPr>
          <p:sp>
            <p:nvSpPr>
              <p:cNvPr id="1464" name="Rectangle 146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65" name="Rectangle 146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58" name="Group 1457"/>
            <p:cNvGrpSpPr/>
            <p:nvPr/>
          </p:nvGrpSpPr>
          <p:grpSpPr>
            <a:xfrm rot="10800000">
              <a:off x="1124389" y="2718693"/>
              <a:ext cx="599865" cy="360000"/>
              <a:chOff x="571306" y="7759253"/>
              <a:chExt cx="601200" cy="360000"/>
            </a:xfrm>
          </p:grpSpPr>
          <p:sp>
            <p:nvSpPr>
              <p:cNvPr id="1462" name="Rectangle 146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63" name="Rectangle 146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59" name="Group 1458"/>
            <p:cNvGrpSpPr/>
            <p:nvPr/>
          </p:nvGrpSpPr>
          <p:grpSpPr>
            <a:xfrm rot="10800000">
              <a:off x="8922919" y="2718693"/>
              <a:ext cx="599865" cy="360000"/>
              <a:chOff x="571306" y="7759253"/>
              <a:chExt cx="601200" cy="360000"/>
            </a:xfrm>
          </p:grpSpPr>
          <p:sp>
            <p:nvSpPr>
              <p:cNvPr id="1460" name="Rectangle 145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61" name="Rectangle 146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488" name="Group 1487"/>
          <p:cNvGrpSpPr/>
          <p:nvPr/>
        </p:nvGrpSpPr>
        <p:grpSpPr>
          <a:xfrm>
            <a:off x="1198801" y="10213198"/>
            <a:ext cx="8398395" cy="360000"/>
            <a:chOff x="1124389" y="2718693"/>
            <a:chExt cx="8398395" cy="360000"/>
          </a:xfrm>
        </p:grpSpPr>
        <p:grpSp>
          <p:nvGrpSpPr>
            <p:cNvPr id="1489" name="Group 1488"/>
            <p:cNvGrpSpPr/>
            <p:nvPr/>
          </p:nvGrpSpPr>
          <p:grpSpPr>
            <a:xfrm rot="10800000">
              <a:off x="7723189" y="2718693"/>
              <a:ext cx="599865" cy="360000"/>
              <a:chOff x="571306" y="7759253"/>
              <a:chExt cx="601200" cy="360000"/>
            </a:xfrm>
          </p:grpSpPr>
          <p:sp>
            <p:nvSpPr>
              <p:cNvPr id="1529" name="Rectangle 152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30" name="Rectangle 152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90" name="Group 1489"/>
            <p:cNvGrpSpPr/>
            <p:nvPr/>
          </p:nvGrpSpPr>
          <p:grpSpPr>
            <a:xfrm rot="10800000">
              <a:off x="7123325" y="2718693"/>
              <a:ext cx="599865" cy="360000"/>
              <a:chOff x="571306" y="7759253"/>
              <a:chExt cx="601200" cy="360000"/>
            </a:xfrm>
          </p:grpSpPr>
          <p:sp>
            <p:nvSpPr>
              <p:cNvPr id="1527" name="Rectangle 152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28" name="Rectangle 152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91" name="Group 1490"/>
            <p:cNvGrpSpPr/>
            <p:nvPr/>
          </p:nvGrpSpPr>
          <p:grpSpPr>
            <a:xfrm rot="10800000">
              <a:off x="6523460" y="2718693"/>
              <a:ext cx="599865" cy="360000"/>
              <a:chOff x="571306" y="7759253"/>
              <a:chExt cx="601200" cy="360000"/>
            </a:xfrm>
          </p:grpSpPr>
          <p:sp>
            <p:nvSpPr>
              <p:cNvPr id="1525" name="Rectangle 152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26" name="Rectangle 152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92" name="Group 1491"/>
            <p:cNvGrpSpPr/>
            <p:nvPr/>
          </p:nvGrpSpPr>
          <p:grpSpPr>
            <a:xfrm rot="10800000">
              <a:off x="5923595" y="2718693"/>
              <a:ext cx="599865" cy="360000"/>
              <a:chOff x="571306" y="7759253"/>
              <a:chExt cx="601200" cy="360000"/>
            </a:xfrm>
          </p:grpSpPr>
          <p:sp>
            <p:nvSpPr>
              <p:cNvPr id="1523" name="Rectangle 152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24" name="Rectangle 152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93" name="Group 1492"/>
            <p:cNvGrpSpPr/>
            <p:nvPr/>
          </p:nvGrpSpPr>
          <p:grpSpPr>
            <a:xfrm rot="10800000">
              <a:off x="5323731" y="2718693"/>
              <a:ext cx="599865" cy="360000"/>
              <a:chOff x="571306" y="7759253"/>
              <a:chExt cx="601200" cy="360000"/>
            </a:xfrm>
          </p:grpSpPr>
          <p:sp>
            <p:nvSpPr>
              <p:cNvPr id="1521" name="Rectangle 152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22" name="Rectangle 152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94" name="Group 1493"/>
            <p:cNvGrpSpPr/>
            <p:nvPr/>
          </p:nvGrpSpPr>
          <p:grpSpPr>
            <a:xfrm rot="10800000">
              <a:off x="4723866" y="2718693"/>
              <a:ext cx="599865" cy="360000"/>
              <a:chOff x="571306" y="7759253"/>
              <a:chExt cx="601200" cy="360000"/>
            </a:xfrm>
          </p:grpSpPr>
          <p:sp>
            <p:nvSpPr>
              <p:cNvPr id="1519" name="Rectangle 151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20" name="Rectangle 151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95" name="Group 1494"/>
            <p:cNvGrpSpPr/>
            <p:nvPr/>
          </p:nvGrpSpPr>
          <p:grpSpPr>
            <a:xfrm rot="10800000">
              <a:off x="4124001" y="2718693"/>
              <a:ext cx="599865" cy="360000"/>
              <a:chOff x="571306" y="7759253"/>
              <a:chExt cx="601200" cy="360000"/>
            </a:xfrm>
          </p:grpSpPr>
          <p:sp>
            <p:nvSpPr>
              <p:cNvPr id="1517" name="Rectangle 151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18" name="Rectangle 151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96" name="Group 1495"/>
            <p:cNvGrpSpPr/>
            <p:nvPr/>
          </p:nvGrpSpPr>
          <p:grpSpPr>
            <a:xfrm rot="10800000">
              <a:off x="3523848" y="2718693"/>
              <a:ext cx="599865" cy="360000"/>
              <a:chOff x="571306" y="7759253"/>
              <a:chExt cx="601200" cy="360000"/>
            </a:xfrm>
          </p:grpSpPr>
          <p:sp>
            <p:nvSpPr>
              <p:cNvPr id="1515" name="Rectangle 151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16" name="Rectangle 151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97" name="Group 1496"/>
            <p:cNvGrpSpPr/>
            <p:nvPr/>
          </p:nvGrpSpPr>
          <p:grpSpPr>
            <a:xfrm rot="10800000">
              <a:off x="2923983" y="2718693"/>
              <a:ext cx="599865" cy="360000"/>
              <a:chOff x="571306" y="7759253"/>
              <a:chExt cx="601200" cy="360000"/>
            </a:xfrm>
          </p:grpSpPr>
          <p:sp>
            <p:nvSpPr>
              <p:cNvPr id="1513" name="Rectangle 151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14" name="Rectangle 151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98" name="Group 1497"/>
            <p:cNvGrpSpPr/>
            <p:nvPr/>
          </p:nvGrpSpPr>
          <p:grpSpPr>
            <a:xfrm rot="10800000">
              <a:off x="2324119" y="2718693"/>
              <a:ext cx="599865" cy="360000"/>
              <a:chOff x="571306" y="7759253"/>
              <a:chExt cx="601200" cy="360000"/>
            </a:xfrm>
          </p:grpSpPr>
          <p:sp>
            <p:nvSpPr>
              <p:cNvPr id="1511" name="Rectangle 151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12" name="Rectangle 151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99" name="Group 1498"/>
            <p:cNvGrpSpPr/>
            <p:nvPr/>
          </p:nvGrpSpPr>
          <p:grpSpPr>
            <a:xfrm rot="10800000">
              <a:off x="1724254" y="2718693"/>
              <a:ext cx="599865" cy="360000"/>
              <a:chOff x="571306" y="7759253"/>
              <a:chExt cx="601200" cy="360000"/>
            </a:xfrm>
          </p:grpSpPr>
          <p:sp>
            <p:nvSpPr>
              <p:cNvPr id="1509" name="Rectangle 150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10" name="Rectangle 150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00" name="Group 1499"/>
            <p:cNvGrpSpPr/>
            <p:nvPr/>
          </p:nvGrpSpPr>
          <p:grpSpPr>
            <a:xfrm rot="10800000">
              <a:off x="8323054" y="2718693"/>
              <a:ext cx="599865" cy="360000"/>
              <a:chOff x="571306" y="7759253"/>
              <a:chExt cx="601200" cy="360000"/>
            </a:xfrm>
          </p:grpSpPr>
          <p:sp>
            <p:nvSpPr>
              <p:cNvPr id="1507" name="Rectangle 150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08" name="Rectangle 150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01" name="Group 1500"/>
            <p:cNvGrpSpPr/>
            <p:nvPr/>
          </p:nvGrpSpPr>
          <p:grpSpPr>
            <a:xfrm rot="10800000">
              <a:off x="1124389" y="2718693"/>
              <a:ext cx="599865" cy="360000"/>
              <a:chOff x="571306" y="7759253"/>
              <a:chExt cx="601200" cy="360000"/>
            </a:xfrm>
          </p:grpSpPr>
          <p:sp>
            <p:nvSpPr>
              <p:cNvPr id="1505" name="Rectangle 150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06" name="Rectangle 150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02" name="Group 1501"/>
            <p:cNvGrpSpPr/>
            <p:nvPr/>
          </p:nvGrpSpPr>
          <p:grpSpPr>
            <a:xfrm rot="10800000">
              <a:off x="8922919" y="2718693"/>
              <a:ext cx="599865" cy="360000"/>
              <a:chOff x="571306" y="7759253"/>
              <a:chExt cx="601200" cy="360000"/>
            </a:xfrm>
          </p:grpSpPr>
          <p:sp>
            <p:nvSpPr>
              <p:cNvPr id="1503" name="Rectangle 150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04" name="Rectangle 150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531" name="Group 1530"/>
          <p:cNvGrpSpPr/>
          <p:nvPr/>
        </p:nvGrpSpPr>
        <p:grpSpPr>
          <a:xfrm>
            <a:off x="1198801" y="11012398"/>
            <a:ext cx="8398395" cy="360000"/>
            <a:chOff x="1124389" y="2718693"/>
            <a:chExt cx="8398395" cy="360000"/>
          </a:xfrm>
        </p:grpSpPr>
        <p:grpSp>
          <p:nvGrpSpPr>
            <p:cNvPr id="1532" name="Group 1531"/>
            <p:cNvGrpSpPr/>
            <p:nvPr/>
          </p:nvGrpSpPr>
          <p:grpSpPr>
            <a:xfrm rot="10800000">
              <a:off x="7723189" y="2718693"/>
              <a:ext cx="599865" cy="360000"/>
              <a:chOff x="571306" y="7759253"/>
              <a:chExt cx="601200" cy="360000"/>
            </a:xfrm>
          </p:grpSpPr>
          <p:sp>
            <p:nvSpPr>
              <p:cNvPr id="1572" name="Rectangle 157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73" name="Rectangle 157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33" name="Group 1532"/>
            <p:cNvGrpSpPr/>
            <p:nvPr/>
          </p:nvGrpSpPr>
          <p:grpSpPr>
            <a:xfrm rot="10800000">
              <a:off x="7123325" y="2718693"/>
              <a:ext cx="599865" cy="360000"/>
              <a:chOff x="571306" y="7759253"/>
              <a:chExt cx="601200" cy="360000"/>
            </a:xfrm>
          </p:grpSpPr>
          <p:sp>
            <p:nvSpPr>
              <p:cNvPr id="1570" name="Rectangle 156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71" name="Rectangle 157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34" name="Group 1533"/>
            <p:cNvGrpSpPr/>
            <p:nvPr/>
          </p:nvGrpSpPr>
          <p:grpSpPr>
            <a:xfrm rot="10800000">
              <a:off x="6523460" y="2718693"/>
              <a:ext cx="599865" cy="360000"/>
              <a:chOff x="571306" y="7759253"/>
              <a:chExt cx="601200" cy="360000"/>
            </a:xfrm>
          </p:grpSpPr>
          <p:sp>
            <p:nvSpPr>
              <p:cNvPr id="1568" name="Rectangle 156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69" name="Rectangle 156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35" name="Group 1534"/>
            <p:cNvGrpSpPr/>
            <p:nvPr/>
          </p:nvGrpSpPr>
          <p:grpSpPr>
            <a:xfrm rot="10800000">
              <a:off x="5923595" y="2718693"/>
              <a:ext cx="599865" cy="360000"/>
              <a:chOff x="571306" y="7759253"/>
              <a:chExt cx="601200" cy="360000"/>
            </a:xfrm>
          </p:grpSpPr>
          <p:sp>
            <p:nvSpPr>
              <p:cNvPr id="1566" name="Rectangle 156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67" name="Rectangle 156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36" name="Group 1535"/>
            <p:cNvGrpSpPr/>
            <p:nvPr/>
          </p:nvGrpSpPr>
          <p:grpSpPr>
            <a:xfrm rot="10800000">
              <a:off x="5323731" y="2718693"/>
              <a:ext cx="599865" cy="360000"/>
              <a:chOff x="571306" y="7759253"/>
              <a:chExt cx="601200" cy="360000"/>
            </a:xfrm>
          </p:grpSpPr>
          <p:sp>
            <p:nvSpPr>
              <p:cNvPr id="1564" name="Rectangle 156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65" name="Rectangle 156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37" name="Group 1536"/>
            <p:cNvGrpSpPr/>
            <p:nvPr/>
          </p:nvGrpSpPr>
          <p:grpSpPr>
            <a:xfrm rot="10800000">
              <a:off x="4723866" y="2718693"/>
              <a:ext cx="599865" cy="360000"/>
              <a:chOff x="571306" y="7759253"/>
              <a:chExt cx="601200" cy="360000"/>
            </a:xfrm>
          </p:grpSpPr>
          <p:sp>
            <p:nvSpPr>
              <p:cNvPr id="1562" name="Rectangle 156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63" name="Rectangle 156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38" name="Group 1537"/>
            <p:cNvGrpSpPr/>
            <p:nvPr/>
          </p:nvGrpSpPr>
          <p:grpSpPr>
            <a:xfrm rot="10800000">
              <a:off x="4124001" y="2718693"/>
              <a:ext cx="599865" cy="360000"/>
              <a:chOff x="571306" y="7759253"/>
              <a:chExt cx="601200" cy="360000"/>
            </a:xfrm>
          </p:grpSpPr>
          <p:sp>
            <p:nvSpPr>
              <p:cNvPr id="1560" name="Rectangle 155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61" name="Rectangle 156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39" name="Group 1538"/>
            <p:cNvGrpSpPr/>
            <p:nvPr/>
          </p:nvGrpSpPr>
          <p:grpSpPr>
            <a:xfrm rot="10800000">
              <a:off x="3523848" y="2718693"/>
              <a:ext cx="599865" cy="360000"/>
              <a:chOff x="571306" y="7759253"/>
              <a:chExt cx="601200" cy="360000"/>
            </a:xfrm>
          </p:grpSpPr>
          <p:sp>
            <p:nvSpPr>
              <p:cNvPr id="1558" name="Rectangle 155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59" name="Rectangle 155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40" name="Group 1539"/>
            <p:cNvGrpSpPr/>
            <p:nvPr/>
          </p:nvGrpSpPr>
          <p:grpSpPr>
            <a:xfrm rot="10800000">
              <a:off x="2923983" y="2718693"/>
              <a:ext cx="599865" cy="360000"/>
              <a:chOff x="571306" y="7759253"/>
              <a:chExt cx="601200" cy="360000"/>
            </a:xfrm>
          </p:grpSpPr>
          <p:sp>
            <p:nvSpPr>
              <p:cNvPr id="1556" name="Rectangle 155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57" name="Rectangle 155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41" name="Group 1540"/>
            <p:cNvGrpSpPr/>
            <p:nvPr/>
          </p:nvGrpSpPr>
          <p:grpSpPr>
            <a:xfrm rot="10800000">
              <a:off x="2324119" y="2718693"/>
              <a:ext cx="599865" cy="360000"/>
              <a:chOff x="571306" y="7759253"/>
              <a:chExt cx="601200" cy="360000"/>
            </a:xfrm>
          </p:grpSpPr>
          <p:sp>
            <p:nvSpPr>
              <p:cNvPr id="1554" name="Rectangle 155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55" name="Rectangle 155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42" name="Group 1541"/>
            <p:cNvGrpSpPr/>
            <p:nvPr/>
          </p:nvGrpSpPr>
          <p:grpSpPr>
            <a:xfrm rot="10800000">
              <a:off x="1724254" y="2718693"/>
              <a:ext cx="599865" cy="360000"/>
              <a:chOff x="571306" y="7759253"/>
              <a:chExt cx="601200" cy="360000"/>
            </a:xfrm>
          </p:grpSpPr>
          <p:sp>
            <p:nvSpPr>
              <p:cNvPr id="1552" name="Rectangle 155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53" name="Rectangle 155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43" name="Group 1542"/>
            <p:cNvGrpSpPr/>
            <p:nvPr/>
          </p:nvGrpSpPr>
          <p:grpSpPr>
            <a:xfrm rot="10800000">
              <a:off x="8323054" y="2718693"/>
              <a:ext cx="599865" cy="360000"/>
              <a:chOff x="571306" y="7759253"/>
              <a:chExt cx="601200" cy="360000"/>
            </a:xfrm>
          </p:grpSpPr>
          <p:sp>
            <p:nvSpPr>
              <p:cNvPr id="1550" name="Rectangle 154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51" name="Rectangle 155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44" name="Group 1543"/>
            <p:cNvGrpSpPr/>
            <p:nvPr/>
          </p:nvGrpSpPr>
          <p:grpSpPr>
            <a:xfrm rot="10800000">
              <a:off x="1124389" y="2718693"/>
              <a:ext cx="599865" cy="360000"/>
              <a:chOff x="571306" y="7759253"/>
              <a:chExt cx="601200" cy="360000"/>
            </a:xfrm>
          </p:grpSpPr>
          <p:sp>
            <p:nvSpPr>
              <p:cNvPr id="1548" name="Rectangle 154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49" name="Rectangle 154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45" name="Group 1544"/>
            <p:cNvGrpSpPr/>
            <p:nvPr/>
          </p:nvGrpSpPr>
          <p:grpSpPr>
            <a:xfrm rot="10800000">
              <a:off x="8922919" y="2718693"/>
              <a:ext cx="599865" cy="360000"/>
              <a:chOff x="571306" y="7759253"/>
              <a:chExt cx="601200" cy="360000"/>
            </a:xfrm>
          </p:grpSpPr>
          <p:sp>
            <p:nvSpPr>
              <p:cNvPr id="1546" name="Rectangle 154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47" name="Rectangle 154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574" name="Group 1573"/>
          <p:cNvGrpSpPr/>
          <p:nvPr/>
        </p:nvGrpSpPr>
        <p:grpSpPr>
          <a:xfrm>
            <a:off x="1198801" y="11811598"/>
            <a:ext cx="8398395" cy="360000"/>
            <a:chOff x="1124389" y="2718693"/>
            <a:chExt cx="8398395" cy="360000"/>
          </a:xfrm>
        </p:grpSpPr>
        <p:grpSp>
          <p:nvGrpSpPr>
            <p:cNvPr id="1575" name="Group 1574"/>
            <p:cNvGrpSpPr/>
            <p:nvPr/>
          </p:nvGrpSpPr>
          <p:grpSpPr>
            <a:xfrm rot="10800000">
              <a:off x="7723189" y="2718693"/>
              <a:ext cx="599865" cy="360000"/>
              <a:chOff x="571306" y="7759253"/>
              <a:chExt cx="601200" cy="360000"/>
            </a:xfrm>
          </p:grpSpPr>
          <p:sp>
            <p:nvSpPr>
              <p:cNvPr id="1615" name="Rectangle 161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16" name="Rectangle 161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76" name="Group 1575"/>
            <p:cNvGrpSpPr/>
            <p:nvPr/>
          </p:nvGrpSpPr>
          <p:grpSpPr>
            <a:xfrm rot="10800000">
              <a:off x="7123325" y="2718693"/>
              <a:ext cx="599865" cy="360000"/>
              <a:chOff x="571306" y="7759253"/>
              <a:chExt cx="601200" cy="360000"/>
            </a:xfrm>
          </p:grpSpPr>
          <p:sp>
            <p:nvSpPr>
              <p:cNvPr id="1613" name="Rectangle 161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14" name="Rectangle 161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77" name="Group 1576"/>
            <p:cNvGrpSpPr/>
            <p:nvPr/>
          </p:nvGrpSpPr>
          <p:grpSpPr>
            <a:xfrm rot="10800000">
              <a:off x="6523460" y="2718693"/>
              <a:ext cx="599865" cy="360000"/>
              <a:chOff x="571306" y="7759253"/>
              <a:chExt cx="601200" cy="360000"/>
            </a:xfrm>
          </p:grpSpPr>
          <p:sp>
            <p:nvSpPr>
              <p:cNvPr id="1611" name="Rectangle 161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12" name="Rectangle 161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78" name="Group 1577"/>
            <p:cNvGrpSpPr/>
            <p:nvPr/>
          </p:nvGrpSpPr>
          <p:grpSpPr>
            <a:xfrm rot="10800000">
              <a:off x="5923595" y="2718693"/>
              <a:ext cx="599865" cy="360000"/>
              <a:chOff x="571306" y="7759253"/>
              <a:chExt cx="601200" cy="360000"/>
            </a:xfrm>
          </p:grpSpPr>
          <p:sp>
            <p:nvSpPr>
              <p:cNvPr id="1609" name="Rectangle 160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10" name="Rectangle 160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79" name="Group 1578"/>
            <p:cNvGrpSpPr/>
            <p:nvPr/>
          </p:nvGrpSpPr>
          <p:grpSpPr>
            <a:xfrm rot="10800000">
              <a:off x="5323731" y="2718693"/>
              <a:ext cx="599865" cy="360000"/>
              <a:chOff x="571306" y="7759253"/>
              <a:chExt cx="601200" cy="360000"/>
            </a:xfrm>
          </p:grpSpPr>
          <p:sp>
            <p:nvSpPr>
              <p:cNvPr id="1607" name="Rectangle 160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08" name="Rectangle 160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80" name="Group 1579"/>
            <p:cNvGrpSpPr/>
            <p:nvPr/>
          </p:nvGrpSpPr>
          <p:grpSpPr>
            <a:xfrm rot="10800000">
              <a:off x="4723866" y="2718693"/>
              <a:ext cx="599865" cy="360000"/>
              <a:chOff x="571306" y="7759253"/>
              <a:chExt cx="601200" cy="360000"/>
            </a:xfrm>
          </p:grpSpPr>
          <p:sp>
            <p:nvSpPr>
              <p:cNvPr id="1605" name="Rectangle 160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06" name="Rectangle 160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81" name="Group 1580"/>
            <p:cNvGrpSpPr/>
            <p:nvPr/>
          </p:nvGrpSpPr>
          <p:grpSpPr>
            <a:xfrm rot="10800000">
              <a:off x="4124001" y="2718693"/>
              <a:ext cx="599865" cy="360000"/>
              <a:chOff x="571306" y="7759253"/>
              <a:chExt cx="601200" cy="360000"/>
            </a:xfrm>
          </p:grpSpPr>
          <p:sp>
            <p:nvSpPr>
              <p:cNvPr id="1603" name="Rectangle 160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04" name="Rectangle 160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82" name="Group 1581"/>
            <p:cNvGrpSpPr/>
            <p:nvPr/>
          </p:nvGrpSpPr>
          <p:grpSpPr>
            <a:xfrm rot="10800000">
              <a:off x="3523848" y="2718693"/>
              <a:ext cx="599865" cy="360000"/>
              <a:chOff x="571306" y="7759253"/>
              <a:chExt cx="601200" cy="360000"/>
            </a:xfrm>
          </p:grpSpPr>
          <p:sp>
            <p:nvSpPr>
              <p:cNvPr id="1601" name="Rectangle 160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02" name="Rectangle 160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83" name="Group 1582"/>
            <p:cNvGrpSpPr/>
            <p:nvPr/>
          </p:nvGrpSpPr>
          <p:grpSpPr>
            <a:xfrm rot="10800000">
              <a:off x="2923983" y="2718693"/>
              <a:ext cx="599865" cy="360000"/>
              <a:chOff x="571306" y="7759253"/>
              <a:chExt cx="601200" cy="360000"/>
            </a:xfrm>
          </p:grpSpPr>
          <p:sp>
            <p:nvSpPr>
              <p:cNvPr id="1599" name="Rectangle 15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00" name="Rectangle 159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84" name="Group 1583"/>
            <p:cNvGrpSpPr/>
            <p:nvPr/>
          </p:nvGrpSpPr>
          <p:grpSpPr>
            <a:xfrm rot="10800000">
              <a:off x="2324119" y="2718693"/>
              <a:ext cx="599865" cy="360000"/>
              <a:chOff x="571306" y="7759253"/>
              <a:chExt cx="601200" cy="360000"/>
            </a:xfrm>
          </p:grpSpPr>
          <p:sp>
            <p:nvSpPr>
              <p:cNvPr id="1597" name="Rectangle 159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98" name="Rectangle 159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85" name="Group 1584"/>
            <p:cNvGrpSpPr/>
            <p:nvPr/>
          </p:nvGrpSpPr>
          <p:grpSpPr>
            <a:xfrm rot="10800000">
              <a:off x="1724254" y="2718693"/>
              <a:ext cx="599865" cy="360000"/>
              <a:chOff x="571306" y="7759253"/>
              <a:chExt cx="601200" cy="360000"/>
            </a:xfrm>
          </p:grpSpPr>
          <p:sp>
            <p:nvSpPr>
              <p:cNvPr id="1595" name="Rectangle 159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96" name="Rectangle 159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86" name="Group 1585"/>
            <p:cNvGrpSpPr/>
            <p:nvPr/>
          </p:nvGrpSpPr>
          <p:grpSpPr>
            <a:xfrm rot="10800000">
              <a:off x="8323054" y="2718693"/>
              <a:ext cx="599865" cy="360000"/>
              <a:chOff x="571306" y="7759253"/>
              <a:chExt cx="601200" cy="360000"/>
            </a:xfrm>
          </p:grpSpPr>
          <p:sp>
            <p:nvSpPr>
              <p:cNvPr id="1593" name="Rectangle 159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94" name="Rectangle 159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87" name="Group 1586"/>
            <p:cNvGrpSpPr/>
            <p:nvPr/>
          </p:nvGrpSpPr>
          <p:grpSpPr>
            <a:xfrm rot="10800000">
              <a:off x="1124389" y="2718693"/>
              <a:ext cx="599865" cy="360000"/>
              <a:chOff x="571306" y="7759253"/>
              <a:chExt cx="601200" cy="360000"/>
            </a:xfrm>
          </p:grpSpPr>
          <p:sp>
            <p:nvSpPr>
              <p:cNvPr id="1591" name="Rectangle 159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92" name="Rectangle 159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88" name="Group 1587"/>
            <p:cNvGrpSpPr/>
            <p:nvPr/>
          </p:nvGrpSpPr>
          <p:grpSpPr>
            <a:xfrm rot="10800000">
              <a:off x="8922919" y="2718693"/>
              <a:ext cx="599865" cy="360000"/>
              <a:chOff x="571306" y="7759253"/>
              <a:chExt cx="601200" cy="360000"/>
            </a:xfrm>
          </p:grpSpPr>
          <p:sp>
            <p:nvSpPr>
              <p:cNvPr id="1589" name="Rectangle 158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90" name="Rectangle 158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617" name="Group 1616"/>
          <p:cNvGrpSpPr/>
          <p:nvPr/>
        </p:nvGrpSpPr>
        <p:grpSpPr>
          <a:xfrm>
            <a:off x="1198801" y="12610798"/>
            <a:ext cx="8398395" cy="360000"/>
            <a:chOff x="1124389" y="2718693"/>
            <a:chExt cx="8398395" cy="360000"/>
          </a:xfrm>
        </p:grpSpPr>
        <p:grpSp>
          <p:nvGrpSpPr>
            <p:cNvPr id="1618" name="Group 1617"/>
            <p:cNvGrpSpPr/>
            <p:nvPr/>
          </p:nvGrpSpPr>
          <p:grpSpPr>
            <a:xfrm rot="10800000">
              <a:off x="7723189" y="2718693"/>
              <a:ext cx="599865" cy="360000"/>
              <a:chOff x="571306" y="7759253"/>
              <a:chExt cx="601200" cy="360000"/>
            </a:xfrm>
          </p:grpSpPr>
          <p:sp>
            <p:nvSpPr>
              <p:cNvPr id="1658" name="Rectangle 165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59" name="Rectangle 165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19" name="Group 1618"/>
            <p:cNvGrpSpPr/>
            <p:nvPr/>
          </p:nvGrpSpPr>
          <p:grpSpPr>
            <a:xfrm rot="10800000">
              <a:off x="7123325" y="2718693"/>
              <a:ext cx="599865" cy="360000"/>
              <a:chOff x="571306" y="7759253"/>
              <a:chExt cx="601200" cy="360000"/>
            </a:xfrm>
          </p:grpSpPr>
          <p:sp>
            <p:nvSpPr>
              <p:cNvPr id="1656" name="Rectangle 165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57" name="Rectangle 165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20" name="Group 1619"/>
            <p:cNvGrpSpPr/>
            <p:nvPr/>
          </p:nvGrpSpPr>
          <p:grpSpPr>
            <a:xfrm rot="10800000">
              <a:off x="6523460" y="2718693"/>
              <a:ext cx="599865" cy="360000"/>
              <a:chOff x="571306" y="7759253"/>
              <a:chExt cx="601200" cy="360000"/>
            </a:xfrm>
          </p:grpSpPr>
          <p:sp>
            <p:nvSpPr>
              <p:cNvPr id="1654" name="Rectangle 165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55" name="Rectangle 165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21" name="Group 1620"/>
            <p:cNvGrpSpPr/>
            <p:nvPr/>
          </p:nvGrpSpPr>
          <p:grpSpPr>
            <a:xfrm rot="10800000">
              <a:off x="5923595" y="2718693"/>
              <a:ext cx="599865" cy="360000"/>
              <a:chOff x="571306" y="7759253"/>
              <a:chExt cx="601200" cy="360000"/>
            </a:xfrm>
          </p:grpSpPr>
          <p:sp>
            <p:nvSpPr>
              <p:cNvPr id="1652" name="Rectangle 165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53" name="Rectangle 165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22" name="Group 1621"/>
            <p:cNvGrpSpPr/>
            <p:nvPr/>
          </p:nvGrpSpPr>
          <p:grpSpPr>
            <a:xfrm rot="10800000">
              <a:off x="5323731" y="2718693"/>
              <a:ext cx="599865" cy="360000"/>
              <a:chOff x="571306" y="7759253"/>
              <a:chExt cx="601200" cy="360000"/>
            </a:xfrm>
          </p:grpSpPr>
          <p:sp>
            <p:nvSpPr>
              <p:cNvPr id="1650" name="Rectangle 164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51" name="Rectangle 165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23" name="Group 1622"/>
            <p:cNvGrpSpPr/>
            <p:nvPr/>
          </p:nvGrpSpPr>
          <p:grpSpPr>
            <a:xfrm rot="10800000">
              <a:off x="4723866" y="2718693"/>
              <a:ext cx="599865" cy="360000"/>
              <a:chOff x="571306" y="7759253"/>
              <a:chExt cx="601200" cy="360000"/>
            </a:xfrm>
          </p:grpSpPr>
          <p:sp>
            <p:nvSpPr>
              <p:cNvPr id="1648" name="Rectangle 164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49" name="Rectangle 164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24" name="Group 1623"/>
            <p:cNvGrpSpPr/>
            <p:nvPr/>
          </p:nvGrpSpPr>
          <p:grpSpPr>
            <a:xfrm rot="10800000">
              <a:off x="4124001" y="2718693"/>
              <a:ext cx="599865" cy="360000"/>
              <a:chOff x="571306" y="7759253"/>
              <a:chExt cx="601200" cy="360000"/>
            </a:xfrm>
          </p:grpSpPr>
          <p:sp>
            <p:nvSpPr>
              <p:cNvPr id="1646" name="Rectangle 164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47" name="Rectangle 164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25" name="Group 1624"/>
            <p:cNvGrpSpPr/>
            <p:nvPr/>
          </p:nvGrpSpPr>
          <p:grpSpPr>
            <a:xfrm rot="10800000">
              <a:off x="3523848" y="2718693"/>
              <a:ext cx="599865" cy="360000"/>
              <a:chOff x="571306" y="7759253"/>
              <a:chExt cx="601200" cy="360000"/>
            </a:xfrm>
          </p:grpSpPr>
          <p:sp>
            <p:nvSpPr>
              <p:cNvPr id="1644" name="Rectangle 164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45" name="Rectangle 164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26" name="Group 1625"/>
            <p:cNvGrpSpPr/>
            <p:nvPr/>
          </p:nvGrpSpPr>
          <p:grpSpPr>
            <a:xfrm rot="10800000">
              <a:off x="2923983" y="2718693"/>
              <a:ext cx="599865" cy="360000"/>
              <a:chOff x="571306" y="7759253"/>
              <a:chExt cx="601200" cy="360000"/>
            </a:xfrm>
          </p:grpSpPr>
          <p:sp>
            <p:nvSpPr>
              <p:cNvPr id="1642" name="Rectangle 164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43" name="Rectangle 164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27" name="Group 1626"/>
            <p:cNvGrpSpPr/>
            <p:nvPr/>
          </p:nvGrpSpPr>
          <p:grpSpPr>
            <a:xfrm rot="10800000">
              <a:off x="2324119" y="2718693"/>
              <a:ext cx="599865" cy="360000"/>
              <a:chOff x="571306" y="7759253"/>
              <a:chExt cx="601200" cy="360000"/>
            </a:xfrm>
          </p:grpSpPr>
          <p:sp>
            <p:nvSpPr>
              <p:cNvPr id="1640" name="Rectangle 163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41" name="Rectangle 164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28" name="Group 1627"/>
            <p:cNvGrpSpPr/>
            <p:nvPr/>
          </p:nvGrpSpPr>
          <p:grpSpPr>
            <a:xfrm rot="10800000">
              <a:off x="1724254" y="2718693"/>
              <a:ext cx="599865" cy="360000"/>
              <a:chOff x="571306" y="7759253"/>
              <a:chExt cx="601200" cy="360000"/>
            </a:xfrm>
          </p:grpSpPr>
          <p:sp>
            <p:nvSpPr>
              <p:cNvPr id="1638" name="Rectangle 163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39" name="Rectangle 163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29" name="Group 1628"/>
            <p:cNvGrpSpPr/>
            <p:nvPr/>
          </p:nvGrpSpPr>
          <p:grpSpPr>
            <a:xfrm rot="10800000">
              <a:off x="8323054" y="2718693"/>
              <a:ext cx="599865" cy="360000"/>
              <a:chOff x="571306" y="7759253"/>
              <a:chExt cx="601200" cy="360000"/>
            </a:xfrm>
          </p:grpSpPr>
          <p:sp>
            <p:nvSpPr>
              <p:cNvPr id="1636" name="Rectangle 163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37" name="Rectangle 163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30" name="Group 1629"/>
            <p:cNvGrpSpPr/>
            <p:nvPr/>
          </p:nvGrpSpPr>
          <p:grpSpPr>
            <a:xfrm rot="10800000">
              <a:off x="1124389" y="2718693"/>
              <a:ext cx="599865" cy="360000"/>
              <a:chOff x="571306" y="7759253"/>
              <a:chExt cx="601200" cy="360000"/>
            </a:xfrm>
          </p:grpSpPr>
          <p:sp>
            <p:nvSpPr>
              <p:cNvPr id="1634" name="Rectangle 163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35" name="Rectangle 163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31" name="Group 1630"/>
            <p:cNvGrpSpPr/>
            <p:nvPr/>
          </p:nvGrpSpPr>
          <p:grpSpPr>
            <a:xfrm rot="10800000">
              <a:off x="8922919" y="2718693"/>
              <a:ext cx="599865" cy="360000"/>
              <a:chOff x="571306" y="7759253"/>
              <a:chExt cx="601200" cy="360000"/>
            </a:xfrm>
          </p:grpSpPr>
          <p:sp>
            <p:nvSpPr>
              <p:cNvPr id="1632" name="Rectangle 163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33" name="Rectangle 163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660" name="Rectangle 1659"/>
          <p:cNvSpPr/>
          <p:nvPr/>
        </p:nvSpPr>
        <p:spPr>
          <a:xfrm>
            <a:off x="1800001" y="1202398"/>
            <a:ext cx="601200" cy="79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1" name="Rectangle 1660"/>
          <p:cNvSpPr/>
          <p:nvPr/>
        </p:nvSpPr>
        <p:spPr>
          <a:xfrm>
            <a:off x="1800001" y="2001598"/>
            <a:ext cx="601200" cy="79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2" name="Rectangle 1661"/>
          <p:cNvSpPr/>
          <p:nvPr/>
        </p:nvSpPr>
        <p:spPr>
          <a:xfrm>
            <a:off x="1800001" y="2800798"/>
            <a:ext cx="601200" cy="79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3" name="Rectangle 1662"/>
          <p:cNvSpPr/>
          <p:nvPr/>
        </p:nvSpPr>
        <p:spPr>
          <a:xfrm>
            <a:off x="1800001" y="3599998"/>
            <a:ext cx="601200" cy="79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4" name="Rectangle 1663"/>
          <p:cNvSpPr/>
          <p:nvPr/>
        </p:nvSpPr>
        <p:spPr>
          <a:xfrm>
            <a:off x="1800001" y="4399198"/>
            <a:ext cx="601200" cy="79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5" name="Rectangle 1664"/>
          <p:cNvSpPr/>
          <p:nvPr/>
        </p:nvSpPr>
        <p:spPr>
          <a:xfrm>
            <a:off x="1800001" y="5198398"/>
            <a:ext cx="601200" cy="79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6" name="Rectangle 1665"/>
          <p:cNvSpPr/>
          <p:nvPr/>
        </p:nvSpPr>
        <p:spPr>
          <a:xfrm>
            <a:off x="1800001" y="5997598"/>
            <a:ext cx="601200" cy="79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7" name="Rectangle 1666"/>
          <p:cNvSpPr/>
          <p:nvPr/>
        </p:nvSpPr>
        <p:spPr>
          <a:xfrm>
            <a:off x="1800001" y="6796798"/>
            <a:ext cx="601200" cy="79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8" name="Rectangle 1667"/>
          <p:cNvSpPr/>
          <p:nvPr/>
        </p:nvSpPr>
        <p:spPr>
          <a:xfrm>
            <a:off x="1800001" y="7595998"/>
            <a:ext cx="601200" cy="79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9" name="Rectangle 1668"/>
          <p:cNvSpPr/>
          <p:nvPr/>
        </p:nvSpPr>
        <p:spPr>
          <a:xfrm>
            <a:off x="1800001" y="8395198"/>
            <a:ext cx="601200" cy="79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0" name="Rectangle 1669"/>
          <p:cNvSpPr/>
          <p:nvPr/>
        </p:nvSpPr>
        <p:spPr>
          <a:xfrm>
            <a:off x="1800001" y="9194398"/>
            <a:ext cx="601200" cy="79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1" name="Rectangle 1670"/>
          <p:cNvSpPr/>
          <p:nvPr/>
        </p:nvSpPr>
        <p:spPr>
          <a:xfrm>
            <a:off x="1800001" y="10792798"/>
            <a:ext cx="601200" cy="79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2" name="Rectangle 1671"/>
          <p:cNvSpPr/>
          <p:nvPr/>
        </p:nvSpPr>
        <p:spPr>
          <a:xfrm>
            <a:off x="1800001" y="9993598"/>
            <a:ext cx="601200" cy="79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3" name="Rectangle 1672"/>
          <p:cNvSpPr/>
          <p:nvPr/>
        </p:nvSpPr>
        <p:spPr>
          <a:xfrm>
            <a:off x="1800001" y="11591998"/>
            <a:ext cx="601200" cy="79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4" name="Rectangle 1673"/>
          <p:cNvSpPr/>
          <p:nvPr/>
        </p:nvSpPr>
        <p:spPr>
          <a:xfrm>
            <a:off x="1800001" y="12391198"/>
            <a:ext cx="601200" cy="79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25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8800" y="1202399"/>
            <a:ext cx="8398395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43" name="Rectangle 1042"/>
          <p:cNvSpPr/>
          <p:nvPr/>
        </p:nvSpPr>
        <p:spPr>
          <a:xfrm>
            <a:off x="1198801" y="1202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44" name="Rectangle 1043"/>
          <p:cNvSpPr/>
          <p:nvPr/>
        </p:nvSpPr>
        <p:spPr>
          <a:xfrm>
            <a:off x="1198801" y="19511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>
                <a:solidFill>
                  <a:schemeClr val="tx1"/>
                </a:solidFill>
                <a:latin typeface="Arial Narrow" panose="020B0606020202030204" pitchFamily="34" charset="0"/>
              </a:rPr>
              <a:t>F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45" name="Rectangle 1044"/>
          <p:cNvSpPr/>
          <p:nvPr/>
        </p:nvSpPr>
        <p:spPr>
          <a:xfrm>
            <a:off x="1198801" y="26999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46" name="Rectangle 1045"/>
          <p:cNvSpPr/>
          <p:nvPr/>
        </p:nvSpPr>
        <p:spPr>
          <a:xfrm>
            <a:off x="1198801" y="34487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47" name="Rectangle 1046"/>
          <p:cNvSpPr/>
          <p:nvPr/>
        </p:nvSpPr>
        <p:spPr>
          <a:xfrm>
            <a:off x="1198801" y="41975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48" name="Rectangle 1047"/>
          <p:cNvSpPr/>
          <p:nvPr/>
        </p:nvSpPr>
        <p:spPr>
          <a:xfrm>
            <a:off x="1198801" y="4946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49" name="Rectangle 1048"/>
          <p:cNvSpPr/>
          <p:nvPr/>
        </p:nvSpPr>
        <p:spPr>
          <a:xfrm>
            <a:off x="1198801" y="56951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50" name="Rectangle 1049"/>
          <p:cNvSpPr/>
          <p:nvPr/>
        </p:nvSpPr>
        <p:spPr>
          <a:xfrm>
            <a:off x="1198801" y="64439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51" name="Rectangle 1050"/>
          <p:cNvSpPr/>
          <p:nvPr/>
        </p:nvSpPr>
        <p:spPr>
          <a:xfrm>
            <a:off x="1198801" y="71927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52" name="Rectangle 1051"/>
          <p:cNvSpPr/>
          <p:nvPr/>
        </p:nvSpPr>
        <p:spPr>
          <a:xfrm>
            <a:off x="1198801" y="79415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53" name="Rectangle 1052"/>
          <p:cNvSpPr/>
          <p:nvPr/>
        </p:nvSpPr>
        <p:spPr>
          <a:xfrm>
            <a:off x="1198801" y="8690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54" name="Rectangle 1053"/>
          <p:cNvSpPr/>
          <p:nvPr/>
        </p:nvSpPr>
        <p:spPr>
          <a:xfrm>
            <a:off x="1198801" y="101879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55" name="Rectangle 1054"/>
          <p:cNvSpPr/>
          <p:nvPr/>
        </p:nvSpPr>
        <p:spPr>
          <a:xfrm>
            <a:off x="1198801" y="94391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56" name="Rectangle 1055"/>
          <p:cNvSpPr/>
          <p:nvPr/>
        </p:nvSpPr>
        <p:spPr>
          <a:xfrm>
            <a:off x="1198801" y="109367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57" name="Rectangle 1056"/>
          <p:cNvSpPr/>
          <p:nvPr/>
        </p:nvSpPr>
        <p:spPr>
          <a:xfrm>
            <a:off x="1198801" y="116855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60" name="Rectangle 1659"/>
          <p:cNvSpPr/>
          <p:nvPr/>
        </p:nvSpPr>
        <p:spPr>
          <a:xfrm>
            <a:off x="1800001" y="1202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W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61" name="Rectangle 1660"/>
          <p:cNvSpPr/>
          <p:nvPr/>
        </p:nvSpPr>
        <p:spPr>
          <a:xfrm>
            <a:off x="1800001" y="19511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62" name="Rectangle 1661"/>
          <p:cNvSpPr/>
          <p:nvPr/>
        </p:nvSpPr>
        <p:spPr>
          <a:xfrm>
            <a:off x="1800001" y="26999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H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63" name="Rectangle 1662"/>
          <p:cNvSpPr/>
          <p:nvPr/>
        </p:nvSpPr>
        <p:spPr>
          <a:xfrm>
            <a:off x="1800001" y="34487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64" name="Rectangle 1663"/>
          <p:cNvSpPr/>
          <p:nvPr/>
        </p:nvSpPr>
        <p:spPr>
          <a:xfrm>
            <a:off x="1800001" y="41975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65" name="Rectangle 1664"/>
          <p:cNvSpPr/>
          <p:nvPr/>
        </p:nvSpPr>
        <p:spPr>
          <a:xfrm>
            <a:off x="1800001" y="4946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66" name="Rectangle 1665"/>
          <p:cNvSpPr/>
          <p:nvPr/>
        </p:nvSpPr>
        <p:spPr>
          <a:xfrm>
            <a:off x="1800001" y="56951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67" name="Rectangle 1666"/>
          <p:cNvSpPr/>
          <p:nvPr/>
        </p:nvSpPr>
        <p:spPr>
          <a:xfrm>
            <a:off x="1800001" y="64439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68" name="Rectangle 1667"/>
          <p:cNvSpPr/>
          <p:nvPr/>
        </p:nvSpPr>
        <p:spPr>
          <a:xfrm>
            <a:off x="1800001" y="71927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69" name="Rectangle 1668"/>
          <p:cNvSpPr/>
          <p:nvPr/>
        </p:nvSpPr>
        <p:spPr>
          <a:xfrm>
            <a:off x="1800001" y="79415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W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70" name="Rectangle 1669"/>
          <p:cNvSpPr/>
          <p:nvPr/>
        </p:nvSpPr>
        <p:spPr>
          <a:xfrm>
            <a:off x="1800001" y="8690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H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71" name="Rectangle 1670"/>
          <p:cNvSpPr/>
          <p:nvPr/>
        </p:nvSpPr>
        <p:spPr>
          <a:xfrm>
            <a:off x="1800001" y="101879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72" name="Rectangle 1671"/>
          <p:cNvSpPr/>
          <p:nvPr/>
        </p:nvSpPr>
        <p:spPr>
          <a:xfrm>
            <a:off x="1800001" y="94391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73" name="Rectangle 1672"/>
          <p:cNvSpPr/>
          <p:nvPr/>
        </p:nvSpPr>
        <p:spPr>
          <a:xfrm>
            <a:off x="1800001" y="109367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74" name="Rectangle 1673"/>
          <p:cNvSpPr/>
          <p:nvPr/>
        </p:nvSpPr>
        <p:spPr>
          <a:xfrm>
            <a:off x="1800001" y="116855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78" name="Rectangle 677"/>
          <p:cNvSpPr/>
          <p:nvPr/>
        </p:nvSpPr>
        <p:spPr>
          <a:xfrm>
            <a:off x="2401201" y="1202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79" name="Rectangle 678"/>
          <p:cNvSpPr/>
          <p:nvPr/>
        </p:nvSpPr>
        <p:spPr>
          <a:xfrm>
            <a:off x="2401201" y="19511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80" name="Rectangle 679"/>
          <p:cNvSpPr/>
          <p:nvPr/>
        </p:nvSpPr>
        <p:spPr>
          <a:xfrm>
            <a:off x="2401201" y="26999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81" name="Rectangle 680"/>
          <p:cNvSpPr/>
          <p:nvPr/>
        </p:nvSpPr>
        <p:spPr>
          <a:xfrm>
            <a:off x="2401201" y="34487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U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82" name="Rectangle 681"/>
          <p:cNvSpPr/>
          <p:nvPr/>
        </p:nvSpPr>
        <p:spPr>
          <a:xfrm>
            <a:off x="2401201" y="41975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83" name="Rectangle 682"/>
          <p:cNvSpPr/>
          <p:nvPr/>
        </p:nvSpPr>
        <p:spPr>
          <a:xfrm>
            <a:off x="2401201" y="4946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84" name="Rectangle 683"/>
          <p:cNvSpPr/>
          <p:nvPr/>
        </p:nvSpPr>
        <p:spPr>
          <a:xfrm>
            <a:off x="2401201" y="56951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G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85" name="Rectangle 684"/>
          <p:cNvSpPr/>
          <p:nvPr/>
        </p:nvSpPr>
        <p:spPr>
          <a:xfrm>
            <a:off x="2401201" y="64439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86" name="Rectangle 685"/>
          <p:cNvSpPr/>
          <p:nvPr/>
        </p:nvSpPr>
        <p:spPr>
          <a:xfrm>
            <a:off x="2401201" y="71927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87" name="Rectangle 686"/>
          <p:cNvSpPr/>
          <p:nvPr/>
        </p:nvSpPr>
        <p:spPr>
          <a:xfrm>
            <a:off x="2401201" y="79415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88" name="Rectangle 687"/>
          <p:cNvSpPr/>
          <p:nvPr/>
        </p:nvSpPr>
        <p:spPr>
          <a:xfrm>
            <a:off x="2401201" y="8690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89" name="Rectangle 688"/>
          <p:cNvSpPr/>
          <p:nvPr/>
        </p:nvSpPr>
        <p:spPr>
          <a:xfrm>
            <a:off x="2401201" y="101879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90" name="Rectangle 689"/>
          <p:cNvSpPr/>
          <p:nvPr/>
        </p:nvSpPr>
        <p:spPr>
          <a:xfrm>
            <a:off x="2401201" y="94391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U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91" name="Rectangle 690"/>
          <p:cNvSpPr/>
          <p:nvPr/>
        </p:nvSpPr>
        <p:spPr>
          <a:xfrm>
            <a:off x="2401201" y="109367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92" name="Rectangle 691"/>
          <p:cNvSpPr/>
          <p:nvPr/>
        </p:nvSpPr>
        <p:spPr>
          <a:xfrm>
            <a:off x="2401201" y="116855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93" name="Rectangle 692"/>
          <p:cNvSpPr/>
          <p:nvPr/>
        </p:nvSpPr>
        <p:spPr>
          <a:xfrm>
            <a:off x="3002401" y="1202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94" name="Rectangle 693"/>
          <p:cNvSpPr/>
          <p:nvPr/>
        </p:nvSpPr>
        <p:spPr>
          <a:xfrm>
            <a:off x="3002401" y="19511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95" name="Rectangle 694"/>
          <p:cNvSpPr/>
          <p:nvPr/>
        </p:nvSpPr>
        <p:spPr>
          <a:xfrm>
            <a:off x="3002401" y="26999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96" name="Rectangle 695"/>
          <p:cNvSpPr/>
          <p:nvPr/>
        </p:nvSpPr>
        <p:spPr>
          <a:xfrm>
            <a:off x="3002401" y="34487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97" name="Rectangle 696"/>
          <p:cNvSpPr/>
          <p:nvPr/>
        </p:nvSpPr>
        <p:spPr>
          <a:xfrm>
            <a:off x="3002401" y="41975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98" name="Rectangle 697"/>
          <p:cNvSpPr/>
          <p:nvPr/>
        </p:nvSpPr>
        <p:spPr>
          <a:xfrm>
            <a:off x="3002401" y="4946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99" name="Rectangle 698"/>
          <p:cNvSpPr/>
          <p:nvPr/>
        </p:nvSpPr>
        <p:spPr>
          <a:xfrm>
            <a:off x="3002401" y="56951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H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00" name="Rectangle 699"/>
          <p:cNvSpPr/>
          <p:nvPr/>
        </p:nvSpPr>
        <p:spPr>
          <a:xfrm>
            <a:off x="3002401" y="64439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01" name="Rectangle 700"/>
          <p:cNvSpPr/>
          <p:nvPr/>
        </p:nvSpPr>
        <p:spPr>
          <a:xfrm>
            <a:off x="3002401" y="71927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02" name="Rectangle 701"/>
          <p:cNvSpPr/>
          <p:nvPr/>
        </p:nvSpPr>
        <p:spPr>
          <a:xfrm>
            <a:off x="3002401" y="79415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03" name="Rectangle 702"/>
          <p:cNvSpPr/>
          <p:nvPr/>
        </p:nvSpPr>
        <p:spPr>
          <a:xfrm>
            <a:off x="3002401" y="8690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04" name="Rectangle 703"/>
          <p:cNvSpPr/>
          <p:nvPr/>
        </p:nvSpPr>
        <p:spPr>
          <a:xfrm>
            <a:off x="3002401" y="101879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05" name="Rectangle 704"/>
          <p:cNvSpPr/>
          <p:nvPr/>
        </p:nvSpPr>
        <p:spPr>
          <a:xfrm>
            <a:off x="3002401" y="94391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06" name="Rectangle 705"/>
          <p:cNvSpPr/>
          <p:nvPr/>
        </p:nvSpPr>
        <p:spPr>
          <a:xfrm>
            <a:off x="3002401" y="109367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07" name="Rectangle 706"/>
          <p:cNvSpPr/>
          <p:nvPr/>
        </p:nvSpPr>
        <p:spPr>
          <a:xfrm>
            <a:off x="3002401" y="116855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08" name="Rectangle 707"/>
          <p:cNvSpPr/>
          <p:nvPr/>
        </p:nvSpPr>
        <p:spPr>
          <a:xfrm>
            <a:off x="3603601" y="1202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09" name="Rectangle 708"/>
          <p:cNvSpPr/>
          <p:nvPr/>
        </p:nvSpPr>
        <p:spPr>
          <a:xfrm>
            <a:off x="3603601" y="19511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>
                <a:solidFill>
                  <a:schemeClr val="tx1"/>
                </a:solidFill>
                <a:latin typeface="Arial Narrow" panose="020B0606020202030204" pitchFamily="34" charset="0"/>
              </a:rPr>
              <a:t>Y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0" name="Rectangle 709"/>
          <p:cNvSpPr/>
          <p:nvPr/>
        </p:nvSpPr>
        <p:spPr>
          <a:xfrm>
            <a:off x="3603601" y="26999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1" name="Rectangle 710"/>
          <p:cNvSpPr/>
          <p:nvPr/>
        </p:nvSpPr>
        <p:spPr>
          <a:xfrm>
            <a:off x="3603601" y="34487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2" name="Rectangle 711"/>
          <p:cNvSpPr/>
          <p:nvPr/>
        </p:nvSpPr>
        <p:spPr>
          <a:xfrm>
            <a:off x="3603601" y="41975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3" name="Rectangle 712"/>
          <p:cNvSpPr/>
          <p:nvPr/>
        </p:nvSpPr>
        <p:spPr>
          <a:xfrm>
            <a:off x="3603601" y="4946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4" name="Rectangle 713"/>
          <p:cNvSpPr/>
          <p:nvPr/>
        </p:nvSpPr>
        <p:spPr>
          <a:xfrm>
            <a:off x="3603601" y="56951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5" name="Rectangle 714"/>
          <p:cNvSpPr/>
          <p:nvPr/>
        </p:nvSpPr>
        <p:spPr>
          <a:xfrm>
            <a:off x="3603601" y="64439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6" name="Rectangle 715"/>
          <p:cNvSpPr/>
          <p:nvPr/>
        </p:nvSpPr>
        <p:spPr>
          <a:xfrm>
            <a:off x="3603601" y="71927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U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7" name="Rectangle 716"/>
          <p:cNvSpPr/>
          <p:nvPr/>
        </p:nvSpPr>
        <p:spPr>
          <a:xfrm>
            <a:off x="3603601" y="79415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8" name="Rectangle 717"/>
          <p:cNvSpPr/>
          <p:nvPr/>
        </p:nvSpPr>
        <p:spPr>
          <a:xfrm>
            <a:off x="3603601" y="8690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9" name="Rectangle 718"/>
          <p:cNvSpPr/>
          <p:nvPr/>
        </p:nvSpPr>
        <p:spPr>
          <a:xfrm>
            <a:off x="3603601" y="101879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20" name="Rectangle 719"/>
          <p:cNvSpPr/>
          <p:nvPr/>
        </p:nvSpPr>
        <p:spPr>
          <a:xfrm>
            <a:off x="3603601" y="94391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21" name="Rectangle 720"/>
          <p:cNvSpPr/>
          <p:nvPr/>
        </p:nvSpPr>
        <p:spPr>
          <a:xfrm>
            <a:off x="3603601" y="109367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22" name="Rectangle 721"/>
          <p:cNvSpPr/>
          <p:nvPr/>
        </p:nvSpPr>
        <p:spPr>
          <a:xfrm>
            <a:off x="3603601" y="116855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23" name="Rectangle 722"/>
          <p:cNvSpPr/>
          <p:nvPr/>
        </p:nvSpPr>
        <p:spPr>
          <a:xfrm>
            <a:off x="4204801" y="1202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Y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24" name="Rectangle 723"/>
          <p:cNvSpPr/>
          <p:nvPr/>
        </p:nvSpPr>
        <p:spPr>
          <a:xfrm>
            <a:off x="4204801" y="19511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25" name="Rectangle 724"/>
          <p:cNvSpPr/>
          <p:nvPr/>
        </p:nvSpPr>
        <p:spPr>
          <a:xfrm>
            <a:off x="4204801" y="26999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26" name="Rectangle 725"/>
          <p:cNvSpPr/>
          <p:nvPr/>
        </p:nvSpPr>
        <p:spPr>
          <a:xfrm>
            <a:off x="4204801" y="34487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27" name="Rectangle 726"/>
          <p:cNvSpPr/>
          <p:nvPr/>
        </p:nvSpPr>
        <p:spPr>
          <a:xfrm>
            <a:off x="4204801" y="41975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28" name="Rectangle 727"/>
          <p:cNvSpPr/>
          <p:nvPr/>
        </p:nvSpPr>
        <p:spPr>
          <a:xfrm>
            <a:off x="4204801" y="4946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29" name="Rectangle 728"/>
          <p:cNvSpPr/>
          <p:nvPr/>
        </p:nvSpPr>
        <p:spPr>
          <a:xfrm>
            <a:off x="4204801" y="56951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30" name="Rectangle 729"/>
          <p:cNvSpPr/>
          <p:nvPr/>
        </p:nvSpPr>
        <p:spPr>
          <a:xfrm>
            <a:off x="4204801" y="64439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31" name="Rectangle 730"/>
          <p:cNvSpPr/>
          <p:nvPr/>
        </p:nvSpPr>
        <p:spPr>
          <a:xfrm>
            <a:off x="4204801" y="71927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32" name="Rectangle 731"/>
          <p:cNvSpPr/>
          <p:nvPr/>
        </p:nvSpPr>
        <p:spPr>
          <a:xfrm>
            <a:off x="4204801" y="79415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33" name="Rectangle 732"/>
          <p:cNvSpPr/>
          <p:nvPr/>
        </p:nvSpPr>
        <p:spPr>
          <a:xfrm>
            <a:off x="4204801" y="8690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34" name="Rectangle 733"/>
          <p:cNvSpPr/>
          <p:nvPr/>
        </p:nvSpPr>
        <p:spPr>
          <a:xfrm>
            <a:off x="4204801" y="101879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35" name="Rectangle 734"/>
          <p:cNvSpPr/>
          <p:nvPr/>
        </p:nvSpPr>
        <p:spPr>
          <a:xfrm>
            <a:off x="4204801" y="94391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36" name="Rectangle 735"/>
          <p:cNvSpPr/>
          <p:nvPr/>
        </p:nvSpPr>
        <p:spPr>
          <a:xfrm>
            <a:off x="4204801" y="109367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37" name="Rectangle 736"/>
          <p:cNvSpPr/>
          <p:nvPr/>
        </p:nvSpPr>
        <p:spPr>
          <a:xfrm>
            <a:off x="4204801" y="116855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38" name="Rectangle 737"/>
          <p:cNvSpPr/>
          <p:nvPr/>
        </p:nvSpPr>
        <p:spPr>
          <a:xfrm>
            <a:off x="4806001" y="1202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39" name="Rectangle 738"/>
          <p:cNvSpPr/>
          <p:nvPr/>
        </p:nvSpPr>
        <p:spPr>
          <a:xfrm>
            <a:off x="4806001" y="19511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40" name="Rectangle 739"/>
          <p:cNvSpPr/>
          <p:nvPr/>
        </p:nvSpPr>
        <p:spPr>
          <a:xfrm>
            <a:off x="4806001" y="26999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41" name="Rectangle 740"/>
          <p:cNvSpPr/>
          <p:nvPr/>
        </p:nvSpPr>
        <p:spPr>
          <a:xfrm>
            <a:off x="4806001" y="34487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42" name="Rectangle 741"/>
          <p:cNvSpPr/>
          <p:nvPr/>
        </p:nvSpPr>
        <p:spPr>
          <a:xfrm>
            <a:off x="4806001" y="41975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43" name="Rectangle 742"/>
          <p:cNvSpPr/>
          <p:nvPr/>
        </p:nvSpPr>
        <p:spPr>
          <a:xfrm>
            <a:off x="4806001" y="4946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44" name="Rectangle 743"/>
          <p:cNvSpPr/>
          <p:nvPr/>
        </p:nvSpPr>
        <p:spPr>
          <a:xfrm>
            <a:off x="4806001" y="56951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45" name="Rectangle 744"/>
          <p:cNvSpPr/>
          <p:nvPr/>
        </p:nvSpPr>
        <p:spPr>
          <a:xfrm>
            <a:off x="4806001" y="64439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46" name="Rectangle 745"/>
          <p:cNvSpPr/>
          <p:nvPr/>
        </p:nvSpPr>
        <p:spPr>
          <a:xfrm>
            <a:off x="4806001" y="71927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47" name="Rectangle 746"/>
          <p:cNvSpPr/>
          <p:nvPr/>
        </p:nvSpPr>
        <p:spPr>
          <a:xfrm>
            <a:off x="4806001" y="79415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G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48" name="Rectangle 747"/>
          <p:cNvSpPr/>
          <p:nvPr/>
        </p:nvSpPr>
        <p:spPr>
          <a:xfrm>
            <a:off x="4806001" y="8690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49" name="Rectangle 748"/>
          <p:cNvSpPr/>
          <p:nvPr/>
        </p:nvSpPr>
        <p:spPr>
          <a:xfrm>
            <a:off x="4806001" y="101879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50" name="Rectangle 749"/>
          <p:cNvSpPr/>
          <p:nvPr/>
        </p:nvSpPr>
        <p:spPr>
          <a:xfrm>
            <a:off x="4806001" y="94391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51" name="Rectangle 750"/>
          <p:cNvSpPr/>
          <p:nvPr/>
        </p:nvSpPr>
        <p:spPr>
          <a:xfrm>
            <a:off x="4806001" y="109367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52" name="Rectangle 751"/>
          <p:cNvSpPr/>
          <p:nvPr/>
        </p:nvSpPr>
        <p:spPr>
          <a:xfrm>
            <a:off x="4806001" y="116855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53" name="Rectangle 752"/>
          <p:cNvSpPr/>
          <p:nvPr/>
        </p:nvSpPr>
        <p:spPr>
          <a:xfrm>
            <a:off x="5407201" y="1202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54" name="Rectangle 753"/>
          <p:cNvSpPr/>
          <p:nvPr/>
        </p:nvSpPr>
        <p:spPr>
          <a:xfrm>
            <a:off x="5407201" y="19511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55" name="Rectangle 754"/>
          <p:cNvSpPr/>
          <p:nvPr/>
        </p:nvSpPr>
        <p:spPr>
          <a:xfrm>
            <a:off x="5407201" y="26999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56" name="Rectangle 755"/>
          <p:cNvSpPr/>
          <p:nvPr/>
        </p:nvSpPr>
        <p:spPr>
          <a:xfrm>
            <a:off x="5407201" y="34487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57" name="Rectangle 756"/>
          <p:cNvSpPr/>
          <p:nvPr/>
        </p:nvSpPr>
        <p:spPr>
          <a:xfrm>
            <a:off x="5407201" y="41975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58" name="Rectangle 757"/>
          <p:cNvSpPr/>
          <p:nvPr/>
        </p:nvSpPr>
        <p:spPr>
          <a:xfrm>
            <a:off x="5407201" y="4946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59" name="Rectangle 758"/>
          <p:cNvSpPr/>
          <p:nvPr/>
        </p:nvSpPr>
        <p:spPr>
          <a:xfrm>
            <a:off x="5407201" y="56951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60" name="Rectangle 759"/>
          <p:cNvSpPr/>
          <p:nvPr/>
        </p:nvSpPr>
        <p:spPr>
          <a:xfrm>
            <a:off x="5407201" y="64439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61" name="Rectangle 760"/>
          <p:cNvSpPr/>
          <p:nvPr/>
        </p:nvSpPr>
        <p:spPr>
          <a:xfrm>
            <a:off x="5407201" y="71927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62" name="Rectangle 761"/>
          <p:cNvSpPr/>
          <p:nvPr/>
        </p:nvSpPr>
        <p:spPr>
          <a:xfrm>
            <a:off x="5407201" y="79415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H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63" name="Rectangle 762"/>
          <p:cNvSpPr/>
          <p:nvPr/>
        </p:nvSpPr>
        <p:spPr>
          <a:xfrm>
            <a:off x="5407201" y="8690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64" name="Rectangle 763"/>
          <p:cNvSpPr/>
          <p:nvPr/>
        </p:nvSpPr>
        <p:spPr>
          <a:xfrm>
            <a:off x="5407201" y="101879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65" name="Rectangle 764"/>
          <p:cNvSpPr/>
          <p:nvPr/>
        </p:nvSpPr>
        <p:spPr>
          <a:xfrm>
            <a:off x="5407201" y="94391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66" name="Rectangle 765"/>
          <p:cNvSpPr/>
          <p:nvPr/>
        </p:nvSpPr>
        <p:spPr>
          <a:xfrm>
            <a:off x="5407201" y="109367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67" name="Rectangle 766"/>
          <p:cNvSpPr/>
          <p:nvPr/>
        </p:nvSpPr>
        <p:spPr>
          <a:xfrm>
            <a:off x="5407201" y="116855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68" name="Rectangle 767"/>
          <p:cNvSpPr/>
          <p:nvPr/>
        </p:nvSpPr>
        <p:spPr>
          <a:xfrm>
            <a:off x="6008401" y="1202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69" name="Rectangle 768"/>
          <p:cNvSpPr/>
          <p:nvPr/>
        </p:nvSpPr>
        <p:spPr>
          <a:xfrm>
            <a:off x="6008401" y="19511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70" name="Rectangle 769"/>
          <p:cNvSpPr/>
          <p:nvPr/>
        </p:nvSpPr>
        <p:spPr>
          <a:xfrm>
            <a:off x="6008401" y="26999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71" name="Rectangle 770"/>
          <p:cNvSpPr/>
          <p:nvPr/>
        </p:nvSpPr>
        <p:spPr>
          <a:xfrm>
            <a:off x="6008401" y="34487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72" name="Rectangle 771"/>
          <p:cNvSpPr/>
          <p:nvPr/>
        </p:nvSpPr>
        <p:spPr>
          <a:xfrm>
            <a:off x="6008401" y="41975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73" name="Rectangle 772"/>
          <p:cNvSpPr/>
          <p:nvPr/>
        </p:nvSpPr>
        <p:spPr>
          <a:xfrm>
            <a:off x="6008401" y="4946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74" name="Rectangle 773"/>
          <p:cNvSpPr/>
          <p:nvPr/>
        </p:nvSpPr>
        <p:spPr>
          <a:xfrm>
            <a:off x="6008401" y="56951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75" name="Rectangle 774"/>
          <p:cNvSpPr/>
          <p:nvPr/>
        </p:nvSpPr>
        <p:spPr>
          <a:xfrm>
            <a:off x="6008401" y="64439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76" name="Rectangle 775"/>
          <p:cNvSpPr/>
          <p:nvPr/>
        </p:nvSpPr>
        <p:spPr>
          <a:xfrm>
            <a:off x="6008401" y="71927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77" name="Rectangle 776"/>
          <p:cNvSpPr/>
          <p:nvPr/>
        </p:nvSpPr>
        <p:spPr>
          <a:xfrm>
            <a:off x="6008401" y="79415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78" name="Rectangle 777"/>
          <p:cNvSpPr/>
          <p:nvPr/>
        </p:nvSpPr>
        <p:spPr>
          <a:xfrm>
            <a:off x="6008401" y="8690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79" name="Rectangle 778"/>
          <p:cNvSpPr/>
          <p:nvPr/>
        </p:nvSpPr>
        <p:spPr>
          <a:xfrm>
            <a:off x="6008401" y="101879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80" name="Rectangle 779"/>
          <p:cNvSpPr/>
          <p:nvPr/>
        </p:nvSpPr>
        <p:spPr>
          <a:xfrm>
            <a:off x="6008401" y="94391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81" name="Rectangle 780"/>
          <p:cNvSpPr/>
          <p:nvPr/>
        </p:nvSpPr>
        <p:spPr>
          <a:xfrm>
            <a:off x="6008401" y="109367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82" name="Rectangle 781"/>
          <p:cNvSpPr/>
          <p:nvPr/>
        </p:nvSpPr>
        <p:spPr>
          <a:xfrm>
            <a:off x="6008401" y="116855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83" name="Rectangle 782"/>
          <p:cNvSpPr/>
          <p:nvPr/>
        </p:nvSpPr>
        <p:spPr>
          <a:xfrm>
            <a:off x="6609601" y="1202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H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84" name="Rectangle 783"/>
          <p:cNvSpPr/>
          <p:nvPr/>
        </p:nvSpPr>
        <p:spPr>
          <a:xfrm>
            <a:off x="6609601" y="19511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Y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85" name="Rectangle 784"/>
          <p:cNvSpPr/>
          <p:nvPr/>
        </p:nvSpPr>
        <p:spPr>
          <a:xfrm>
            <a:off x="6609601" y="26999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86" name="Rectangle 785"/>
          <p:cNvSpPr/>
          <p:nvPr/>
        </p:nvSpPr>
        <p:spPr>
          <a:xfrm>
            <a:off x="6609601" y="34487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87" name="Rectangle 786"/>
          <p:cNvSpPr/>
          <p:nvPr/>
        </p:nvSpPr>
        <p:spPr>
          <a:xfrm>
            <a:off x="6609601" y="41975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X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88" name="Rectangle 787"/>
          <p:cNvSpPr/>
          <p:nvPr/>
        </p:nvSpPr>
        <p:spPr>
          <a:xfrm>
            <a:off x="6609601" y="4946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89" name="Rectangle 788"/>
          <p:cNvSpPr/>
          <p:nvPr/>
        </p:nvSpPr>
        <p:spPr>
          <a:xfrm>
            <a:off x="6609601" y="56951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90" name="Rectangle 789"/>
          <p:cNvSpPr/>
          <p:nvPr/>
        </p:nvSpPr>
        <p:spPr>
          <a:xfrm>
            <a:off x="6609601" y="64439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W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91" name="Rectangle 790"/>
          <p:cNvSpPr/>
          <p:nvPr/>
        </p:nvSpPr>
        <p:spPr>
          <a:xfrm>
            <a:off x="6609601" y="71927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92" name="Rectangle 791"/>
          <p:cNvSpPr/>
          <p:nvPr/>
        </p:nvSpPr>
        <p:spPr>
          <a:xfrm>
            <a:off x="6609601" y="79415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93" name="Rectangle 792"/>
          <p:cNvSpPr/>
          <p:nvPr/>
        </p:nvSpPr>
        <p:spPr>
          <a:xfrm>
            <a:off x="6609601" y="8690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94" name="Rectangle 793"/>
          <p:cNvSpPr/>
          <p:nvPr/>
        </p:nvSpPr>
        <p:spPr>
          <a:xfrm>
            <a:off x="6609601" y="101879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95" name="Rectangle 794"/>
          <p:cNvSpPr/>
          <p:nvPr/>
        </p:nvSpPr>
        <p:spPr>
          <a:xfrm>
            <a:off x="6609601" y="94391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W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96" name="Rectangle 795"/>
          <p:cNvSpPr/>
          <p:nvPr/>
        </p:nvSpPr>
        <p:spPr>
          <a:xfrm>
            <a:off x="6609601" y="109367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97" name="Rectangle 796"/>
          <p:cNvSpPr/>
          <p:nvPr/>
        </p:nvSpPr>
        <p:spPr>
          <a:xfrm>
            <a:off x="6609601" y="116855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98" name="Rectangle 797"/>
          <p:cNvSpPr/>
          <p:nvPr/>
        </p:nvSpPr>
        <p:spPr>
          <a:xfrm>
            <a:off x="7210801" y="1202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99" name="Rectangle 798"/>
          <p:cNvSpPr/>
          <p:nvPr/>
        </p:nvSpPr>
        <p:spPr>
          <a:xfrm>
            <a:off x="7210801" y="19511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00" name="Rectangle 799"/>
          <p:cNvSpPr/>
          <p:nvPr/>
        </p:nvSpPr>
        <p:spPr>
          <a:xfrm>
            <a:off x="7210801" y="26999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01" name="Rectangle 800"/>
          <p:cNvSpPr/>
          <p:nvPr/>
        </p:nvSpPr>
        <p:spPr>
          <a:xfrm>
            <a:off x="7210801" y="34487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02" name="Rectangle 801"/>
          <p:cNvSpPr/>
          <p:nvPr/>
        </p:nvSpPr>
        <p:spPr>
          <a:xfrm>
            <a:off x="7210801" y="41975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03" name="Rectangle 802"/>
          <p:cNvSpPr/>
          <p:nvPr/>
        </p:nvSpPr>
        <p:spPr>
          <a:xfrm>
            <a:off x="7210801" y="4946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H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04" name="Rectangle 803"/>
          <p:cNvSpPr/>
          <p:nvPr/>
        </p:nvSpPr>
        <p:spPr>
          <a:xfrm>
            <a:off x="7210801" y="56951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05" name="Rectangle 804"/>
          <p:cNvSpPr/>
          <p:nvPr/>
        </p:nvSpPr>
        <p:spPr>
          <a:xfrm>
            <a:off x="7210801" y="64439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06" name="Rectangle 805"/>
          <p:cNvSpPr/>
          <p:nvPr/>
        </p:nvSpPr>
        <p:spPr>
          <a:xfrm>
            <a:off x="7210801" y="71927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07" name="Rectangle 806"/>
          <p:cNvSpPr/>
          <p:nvPr/>
        </p:nvSpPr>
        <p:spPr>
          <a:xfrm>
            <a:off x="7210801" y="79415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08" name="Rectangle 807"/>
          <p:cNvSpPr/>
          <p:nvPr/>
        </p:nvSpPr>
        <p:spPr>
          <a:xfrm>
            <a:off x="7210801" y="8690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09" name="Rectangle 808"/>
          <p:cNvSpPr/>
          <p:nvPr/>
        </p:nvSpPr>
        <p:spPr>
          <a:xfrm>
            <a:off x="7210801" y="101879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10" name="Rectangle 809"/>
          <p:cNvSpPr/>
          <p:nvPr/>
        </p:nvSpPr>
        <p:spPr>
          <a:xfrm>
            <a:off x="7210801" y="94391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11" name="Rectangle 810"/>
          <p:cNvSpPr/>
          <p:nvPr/>
        </p:nvSpPr>
        <p:spPr>
          <a:xfrm>
            <a:off x="7210801" y="109367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12" name="Rectangle 811"/>
          <p:cNvSpPr/>
          <p:nvPr/>
        </p:nvSpPr>
        <p:spPr>
          <a:xfrm>
            <a:off x="7210801" y="116855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13" name="Rectangle 812"/>
          <p:cNvSpPr/>
          <p:nvPr/>
        </p:nvSpPr>
        <p:spPr>
          <a:xfrm>
            <a:off x="7812001" y="1202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14" name="Rectangle 813"/>
          <p:cNvSpPr/>
          <p:nvPr/>
        </p:nvSpPr>
        <p:spPr>
          <a:xfrm>
            <a:off x="7812001" y="19511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15" name="Rectangle 814"/>
          <p:cNvSpPr/>
          <p:nvPr/>
        </p:nvSpPr>
        <p:spPr>
          <a:xfrm>
            <a:off x="7812001" y="26999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16" name="Rectangle 815"/>
          <p:cNvSpPr/>
          <p:nvPr/>
        </p:nvSpPr>
        <p:spPr>
          <a:xfrm>
            <a:off x="7812001" y="34487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17" name="Rectangle 816"/>
          <p:cNvSpPr/>
          <p:nvPr/>
        </p:nvSpPr>
        <p:spPr>
          <a:xfrm>
            <a:off x="7812001" y="41975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18" name="Rectangle 817"/>
          <p:cNvSpPr/>
          <p:nvPr/>
        </p:nvSpPr>
        <p:spPr>
          <a:xfrm>
            <a:off x="7812001" y="4946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19" name="Rectangle 818"/>
          <p:cNvSpPr/>
          <p:nvPr/>
        </p:nvSpPr>
        <p:spPr>
          <a:xfrm>
            <a:off x="7812001" y="56951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20" name="Rectangle 819"/>
          <p:cNvSpPr/>
          <p:nvPr/>
        </p:nvSpPr>
        <p:spPr>
          <a:xfrm>
            <a:off x="7812001" y="64439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21" name="Rectangle 820"/>
          <p:cNvSpPr/>
          <p:nvPr/>
        </p:nvSpPr>
        <p:spPr>
          <a:xfrm>
            <a:off x="7812001" y="71927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22" name="Rectangle 821"/>
          <p:cNvSpPr/>
          <p:nvPr/>
        </p:nvSpPr>
        <p:spPr>
          <a:xfrm>
            <a:off x="7812001" y="79415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23" name="Rectangle 822"/>
          <p:cNvSpPr/>
          <p:nvPr/>
        </p:nvSpPr>
        <p:spPr>
          <a:xfrm>
            <a:off x="7812001" y="8690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24" name="Rectangle 823"/>
          <p:cNvSpPr/>
          <p:nvPr/>
        </p:nvSpPr>
        <p:spPr>
          <a:xfrm>
            <a:off x="7812001" y="101879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25" name="Rectangle 824"/>
          <p:cNvSpPr/>
          <p:nvPr/>
        </p:nvSpPr>
        <p:spPr>
          <a:xfrm>
            <a:off x="7812001" y="94391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26" name="Rectangle 825"/>
          <p:cNvSpPr/>
          <p:nvPr/>
        </p:nvSpPr>
        <p:spPr>
          <a:xfrm>
            <a:off x="7812001" y="109367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27" name="Rectangle 826"/>
          <p:cNvSpPr/>
          <p:nvPr/>
        </p:nvSpPr>
        <p:spPr>
          <a:xfrm>
            <a:off x="7812001" y="116855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28" name="Rectangle 827"/>
          <p:cNvSpPr/>
          <p:nvPr/>
        </p:nvSpPr>
        <p:spPr>
          <a:xfrm>
            <a:off x="8413550" y="1202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29" name="Rectangle 828"/>
          <p:cNvSpPr/>
          <p:nvPr/>
        </p:nvSpPr>
        <p:spPr>
          <a:xfrm>
            <a:off x="8413550" y="19511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30" name="Rectangle 829"/>
          <p:cNvSpPr/>
          <p:nvPr/>
        </p:nvSpPr>
        <p:spPr>
          <a:xfrm>
            <a:off x="8413550" y="26999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W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31" name="Rectangle 830"/>
          <p:cNvSpPr/>
          <p:nvPr/>
        </p:nvSpPr>
        <p:spPr>
          <a:xfrm>
            <a:off x="8413550" y="34487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32" name="Rectangle 831"/>
          <p:cNvSpPr/>
          <p:nvPr/>
        </p:nvSpPr>
        <p:spPr>
          <a:xfrm>
            <a:off x="8413550" y="41975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33" name="Rectangle 832"/>
          <p:cNvSpPr/>
          <p:nvPr/>
        </p:nvSpPr>
        <p:spPr>
          <a:xfrm>
            <a:off x="8413550" y="4946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34" name="Rectangle 833"/>
          <p:cNvSpPr/>
          <p:nvPr/>
        </p:nvSpPr>
        <p:spPr>
          <a:xfrm>
            <a:off x="8413550" y="56951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35" name="Rectangle 834"/>
          <p:cNvSpPr/>
          <p:nvPr/>
        </p:nvSpPr>
        <p:spPr>
          <a:xfrm>
            <a:off x="8413550" y="64439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36" name="Rectangle 835"/>
          <p:cNvSpPr/>
          <p:nvPr/>
        </p:nvSpPr>
        <p:spPr>
          <a:xfrm>
            <a:off x="8413550" y="71927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37" name="Rectangle 836"/>
          <p:cNvSpPr/>
          <p:nvPr/>
        </p:nvSpPr>
        <p:spPr>
          <a:xfrm>
            <a:off x="8413550" y="79415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38" name="Rectangle 837"/>
          <p:cNvSpPr/>
          <p:nvPr/>
        </p:nvSpPr>
        <p:spPr>
          <a:xfrm>
            <a:off x="8413550" y="8690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39" name="Rectangle 838"/>
          <p:cNvSpPr/>
          <p:nvPr/>
        </p:nvSpPr>
        <p:spPr>
          <a:xfrm>
            <a:off x="8413550" y="101879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40" name="Rectangle 839"/>
          <p:cNvSpPr/>
          <p:nvPr/>
        </p:nvSpPr>
        <p:spPr>
          <a:xfrm>
            <a:off x="8413550" y="94391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41" name="Rectangle 840"/>
          <p:cNvSpPr/>
          <p:nvPr/>
        </p:nvSpPr>
        <p:spPr>
          <a:xfrm>
            <a:off x="8413550" y="109367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42" name="Rectangle 841"/>
          <p:cNvSpPr/>
          <p:nvPr/>
        </p:nvSpPr>
        <p:spPr>
          <a:xfrm>
            <a:off x="8413550" y="116855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43" name="Rectangle 842"/>
          <p:cNvSpPr/>
          <p:nvPr/>
        </p:nvSpPr>
        <p:spPr>
          <a:xfrm>
            <a:off x="9014750" y="1202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Y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44" name="Rectangle 843"/>
          <p:cNvSpPr/>
          <p:nvPr/>
        </p:nvSpPr>
        <p:spPr>
          <a:xfrm>
            <a:off x="9014750" y="19511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45" name="Rectangle 844"/>
          <p:cNvSpPr/>
          <p:nvPr/>
        </p:nvSpPr>
        <p:spPr>
          <a:xfrm>
            <a:off x="9014750" y="26999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46" name="Rectangle 845"/>
          <p:cNvSpPr/>
          <p:nvPr/>
        </p:nvSpPr>
        <p:spPr>
          <a:xfrm>
            <a:off x="9014750" y="34487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K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47" name="Rectangle 846"/>
          <p:cNvSpPr/>
          <p:nvPr/>
        </p:nvSpPr>
        <p:spPr>
          <a:xfrm>
            <a:off x="9014750" y="41975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48" name="Rectangle 847"/>
          <p:cNvSpPr/>
          <p:nvPr/>
        </p:nvSpPr>
        <p:spPr>
          <a:xfrm>
            <a:off x="9014750" y="4946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49" name="Rectangle 848"/>
          <p:cNvSpPr/>
          <p:nvPr/>
        </p:nvSpPr>
        <p:spPr>
          <a:xfrm>
            <a:off x="9014750" y="56951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50" name="Rectangle 849"/>
          <p:cNvSpPr/>
          <p:nvPr/>
        </p:nvSpPr>
        <p:spPr>
          <a:xfrm>
            <a:off x="9014750" y="64439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51" name="Rectangle 850"/>
          <p:cNvSpPr/>
          <p:nvPr/>
        </p:nvSpPr>
        <p:spPr>
          <a:xfrm>
            <a:off x="9014750" y="71927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52" name="Rectangle 851"/>
          <p:cNvSpPr/>
          <p:nvPr/>
        </p:nvSpPr>
        <p:spPr>
          <a:xfrm>
            <a:off x="9014750" y="79415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X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53" name="Rectangle 852"/>
          <p:cNvSpPr/>
          <p:nvPr/>
        </p:nvSpPr>
        <p:spPr>
          <a:xfrm>
            <a:off x="9014750" y="8690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54" name="Rectangle 853"/>
          <p:cNvSpPr/>
          <p:nvPr/>
        </p:nvSpPr>
        <p:spPr>
          <a:xfrm>
            <a:off x="9014750" y="101879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K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55" name="Rectangle 854"/>
          <p:cNvSpPr/>
          <p:nvPr/>
        </p:nvSpPr>
        <p:spPr>
          <a:xfrm>
            <a:off x="9014750" y="94391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56" name="Rectangle 855"/>
          <p:cNvSpPr/>
          <p:nvPr/>
        </p:nvSpPr>
        <p:spPr>
          <a:xfrm>
            <a:off x="9014750" y="109367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57" name="Rectangle 856"/>
          <p:cNvSpPr/>
          <p:nvPr/>
        </p:nvSpPr>
        <p:spPr>
          <a:xfrm>
            <a:off x="9014750" y="116855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58" name="Rectangle 857"/>
          <p:cNvSpPr/>
          <p:nvPr/>
        </p:nvSpPr>
        <p:spPr>
          <a:xfrm>
            <a:off x="1198801" y="12434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59" name="Rectangle 858"/>
          <p:cNvSpPr/>
          <p:nvPr/>
        </p:nvSpPr>
        <p:spPr>
          <a:xfrm>
            <a:off x="1800001" y="12434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60" name="Rectangle 859"/>
          <p:cNvSpPr/>
          <p:nvPr/>
        </p:nvSpPr>
        <p:spPr>
          <a:xfrm>
            <a:off x="2401201" y="12434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61" name="Rectangle 860"/>
          <p:cNvSpPr/>
          <p:nvPr/>
        </p:nvSpPr>
        <p:spPr>
          <a:xfrm>
            <a:off x="3002401" y="12434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05" name="Rectangle 904"/>
          <p:cNvSpPr/>
          <p:nvPr/>
        </p:nvSpPr>
        <p:spPr>
          <a:xfrm>
            <a:off x="3603601" y="12434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06" name="Rectangle 905"/>
          <p:cNvSpPr/>
          <p:nvPr/>
        </p:nvSpPr>
        <p:spPr>
          <a:xfrm>
            <a:off x="4204801" y="12434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07" name="Rectangle 906"/>
          <p:cNvSpPr/>
          <p:nvPr/>
        </p:nvSpPr>
        <p:spPr>
          <a:xfrm>
            <a:off x="4806001" y="12434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08" name="Rectangle 907"/>
          <p:cNvSpPr/>
          <p:nvPr/>
        </p:nvSpPr>
        <p:spPr>
          <a:xfrm>
            <a:off x="5407201" y="12434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09" name="Rectangle 908"/>
          <p:cNvSpPr/>
          <p:nvPr/>
        </p:nvSpPr>
        <p:spPr>
          <a:xfrm>
            <a:off x="6008401" y="12434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10" name="Rectangle 909"/>
          <p:cNvSpPr/>
          <p:nvPr/>
        </p:nvSpPr>
        <p:spPr>
          <a:xfrm>
            <a:off x="6609601" y="12434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11" name="Rectangle 910"/>
          <p:cNvSpPr/>
          <p:nvPr/>
        </p:nvSpPr>
        <p:spPr>
          <a:xfrm>
            <a:off x="7210801" y="12434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12" name="Rectangle 911"/>
          <p:cNvSpPr/>
          <p:nvPr/>
        </p:nvSpPr>
        <p:spPr>
          <a:xfrm>
            <a:off x="7812001" y="12434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13" name="Rectangle 912"/>
          <p:cNvSpPr/>
          <p:nvPr/>
        </p:nvSpPr>
        <p:spPr>
          <a:xfrm>
            <a:off x="8413550" y="12434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14" name="Rectangle 913"/>
          <p:cNvSpPr/>
          <p:nvPr/>
        </p:nvSpPr>
        <p:spPr>
          <a:xfrm>
            <a:off x="9014750" y="12434398"/>
            <a:ext cx="601200" cy="74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69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1042"/>
          <p:cNvSpPr/>
          <p:nvPr/>
        </p:nvSpPr>
        <p:spPr>
          <a:xfrm>
            <a:off x="1198801" y="1202398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44" name="Rectangle 1043"/>
          <p:cNvSpPr/>
          <p:nvPr/>
        </p:nvSpPr>
        <p:spPr>
          <a:xfrm>
            <a:off x="1198801" y="19079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>
                <a:solidFill>
                  <a:schemeClr val="tx1"/>
                </a:solidFill>
                <a:latin typeface="Arial Narrow" panose="020B0606020202030204" pitchFamily="34" charset="0"/>
              </a:rPr>
              <a:t>F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45" name="Rectangle 1044"/>
          <p:cNvSpPr/>
          <p:nvPr/>
        </p:nvSpPr>
        <p:spPr>
          <a:xfrm>
            <a:off x="1198801" y="26135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46" name="Rectangle 1045"/>
          <p:cNvSpPr/>
          <p:nvPr/>
        </p:nvSpPr>
        <p:spPr>
          <a:xfrm>
            <a:off x="1198801" y="33191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47" name="Rectangle 1046"/>
          <p:cNvSpPr/>
          <p:nvPr/>
        </p:nvSpPr>
        <p:spPr>
          <a:xfrm>
            <a:off x="1198801" y="40247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48" name="Rectangle 1047"/>
          <p:cNvSpPr/>
          <p:nvPr/>
        </p:nvSpPr>
        <p:spPr>
          <a:xfrm>
            <a:off x="1198801" y="47303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49" name="Rectangle 1048"/>
          <p:cNvSpPr/>
          <p:nvPr/>
        </p:nvSpPr>
        <p:spPr>
          <a:xfrm>
            <a:off x="1198801" y="54359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50" name="Rectangle 1049"/>
          <p:cNvSpPr/>
          <p:nvPr/>
        </p:nvSpPr>
        <p:spPr>
          <a:xfrm>
            <a:off x="1198801" y="61415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51" name="Rectangle 1050"/>
          <p:cNvSpPr/>
          <p:nvPr/>
        </p:nvSpPr>
        <p:spPr>
          <a:xfrm>
            <a:off x="1198801" y="68471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52" name="Rectangle 1051"/>
          <p:cNvSpPr/>
          <p:nvPr/>
        </p:nvSpPr>
        <p:spPr>
          <a:xfrm>
            <a:off x="1198801" y="75531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53" name="Rectangle 1052"/>
          <p:cNvSpPr/>
          <p:nvPr/>
        </p:nvSpPr>
        <p:spPr>
          <a:xfrm>
            <a:off x="1198801" y="82587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54" name="Rectangle 1053"/>
          <p:cNvSpPr/>
          <p:nvPr/>
        </p:nvSpPr>
        <p:spPr>
          <a:xfrm>
            <a:off x="1198801" y="96699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55" name="Rectangle 1054"/>
          <p:cNvSpPr/>
          <p:nvPr/>
        </p:nvSpPr>
        <p:spPr>
          <a:xfrm>
            <a:off x="1198801" y="89643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56" name="Rectangle 1055"/>
          <p:cNvSpPr/>
          <p:nvPr/>
        </p:nvSpPr>
        <p:spPr>
          <a:xfrm>
            <a:off x="1198801" y="103755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57" name="Rectangle 1056"/>
          <p:cNvSpPr/>
          <p:nvPr/>
        </p:nvSpPr>
        <p:spPr>
          <a:xfrm>
            <a:off x="1198801" y="110811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60" name="Rectangle 1659"/>
          <p:cNvSpPr/>
          <p:nvPr/>
        </p:nvSpPr>
        <p:spPr>
          <a:xfrm>
            <a:off x="1800001" y="1202398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W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61" name="Rectangle 1660"/>
          <p:cNvSpPr/>
          <p:nvPr/>
        </p:nvSpPr>
        <p:spPr>
          <a:xfrm>
            <a:off x="1800001" y="19079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62" name="Rectangle 1661"/>
          <p:cNvSpPr/>
          <p:nvPr/>
        </p:nvSpPr>
        <p:spPr>
          <a:xfrm>
            <a:off x="1800001" y="26135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H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63" name="Rectangle 1662"/>
          <p:cNvSpPr/>
          <p:nvPr/>
        </p:nvSpPr>
        <p:spPr>
          <a:xfrm>
            <a:off x="1800001" y="33191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64" name="Rectangle 1663"/>
          <p:cNvSpPr/>
          <p:nvPr/>
        </p:nvSpPr>
        <p:spPr>
          <a:xfrm>
            <a:off x="1800001" y="40247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65" name="Rectangle 1664"/>
          <p:cNvSpPr/>
          <p:nvPr/>
        </p:nvSpPr>
        <p:spPr>
          <a:xfrm>
            <a:off x="1800001" y="47303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66" name="Rectangle 1665"/>
          <p:cNvSpPr/>
          <p:nvPr/>
        </p:nvSpPr>
        <p:spPr>
          <a:xfrm>
            <a:off x="1800001" y="54359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67" name="Rectangle 1666"/>
          <p:cNvSpPr/>
          <p:nvPr/>
        </p:nvSpPr>
        <p:spPr>
          <a:xfrm>
            <a:off x="1800001" y="61415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68" name="Rectangle 1667"/>
          <p:cNvSpPr/>
          <p:nvPr/>
        </p:nvSpPr>
        <p:spPr>
          <a:xfrm>
            <a:off x="1800001" y="68471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69" name="Rectangle 1668"/>
          <p:cNvSpPr/>
          <p:nvPr/>
        </p:nvSpPr>
        <p:spPr>
          <a:xfrm>
            <a:off x="1800001" y="75531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W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70" name="Rectangle 1669"/>
          <p:cNvSpPr/>
          <p:nvPr/>
        </p:nvSpPr>
        <p:spPr>
          <a:xfrm>
            <a:off x="1800001" y="82587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H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71" name="Rectangle 1670"/>
          <p:cNvSpPr/>
          <p:nvPr/>
        </p:nvSpPr>
        <p:spPr>
          <a:xfrm>
            <a:off x="1800001" y="96699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72" name="Rectangle 1671"/>
          <p:cNvSpPr/>
          <p:nvPr/>
        </p:nvSpPr>
        <p:spPr>
          <a:xfrm>
            <a:off x="1800001" y="89643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73" name="Rectangle 1672"/>
          <p:cNvSpPr/>
          <p:nvPr/>
        </p:nvSpPr>
        <p:spPr>
          <a:xfrm>
            <a:off x="1800001" y="103755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74" name="Rectangle 1673"/>
          <p:cNvSpPr/>
          <p:nvPr/>
        </p:nvSpPr>
        <p:spPr>
          <a:xfrm>
            <a:off x="1800001" y="110811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78" name="Rectangle 677"/>
          <p:cNvSpPr/>
          <p:nvPr/>
        </p:nvSpPr>
        <p:spPr>
          <a:xfrm>
            <a:off x="2401201" y="1202398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79" name="Rectangle 678"/>
          <p:cNvSpPr/>
          <p:nvPr/>
        </p:nvSpPr>
        <p:spPr>
          <a:xfrm>
            <a:off x="2401201" y="19079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80" name="Rectangle 679"/>
          <p:cNvSpPr/>
          <p:nvPr/>
        </p:nvSpPr>
        <p:spPr>
          <a:xfrm>
            <a:off x="2401201" y="26135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81" name="Rectangle 680"/>
          <p:cNvSpPr/>
          <p:nvPr/>
        </p:nvSpPr>
        <p:spPr>
          <a:xfrm>
            <a:off x="2401201" y="33191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U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82" name="Rectangle 681"/>
          <p:cNvSpPr/>
          <p:nvPr/>
        </p:nvSpPr>
        <p:spPr>
          <a:xfrm>
            <a:off x="2401201" y="40247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83" name="Rectangle 682"/>
          <p:cNvSpPr/>
          <p:nvPr/>
        </p:nvSpPr>
        <p:spPr>
          <a:xfrm>
            <a:off x="2401201" y="47303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84" name="Rectangle 683"/>
          <p:cNvSpPr/>
          <p:nvPr/>
        </p:nvSpPr>
        <p:spPr>
          <a:xfrm>
            <a:off x="2401201" y="54359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G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85" name="Rectangle 684"/>
          <p:cNvSpPr/>
          <p:nvPr/>
        </p:nvSpPr>
        <p:spPr>
          <a:xfrm>
            <a:off x="2401201" y="61415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86" name="Rectangle 685"/>
          <p:cNvSpPr/>
          <p:nvPr/>
        </p:nvSpPr>
        <p:spPr>
          <a:xfrm>
            <a:off x="2401201" y="68471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87" name="Rectangle 686"/>
          <p:cNvSpPr/>
          <p:nvPr/>
        </p:nvSpPr>
        <p:spPr>
          <a:xfrm>
            <a:off x="2401201" y="75531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88" name="Rectangle 687"/>
          <p:cNvSpPr/>
          <p:nvPr/>
        </p:nvSpPr>
        <p:spPr>
          <a:xfrm>
            <a:off x="2401201" y="82587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89" name="Rectangle 688"/>
          <p:cNvSpPr/>
          <p:nvPr/>
        </p:nvSpPr>
        <p:spPr>
          <a:xfrm>
            <a:off x="2401201" y="96699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90" name="Rectangle 689"/>
          <p:cNvSpPr/>
          <p:nvPr/>
        </p:nvSpPr>
        <p:spPr>
          <a:xfrm>
            <a:off x="2401201" y="89643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U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91" name="Rectangle 690"/>
          <p:cNvSpPr/>
          <p:nvPr/>
        </p:nvSpPr>
        <p:spPr>
          <a:xfrm>
            <a:off x="2401201" y="103755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92" name="Rectangle 691"/>
          <p:cNvSpPr/>
          <p:nvPr/>
        </p:nvSpPr>
        <p:spPr>
          <a:xfrm>
            <a:off x="2401201" y="110811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93" name="Rectangle 692"/>
          <p:cNvSpPr/>
          <p:nvPr/>
        </p:nvSpPr>
        <p:spPr>
          <a:xfrm>
            <a:off x="3002401" y="1202398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94" name="Rectangle 693"/>
          <p:cNvSpPr/>
          <p:nvPr/>
        </p:nvSpPr>
        <p:spPr>
          <a:xfrm>
            <a:off x="3002401" y="19079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95" name="Rectangle 694"/>
          <p:cNvSpPr/>
          <p:nvPr/>
        </p:nvSpPr>
        <p:spPr>
          <a:xfrm>
            <a:off x="3002401" y="26135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96" name="Rectangle 695"/>
          <p:cNvSpPr/>
          <p:nvPr/>
        </p:nvSpPr>
        <p:spPr>
          <a:xfrm>
            <a:off x="3002401" y="33191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97" name="Rectangle 696"/>
          <p:cNvSpPr/>
          <p:nvPr/>
        </p:nvSpPr>
        <p:spPr>
          <a:xfrm>
            <a:off x="3002401" y="40247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98" name="Rectangle 697"/>
          <p:cNvSpPr/>
          <p:nvPr/>
        </p:nvSpPr>
        <p:spPr>
          <a:xfrm>
            <a:off x="3002401" y="47303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99" name="Rectangle 698"/>
          <p:cNvSpPr/>
          <p:nvPr/>
        </p:nvSpPr>
        <p:spPr>
          <a:xfrm>
            <a:off x="3002401" y="54359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H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00" name="Rectangle 699"/>
          <p:cNvSpPr/>
          <p:nvPr/>
        </p:nvSpPr>
        <p:spPr>
          <a:xfrm>
            <a:off x="3002401" y="61415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01" name="Rectangle 700"/>
          <p:cNvSpPr/>
          <p:nvPr/>
        </p:nvSpPr>
        <p:spPr>
          <a:xfrm>
            <a:off x="3002401" y="68471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02" name="Rectangle 701"/>
          <p:cNvSpPr/>
          <p:nvPr/>
        </p:nvSpPr>
        <p:spPr>
          <a:xfrm>
            <a:off x="3002401" y="75531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03" name="Rectangle 702"/>
          <p:cNvSpPr/>
          <p:nvPr/>
        </p:nvSpPr>
        <p:spPr>
          <a:xfrm>
            <a:off x="3002401" y="82587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04" name="Rectangle 703"/>
          <p:cNvSpPr/>
          <p:nvPr/>
        </p:nvSpPr>
        <p:spPr>
          <a:xfrm>
            <a:off x="3002401" y="96699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05" name="Rectangle 704"/>
          <p:cNvSpPr/>
          <p:nvPr/>
        </p:nvSpPr>
        <p:spPr>
          <a:xfrm>
            <a:off x="3002401" y="89643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06" name="Rectangle 705"/>
          <p:cNvSpPr/>
          <p:nvPr/>
        </p:nvSpPr>
        <p:spPr>
          <a:xfrm>
            <a:off x="3002401" y="103755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07" name="Rectangle 706"/>
          <p:cNvSpPr/>
          <p:nvPr/>
        </p:nvSpPr>
        <p:spPr>
          <a:xfrm>
            <a:off x="3002401" y="110811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08" name="Rectangle 707"/>
          <p:cNvSpPr/>
          <p:nvPr/>
        </p:nvSpPr>
        <p:spPr>
          <a:xfrm>
            <a:off x="3603601" y="1202398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09" name="Rectangle 708"/>
          <p:cNvSpPr/>
          <p:nvPr/>
        </p:nvSpPr>
        <p:spPr>
          <a:xfrm>
            <a:off x="3603601" y="19079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>
                <a:solidFill>
                  <a:schemeClr val="tx1"/>
                </a:solidFill>
                <a:latin typeface="Arial Narrow" panose="020B0606020202030204" pitchFamily="34" charset="0"/>
              </a:rPr>
              <a:t>Y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0" name="Rectangle 709"/>
          <p:cNvSpPr/>
          <p:nvPr/>
        </p:nvSpPr>
        <p:spPr>
          <a:xfrm>
            <a:off x="3603601" y="26135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1" name="Rectangle 710"/>
          <p:cNvSpPr/>
          <p:nvPr/>
        </p:nvSpPr>
        <p:spPr>
          <a:xfrm>
            <a:off x="3603601" y="33191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2" name="Rectangle 711"/>
          <p:cNvSpPr/>
          <p:nvPr/>
        </p:nvSpPr>
        <p:spPr>
          <a:xfrm>
            <a:off x="3603601" y="40247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3" name="Rectangle 712"/>
          <p:cNvSpPr/>
          <p:nvPr/>
        </p:nvSpPr>
        <p:spPr>
          <a:xfrm>
            <a:off x="3603601" y="47303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4" name="Rectangle 713"/>
          <p:cNvSpPr/>
          <p:nvPr/>
        </p:nvSpPr>
        <p:spPr>
          <a:xfrm>
            <a:off x="3603601" y="54359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5" name="Rectangle 714"/>
          <p:cNvSpPr/>
          <p:nvPr/>
        </p:nvSpPr>
        <p:spPr>
          <a:xfrm>
            <a:off x="3603601" y="61415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6" name="Rectangle 715"/>
          <p:cNvSpPr/>
          <p:nvPr/>
        </p:nvSpPr>
        <p:spPr>
          <a:xfrm>
            <a:off x="3603601" y="68471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U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7" name="Rectangle 716"/>
          <p:cNvSpPr/>
          <p:nvPr/>
        </p:nvSpPr>
        <p:spPr>
          <a:xfrm>
            <a:off x="3603601" y="75531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8" name="Rectangle 717"/>
          <p:cNvSpPr/>
          <p:nvPr/>
        </p:nvSpPr>
        <p:spPr>
          <a:xfrm>
            <a:off x="3603601" y="82587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9" name="Rectangle 718"/>
          <p:cNvSpPr/>
          <p:nvPr/>
        </p:nvSpPr>
        <p:spPr>
          <a:xfrm>
            <a:off x="3603601" y="96699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20" name="Rectangle 719"/>
          <p:cNvSpPr/>
          <p:nvPr/>
        </p:nvSpPr>
        <p:spPr>
          <a:xfrm>
            <a:off x="3603601" y="89643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21" name="Rectangle 720"/>
          <p:cNvSpPr/>
          <p:nvPr/>
        </p:nvSpPr>
        <p:spPr>
          <a:xfrm>
            <a:off x="3603601" y="103755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H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22" name="Rectangle 721"/>
          <p:cNvSpPr/>
          <p:nvPr/>
        </p:nvSpPr>
        <p:spPr>
          <a:xfrm>
            <a:off x="3603601" y="110811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23" name="Rectangle 722"/>
          <p:cNvSpPr/>
          <p:nvPr/>
        </p:nvSpPr>
        <p:spPr>
          <a:xfrm>
            <a:off x="4204801" y="1202398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Y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24" name="Rectangle 723"/>
          <p:cNvSpPr/>
          <p:nvPr/>
        </p:nvSpPr>
        <p:spPr>
          <a:xfrm>
            <a:off x="4204801" y="19079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25" name="Rectangle 724"/>
          <p:cNvSpPr/>
          <p:nvPr/>
        </p:nvSpPr>
        <p:spPr>
          <a:xfrm>
            <a:off x="4204801" y="26135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26" name="Rectangle 725"/>
          <p:cNvSpPr/>
          <p:nvPr/>
        </p:nvSpPr>
        <p:spPr>
          <a:xfrm>
            <a:off x="4204801" y="33191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27" name="Rectangle 726"/>
          <p:cNvSpPr/>
          <p:nvPr/>
        </p:nvSpPr>
        <p:spPr>
          <a:xfrm>
            <a:off x="4204801" y="40247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28" name="Rectangle 727"/>
          <p:cNvSpPr/>
          <p:nvPr/>
        </p:nvSpPr>
        <p:spPr>
          <a:xfrm>
            <a:off x="4204801" y="47303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29" name="Rectangle 728"/>
          <p:cNvSpPr/>
          <p:nvPr/>
        </p:nvSpPr>
        <p:spPr>
          <a:xfrm>
            <a:off x="4204801" y="54359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30" name="Rectangle 729"/>
          <p:cNvSpPr/>
          <p:nvPr/>
        </p:nvSpPr>
        <p:spPr>
          <a:xfrm>
            <a:off x="4204801" y="61415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31" name="Rectangle 730"/>
          <p:cNvSpPr/>
          <p:nvPr/>
        </p:nvSpPr>
        <p:spPr>
          <a:xfrm>
            <a:off x="4204801" y="68471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32" name="Rectangle 731"/>
          <p:cNvSpPr/>
          <p:nvPr/>
        </p:nvSpPr>
        <p:spPr>
          <a:xfrm>
            <a:off x="4204801" y="75531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33" name="Rectangle 732"/>
          <p:cNvSpPr/>
          <p:nvPr/>
        </p:nvSpPr>
        <p:spPr>
          <a:xfrm>
            <a:off x="4204801" y="82587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34" name="Rectangle 733"/>
          <p:cNvSpPr/>
          <p:nvPr/>
        </p:nvSpPr>
        <p:spPr>
          <a:xfrm>
            <a:off x="4204801" y="96699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35" name="Rectangle 734"/>
          <p:cNvSpPr/>
          <p:nvPr/>
        </p:nvSpPr>
        <p:spPr>
          <a:xfrm>
            <a:off x="4204801" y="89643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36" name="Rectangle 735"/>
          <p:cNvSpPr/>
          <p:nvPr/>
        </p:nvSpPr>
        <p:spPr>
          <a:xfrm>
            <a:off x="4204801" y="103755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37" name="Rectangle 736"/>
          <p:cNvSpPr/>
          <p:nvPr/>
        </p:nvSpPr>
        <p:spPr>
          <a:xfrm>
            <a:off x="4204801" y="110811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38" name="Rectangle 737"/>
          <p:cNvSpPr/>
          <p:nvPr/>
        </p:nvSpPr>
        <p:spPr>
          <a:xfrm>
            <a:off x="4806001" y="1202398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39" name="Rectangle 738"/>
          <p:cNvSpPr/>
          <p:nvPr/>
        </p:nvSpPr>
        <p:spPr>
          <a:xfrm>
            <a:off x="4806001" y="19079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40" name="Rectangle 739"/>
          <p:cNvSpPr/>
          <p:nvPr/>
        </p:nvSpPr>
        <p:spPr>
          <a:xfrm>
            <a:off x="4806001" y="26135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41" name="Rectangle 740"/>
          <p:cNvSpPr/>
          <p:nvPr/>
        </p:nvSpPr>
        <p:spPr>
          <a:xfrm>
            <a:off x="4806001" y="33191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42" name="Rectangle 741"/>
          <p:cNvSpPr/>
          <p:nvPr/>
        </p:nvSpPr>
        <p:spPr>
          <a:xfrm>
            <a:off x="4806001" y="40247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43" name="Rectangle 742"/>
          <p:cNvSpPr/>
          <p:nvPr/>
        </p:nvSpPr>
        <p:spPr>
          <a:xfrm>
            <a:off x="4806001" y="47303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44" name="Rectangle 743"/>
          <p:cNvSpPr/>
          <p:nvPr/>
        </p:nvSpPr>
        <p:spPr>
          <a:xfrm>
            <a:off x="4806001" y="54359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45" name="Rectangle 744"/>
          <p:cNvSpPr/>
          <p:nvPr/>
        </p:nvSpPr>
        <p:spPr>
          <a:xfrm>
            <a:off x="4806001" y="61415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46" name="Rectangle 745"/>
          <p:cNvSpPr/>
          <p:nvPr/>
        </p:nvSpPr>
        <p:spPr>
          <a:xfrm>
            <a:off x="4806001" y="68471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47" name="Rectangle 746"/>
          <p:cNvSpPr/>
          <p:nvPr/>
        </p:nvSpPr>
        <p:spPr>
          <a:xfrm>
            <a:off x="4806001" y="75531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G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48" name="Rectangle 747"/>
          <p:cNvSpPr/>
          <p:nvPr/>
        </p:nvSpPr>
        <p:spPr>
          <a:xfrm>
            <a:off x="4806001" y="82587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49" name="Rectangle 748"/>
          <p:cNvSpPr/>
          <p:nvPr/>
        </p:nvSpPr>
        <p:spPr>
          <a:xfrm>
            <a:off x="4806001" y="96699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50" name="Rectangle 749"/>
          <p:cNvSpPr/>
          <p:nvPr/>
        </p:nvSpPr>
        <p:spPr>
          <a:xfrm>
            <a:off x="4806001" y="89643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51" name="Rectangle 750"/>
          <p:cNvSpPr/>
          <p:nvPr/>
        </p:nvSpPr>
        <p:spPr>
          <a:xfrm>
            <a:off x="4806001" y="103755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52" name="Rectangle 751"/>
          <p:cNvSpPr/>
          <p:nvPr/>
        </p:nvSpPr>
        <p:spPr>
          <a:xfrm>
            <a:off x="4806001" y="110811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53" name="Rectangle 752"/>
          <p:cNvSpPr/>
          <p:nvPr/>
        </p:nvSpPr>
        <p:spPr>
          <a:xfrm>
            <a:off x="5407201" y="1202398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54" name="Rectangle 753"/>
          <p:cNvSpPr/>
          <p:nvPr/>
        </p:nvSpPr>
        <p:spPr>
          <a:xfrm>
            <a:off x="5407201" y="19079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55" name="Rectangle 754"/>
          <p:cNvSpPr/>
          <p:nvPr/>
        </p:nvSpPr>
        <p:spPr>
          <a:xfrm>
            <a:off x="5407201" y="26135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56" name="Rectangle 755"/>
          <p:cNvSpPr/>
          <p:nvPr/>
        </p:nvSpPr>
        <p:spPr>
          <a:xfrm>
            <a:off x="5407201" y="33191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57" name="Rectangle 756"/>
          <p:cNvSpPr/>
          <p:nvPr/>
        </p:nvSpPr>
        <p:spPr>
          <a:xfrm>
            <a:off x="5407201" y="40247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58" name="Rectangle 757"/>
          <p:cNvSpPr/>
          <p:nvPr/>
        </p:nvSpPr>
        <p:spPr>
          <a:xfrm>
            <a:off x="5407201" y="47303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59" name="Rectangle 758"/>
          <p:cNvSpPr/>
          <p:nvPr/>
        </p:nvSpPr>
        <p:spPr>
          <a:xfrm>
            <a:off x="5407201" y="54359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60" name="Rectangle 759"/>
          <p:cNvSpPr/>
          <p:nvPr/>
        </p:nvSpPr>
        <p:spPr>
          <a:xfrm>
            <a:off x="5407201" y="61415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61" name="Rectangle 760"/>
          <p:cNvSpPr/>
          <p:nvPr/>
        </p:nvSpPr>
        <p:spPr>
          <a:xfrm>
            <a:off x="5407201" y="68471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62" name="Rectangle 761"/>
          <p:cNvSpPr/>
          <p:nvPr/>
        </p:nvSpPr>
        <p:spPr>
          <a:xfrm>
            <a:off x="5407201" y="75531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H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63" name="Rectangle 762"/>
          <p:cNvSpPr/>
          <p:nvPr/>
        </p:nvSpPr>
        <p:spPr>
          <a:xfrm>
            <a:off x="5407201" y="82587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64" name="Rectangle 763"/>
          <p:cNvSpPr/>
          <p:nvPr/>
        </p:nvSpPr>
        <p:spPr>
          <a:xfrm>
            <a:off x="5407201" y="96699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65" name="Rectangle 764"/>
          <p:cNvSpPr/>
          <p:nvPr/>
        </p:nvSpPr>
        <p:spPr>
          <a:xfrm>
            <a:off x="5407201" y="89643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66" name="Rectangle 765"/>
          <p:cNvSpPr/>
          <p:nvPr/>
        </p:nvSpPr>
        <p:spPr>
          <a:xfrm>
            <a:off x="5407201" y="103755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67" name="Rectangle 766"/>
          <p:cNvSpPr/>
          <p:nvPr/>
        </p:nvSpPr>
        <p:spPr>
          <a:xfrm>
            <a:off x="5407201" y="110811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68" name="Rectangle 767"/>
          <p:cNvSpPr/>
          <p:nvPr/>
        </p:nvSpPr>
        <p:spPr>
          <a:xfrm>
            <a:off x="6008401" y="1202398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69" name="Rectangle 768"/>
          <p:cNvSpPr/>
          <p:nvPr/>
        </p:nvSpPr>
        <p:spPr>
          <a:xfrm>
            <a:off x="6008401" y="19079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70" name="Rectangle 769"/>
          <p:cNvSpPr/>
          <p:nvPr/>
        </p:nvSpPr>
        <p:spPr>
          <a:xfrm>
            <a:off x="6008401" y="26135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71" name="Rectangle 770"/>
          <p:cNvSpPr/>
          <p:nvPr/>
        </p:nvSpPr>
        <p:spPr>
          <a:xfrm>
            <a:off x="6008401" y="33191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72" name="Rectangle 771"/>
          <p:cNvSpPr/>
          <p:nvPr/>
        </p:nvSpPr>
        <p:spPr>
          <a:xfrm>
            <a:off x="6008401" y="40247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73" name="Rectangle 772"/>
          <p:cNvSpPr/>
          <p:nvPr/>
        </p:nvSpPr>
        <p:spPr>
          <a:xfrm>
            <a:off x="6008401" y="47303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74" name="Rectangle 773"/>
          <p:cNvSpPr/>
          <p:nvPr/>
        </p:nvSpPr>
        <p:spPr>
          <a:xfrm>
            <a:off x="6008401" y="54359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75" name="Rectangle 774"/>
          <p:cNvSpPr/>
          <p:nvPr/>
        </p:nvSpPr>
        <p:spPr>
          <a:xfrm>
            <a:off x="6008401" y="61415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76" name="Rectangle 775"/>
          <p:cNvSpPr/>
          <p:nvPr/>
        </p:nvSpPr>
        <p:spPr>
          <a:xfrm>
            <a:off x="6008401" y="68471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77" name="Rectangle 776"/>
          <p:cNvSpPr/>
          <p:nvPr/>
        </p:nvSpPr>
        <p:spPr>
          <a:xfrm>
            <a:off x="6008401" y="75531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78" name="Rectangle 777"/>
          <p:cNvSpPr/>
          <p:nvPr/>
        </p:nvSpPr>
        <p:spPr>
          <a:xfrm>
            <a:off x="6008401" y="82587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79" name="Rectangle 778"/>
          <p:cNvSpPr/>
          <p:nvPr/>
        </p:nvSpPr>
        <p:spPr>
          <a:xfrm>
            <a:off x="6008401" y="96699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80" name="Rectangle 779"/>
          <p:cNvSpPr/>
          <p:nvPr/>
        </p:nvSpPr>
        <p:spPr>
          <a:xfrm>
            <a:off x="6008401" y="89643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81" name="Rectangle 780"/>
          <p:cNvSpPr/>
          <p:nvPr/>
        </p:nvSpPr>
        <p:spPr>
          <a:xfrm>
            <a:off x="6008401" y="103755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82" name="Rectangle 781"/>
          <p:cNvSpPr/>
          <p:nvPr/>
        </p:nvSpPr>
        <p:spPr>
          <a:xfrm>
            <a:off x="6008401" y="110811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83" name="Rectangle 782"/>
          <p:cNvSpPr/>
          <p:nvPr/>
        </p:nvSpPr>
        <p:spPr>
          <a:xfrm>
            <a:off x="6609601" y="1202398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H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84" name="Rectangle 783"/>
          <p:cNvSpPr/>
          <p:nvPr/>
        </p:nvSpPr>
        <p:spPr>
          <a:xfrm>
            <a:off x="6609601" y="19079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Y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85" name="Rectangle 784"/>
          <p:cNvSpPr/>
          <p:nvPr/>
        </p:nvSpPr>
        <p:spPr>
          <a:xfrm>
            <a:off x="6609601" y="26135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86" name="Rectangle 785"/>
          <p:cNvSpPr/>
          <p:nvPr/>
        </p:nvSpPr>
        <p:spPr>
          <a:xfrm>
            <a:off x="6609601" y="33191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87" name="Rectangle 786"/>
          <p:cNvSpPr/>
          <p:nvPr/>
        </p:nvSpPr>
        <p:spPr>
          <a:xfrm>
            <a:off x="6609601" y="40247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X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88" name="Rectangle 787"/>
          <p:cNvSpPr/>
          <p:nvPr/>
        </p:nvSpPr>
        <p:spPr>
          <a:xfrm>
            <a:off x="6609601" y="47303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89" name="Rectangle 788"/>
          <p:cNvSpPr/>
          <p:nvPr/>
        </p:nvSpPr>
        <p:spPr>
          <a:xfrm>
            <a:off x="6609601" y="54359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90" name="Rectangle 789"/>
          <p:cNvSpPr/>
          <p:nvPr/>
        </p:nvSpPr>
        <p:spPr>
          <a:xfrm>
            <a:off x="6609601" y="61415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W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91" name="Rectangle 790"/>
          <p:cNvSpPr/>
          <p:nvPr/>
        </p:nvSpPr>
        <p:spPr>
          <a:xfrm>
            <a:off x="6609601" y="68471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92" name="Rectangle 791"/>
          <p:cNvSpPr/>
          <p:nvPr/>
        </p:nvSpPr>
        <p:spPr>
          <a:xfrm>
            <a:off x="6609601" y="75531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93" name="Rectangle 792"/>
          <p:cNvSpPr/>
          <p:nvPr/>
        </p:nvSpPr>
        <p:spPr>
          <a:xfrm>
            <a:off x="6609601" y="82587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94" name="Rectangle 793"/>
          <p:cNvSpPr/>
          <p:nvPr/>
        </p:nvSpPr>
        <p:spPr>
          <a:xfrm>
            <a:off x="6609601" y="96699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95" name="Rectangle 794"/>
          <p:cNvSpPr/>
          <p:nvPr/>
        </p:nvSpPr>
        <p:spPr>
          <a:xfrm>
            <a:off x="6609601" y="89643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W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96" name="Rectangle 795"/>
          <p:cNvSpPr/>
          <p:nvPr/>
        </p:nvSpPr>
        <p:spPr>
          <a:xfrm>
            <a:off x="6609601" y="103755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97" name="Rectangle 796"/>
          <p:cNvSpPr/>
          <p:nvPr/>
        </p:nvSpPr>
        <p:spPr>
          <a:xfrm>
            <a:off x="6609601" y="110811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98" name="Rectangle 797"/>
          <p:cNvSpPr/>
          <p:nvPr/>
        </p:nvSpPr>
        <p:spPr>
          <a:xfrm>
            <a:off x="7210801" y="1202398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99" name="Rectangle 798"/>
          <p:cNvSpPr/>
          <p:nvPr/>
        </p:nvSpPr>
        <p:spPr>
          <a:xfrm>
            <a:off x="7210801" y="19079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00" name="Rectangle 799"/>
          <p:cNvSpPr/>
          <p:nvPr/>
        </p:nvSpPr>
        <p:spPr>
          <a:xfrm>
            <a:off x="7210801" y="26135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01" name="Rectangle 800"/>
          <p:cNvSpPr/>
          <p:nvPr/>
        </p:nvSpPr>
        <p:spPr>
          <a:xfrm>
            <a:off x="7210801" y="33191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02" name="Rectangle 801"/>
          <p:cNvSpPr/>
          <p:nvPr/>
        </p:nvSpPr>
        <p:spPr>
          <a:xfrm>
            <a:off x="7210801" y="40247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03" name="Rectangle 802"/>
          <p:cNvSpPr/>
          <p:nvPr/>
        </p:nvSpPr>
        <p:spPr>
          <a:xfrm>
            <a:off x="7210801" y="47303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H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04" name="Rectangle 803"/>
          <p:cNvSpPr/>
          <p:nvPr/>
        </p:nvSpPr>
        <p:spPr>
          <a:xfrm>
            <a:off x="7210801" y="54359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05" name="Rectangle 804"/>
          <p:cNvSpPr/>
          <p:nvPr/>
        </p:nvSpPr>
        <p:spPr>
          <a:xfrm>
            <a:off x="7210801" y="61415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06" name="Rectangle 805"/>
          <p:cNvSpPr/>
          <p:nvPr/>
        </p:nvSpPr>
        <p:spPr>
          <a:xfrm>
            <a:off x="7210801" y="68471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07" name="Rectangle 806"/>
          <p:cNvSpPr/>
          <p:nvPr/>
        </p:nvSpPr>
        <p:spPr>
          <a:xfrm>
            <a:off x="7210801" y="75531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08" name="Rectangle 807"/>
          <p:cNvSpPr/>
          <p:nvPr/>
        </p:nvSpPr>
        <p:spPr>
          <a:xfrm>
            <a:off x="7210801" y="82587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09" name="Rectangle 808"/>
          <p:cNvSpPr/>
          <p:nvPr/>
        </p:nvSpPr>
        <p:spPr>
          <a:xfrm>
            <a:off x="7210801" y="96699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10" name="Rectangle 809"/>
          <p:cNvSpPr/>
          <p:nvPr/>
        </p:nvSpPr>
        <p:spPr>
          <a:xfrm>
            <a:off x="7210801" y="89643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11" name="Rectangle 810"/>
          <p:cNvSpPr/>
          <p:nvPr/>
        </p:nvSpPr>
        <p:spPr>
          <a:xfrm>
            <a:off x="7210801" y="103755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12" name="Rectangle 811"/>
          <p:cNvSpPr/>
          <p:nvPr/>
        </p:nvSpPr>
        <p:spPr>
          <a:xfrm>
            <a:off x="7210801" y="110811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13" name="Rectangle 812"/>
          <p:cNvSpPr/>
          <p:nvPr/>
        </p:nvSpPr>
        <p:spPr>
          <a:xfrm>
            <a:off x="7812001" y="1202398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14" name="Rectangle 813"/>
          <p:cNvSpPr/>
          <p:nvPr/>
        </p:nvSpPr>
        <p:spPr>
          <a:xfrm>
            <a:off x="7812001" y="19079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15" name="Rectangle 814"/>
          <p:cNvSpPr/>
          <p:nvPr/>
        </p:nvSpPr>
        <p:spPr>
          <a:xfrm>
            <a:off x="7812001" y="26135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16" name="Rectangle 815"/>
          <p:cNvSpPr/>
          <p:nvPr/>
        </p:nvSpPr>
        <p:spPr>
          <a:xfrm>
            <a:off x="7812001" y="33191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17" name="Rectangle 816"/>
          <p:cNvSpPr/>
          <p:nvPr/>
        </p:nvSpPr>
        <p:spPr>
          <a:xfrm>
            <a:off x="7812001" y="40247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18" name="Rectangle 817"/>
          <p:cNvSpPr/>
          <p:nvPr/>
        </p:nvSpPr>
        <p:spPr>
          <a:xfrm>
            <a:off x="7812001" y="47303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19" name="Rectangle 818"/>
          <p:cNvSpPr/>
          <p:nvPr/>
        </p:nvSpPr>
        <p:spPr>
          <a:xfrm>
            <a:off x="7812001" y="54359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20" name="Rectangle 819"/>
          <p:cNvSpPr/>
          <p:nvPr/>
        </p:nvSpPr>
        <p:spPr>
          <a:xfrm>
            <a:off x="7812001" y="61415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21" name="Rectangle 820"/>
          <p:cNvSpPr/>
          <p:nvPr/>
        </p:nvSpPr>
        <p:spPr>
          <a:xfrm>
            <a:off x="7812001" y="68471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22" name="Rectangle 821"/>
          <p:cNvSpPr/>
          <p:nvPr/>
        </p:nvSpPr>
        <p:spPr>
          <a:xfrm>
            <a:off x="7812001" y="75531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23" name="Rectangle 822"/>
          <p:cNvSpPr/>
          <p:nvPr/>
        </p:nvSpPr>
        <p:spPr>
          <a:xfrm>
            <a:off x="7812001" y="82587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24" name="Rectangle 823"/>
          <p:cNvSpPr/>
          <p:nvPr/>
        </p:nvSpPr>
        <p:spPr>
          <a:xfrm>
            <a:off x="7812001" y="96699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25" name="Rectangle 824"/>
          <p:cNvSpPr/>
          <p:nvPr/>
        </p:nvSpPr>
        <p:spPr>
          <a:xfrm>
            <a:off x="7812001" y="89643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26" name="Rectangle 825"/>
          <p:cNvSpPr/>
          <p:nvPr/>
        </p:nvSpPr>
        <p:spPr>
          <a:xfrm>
            <a:off x="7812001" y="103755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27" name="Rectangle 826"/>
          <p:cNvSpPr/>
          <p:nvPr/>
        </p:nvSpPr>
        <p:spPr>
          <a:xfrm>
            <a:off x="7812001" y="110811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28" name="Rectangle 827"/>
          <p:cNvSpPr/>
          <p:nvPr/>
        </p:nvSpPr>
        <p:spPr>
          <a:xfrm>
            <a:off x="8413550" y="1202398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29" name="Rectangle 828"/>
          <p:cNvSpPr/>
          <p:nvPr/>
        </p:nvSpPr>
        <p:spPr>
          <a:xfrm>
            <a:off x="8413550" y="19079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30" name="Rectangle 829"/>
          <p:cNvSpPr/>
          <p:nvPr/>
        </p:nvSpPr>
        <p:spPr>
          <a:xfrm>
            <a:off x="8413550" y="26135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W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31" name="Rectangle 830"/>
          <p:cNvSpPr/>
          <p:nvPr/>
        </p:nvSpPr>
        <p:spPr>
          <a:xfrm>
            <a:off x="8413550" y="33191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32" name="Rectangle 831"/>
          <p:cNvSpPr/>
          <p:nvPr/>
        </p:nvSpPr>
        <p:spPr>
          <a:xfrm>
            <a:off x="8413550" y="40247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33" name="Rectangle 832"/>
          <p:cNvSpPr/>
          <p:nvPr/>
        </p:nvSpPr>
        <p:spPr>
          <a:xfrm>
            <a:off x="8413550" y="47303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34" name="Rectangle 833"/>
          <p:cNvSpPr/>
          <p:nvPr/>
        </p:nvSpPr>
        <p:spPr>
          <a:xfrm>
            <a:off x="8413550" y="54359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35" name="Rectangle 834"/>
          <p:cNvSpPr/>
          <p:nvPr/>
        </p:nvSpPr>
        <p:spPr>
          <a:xfrm>
            <a:off x="8413550" y="61415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36" name="Rectangle 835"/>
          <p:cNvSpPr/>
          <p:nvPr/>
        </p:nvSpPr>
        <p:spPr>
          <a:xfrm>
            <a:off x="8413550" y="68471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37" name="Rectangle 836"/>
          <p:cNvSpPr/>
          <p:nvPr/>
        </p:nvSpPr>
        <p:spPr>
          <a:xfrm>
            <a:off x="8413550" y="75531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38" name="Rectangle 837"/>
          <p:cNvSpPr/>
          <p:nvPr/>
        </p:nvSpPr>
        <p:spPr>
          <a:xfrm>
            <a:off x="8413550" y="82587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39" name="Rectangle 838"/>
          <p:cNvSpPr/>
          <p:nvPr/>
        </p:nvSpPr>
        <p:spPr>
          <a:xfrm>
            <a:off x="8413550" y="96699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40" name="Rectangle 839"/>
          <p:cNvSpPr/>
          <p:nvPr/>
        </p:nvSpPr>
        <p:spPr>
          <a:xfrm>
            <a:off x="8413550" y="89643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41" name="Rectangle 840"/>
          <p:cNvSpPr/>
          <p:nvPr/>
        </p:nvSpPr>
        <p:spPr>
          <a:xfrm>
            <a:off x="8413550" y="103755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42" name="Rectangle 841"/>
          <p:cNvSpPr/>
          <p:nvPr/>
        </p:nvSpPr>
        <p:spPr>
          <a:xfrm>
            <a:off x="8413550" y="110811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43" name="Rectangle 842"/>
          <p:cNvSpPr/>
          <p:nvPr/>
        </p:nvSpPr>
        <p:spPr>
          <a:xfrm>
            <a:off x="9014750" y="1202398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Y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44" name="Rectangle 843"/>
          <p:cNvSpPr/>
          <p:nvPr/>
        </p:nvSpPr>
        <p:spPr>
          <a:xfrm>
            <a:off x="9014750" y="19079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45" name="Rectangle 844"/>
          <p:cNvSpPr/>
          <p:nvPr/>
        </p:nvSpPr>
        <p:spPr>
          <a:xfrm>
            <a:off x="9014750" y="26135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46" name="Rectangle 845"/>
          <p:cNvSpPr/>
          <p:nvPr/>
        </p:nvSpPr>
        <p:spPr>
          <a:xfrm>
            <a:off x="9014750" y="33191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K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47" name="Rectangle 846"/>
          <p:cNvSpPr/>
          <p:nvPr/>
        </p:nvSpPr>
        <p:spPr>
          <a:xfrm>
            <a:off x="9014750" y="40247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48" name="Rectangle 847"/>
          <p:cNvSpPr/>
          <p:nvPr/>
        </p:nvSpPr>
        <p:spPr>
          <a:xfrm>
            <a:off x="9014750" y="47303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49" name="Rectangle 848"/>
          <p:cNvSpPr/>
          <p:nvPr/>
        </p:nvSpPr>
        <p:spPr>
          <a:xfrm>
            <a:off x="9014750" y="54359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50" name="Rectangle 849"/>
          <p:cNvSpPr/>
          <p:nvPr/>
        </p:nvSpPr>
        <p:spPr>
          <a:xfrm>
            <a:off x="9014750" y="61415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51" name="Rectangle 850"/>
          <p:cNvSpPr/>
          <p:nvPr/>
        </p:nvSpPr>
        <p:spPr>
          <a:xfrm>
            <a:off x="9014750" y="6847199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52" name="Rectangle 851"/>
          <p:cNvSpPr/>
          <p:nvPr/>
        </p:nvSpPr>
        <p:spPr>
          <a:xfrm>
            <a:off x="9014750" y="75531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X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53" name="Rectangle 852"/>
          <p:cNvSpPr/>
          <p:nvPr/>
        </p:nvSpPr>
        <p:spPr>
          <a:xfrm>
            <a:off x="9014750" y="82587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54" name="Rectangle 853"/>
          <p:cNvSpPr/>
          <p:nvPr/>
        </p:nvSpPr>
        <p:spPr>
          <a:xfrm>
            <a:off x="9014750" y="96699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K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55" name="Rectangle 854"/>
          <p:cNvSpPr/>
          <p:nvPr/>
        </p:nvSpPr>
        <p:spPr>
          <a:xfrm>
            <a:off x="9014750" y="89643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56" name="Rectangle 855"/>
          <p:cNvSpPr/>
          <p:nvPr/>
        </p:nvSpPr>
        <p:spPr>
          <a:xfrm>
            <a:off x="9014750" y="103755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G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57" name="Rectangle 856"/>
          <p:cNvSpPr/>
          <p:nvPr/>
        </p:nvSpPr>
        <p:spPr>
          <a:xfrm>
            <a:off x="9014750" y="110811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58" name="Rectangle 857"/>
          <p:cNvSpPr/>
          <p:nvPr/>
        </p:nvSpPr>
        <p:spPr>
          <a:xfrm>
            <a:off x="1198801" y="117867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59" name="Rectangle 858"/>
          <p:cNvSpPr/>
          <p:nvPr/>
        </p:nvSpPr>
        <p:spPr>
          <a:xfrm>
            <a:off x="1800001" y="117867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60" name="Rectangle 859"/>
          <p:cNvSpPr/>
          <p:nvPr/>
        </p:nvSpPr>
        <p:spPr>
          <a:xfrm>
            <a:off x="2401201" y="117867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61" name="Rectangle 860"/>
          <p:cNvSpPr/>
          <p:nvPr/>
        </p:nvSpPr>
        <p:spPr>
          <a:xfrm>
            <a:off x="3002401" y="117867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05" name="Rectangle 904"/>
          <p:cNvSpPr/>
          <p:nvPr/>
        </p:nvSpPr>
        <p:spPr>
          <a:xfrm>
            <a:off x="3603601" y="117867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06" name="Rectangle 905"/>
          <p:cNvSpPr/>
          <p:nvPr/>
        </p:nvSpPr>
        <p:spPr>
          <a:xfrm>
            <a:off x="4204801" y="117867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G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07" name="Rectangle 906"/>
          <p:cNvSpPr/>
          <p:nvPr/>
        </p:nvSpPr>
        <p:spPr>
          <a:xfrm>
            <a:off x="4806001" y="117867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H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08" name="Rectangle 907"/>
          <p:cNvSpPr/>
          <p:nvPr/>
        </p:nvSpPr>
        <p:spPr>
          <a:xfrm>
            <a:off x="5407201" y="117867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09" name="Rectangle 908"/>
          <p:cNvSpPr/>
          <p:nvPr/>
        </p:nvSpPr>
        <p:spPr>
          <a:xfrm>
            <a:off x="6008401" y="117867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10" name="Rectangle 909"/>
          <p:cNvSpPr/>
          <p:nvPr/>
        </p:nvSpPr>
        <p:spPr>
          <a:xfrm>
            <a:off x="6609601" y="117867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11" name="Rectangle 910"/>
          <p:cNvSpPr/>
          <p:nvPr/>
        </p:nvSpPr>
        <p:spPr>
          <a:xfrm>
            <a:off x="7210801" y="117867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12" name="Rectangle 911"/>
          <p:cNvSpPr/>
          <p:nvPr/>
        </p:nvSpPr>
        <p:spPr>
          <a:xfrm>
            <a:off x="7812001" y="117867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13" name="Rectangle 912"/>
          <p:cNvSpPr/>
          <p:nvPr/>
        </p:nvSpPr>
        <p:spPr>
          <a:xfrm>
            <a:off x="8413550" y="117867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14" name="Rectangle 913"/>
          <p:cNvSpPr/>
          <p:nvPr/>
        </p:nvSpPr>
        <p:spPr>
          <a:xfrm>
            <a:off x="9014750" y="117867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1198801" y="124923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1800001" y="124923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2401201" y="124923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3002401" y="124923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3603601" y="124923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4204801" y="124923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4806001" y="124923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G</a:t>
            </a:r>
            <a:endParaRPr lang="en-GB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5407201" y="124923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6008401" y="124923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6609601" y="124923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7210801" y="124923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7812001" y="124923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8413550" y="124923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9014750" y="12492382"/>
            <a:ext cx="601200" cy="70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98800" y="1202399"/>
            <a:ext cx="8398395" cy="83988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63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404</Words>
  <Application>Microsoft Office PowerPoint</Application>
  <PresentationFormat>Custom</PresentationFormat>
  <Paragraphs>404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40</cp:revision>
  <cp:lastPrinted>2014-08-19T01:48:38Z</cp:lastPrinted>
  <dcterms:created xsi:type="dcterms:W3CDTF">2014-07-03T07:35:51Z</dcterms:created>
  <dcterms:modified xsi:type="dcterms:W3CDTF">2014-08-30T04:44:09Z</dcterms:modified>
</cp:coreProperties>
</file>