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61" r:id="rId4"/>
    <p:sldId id="263" r:id="rId5"/>
    <p:sldId id="264" r:id="rId6"/>
    <p:sldId id="265" r:id="rId7"/>
  </p:sldIdLst>
  <p:sldSz cx="10621963" cy="10621963"/>
  <p:notesSz cx="7099300" cy="10234613"/>
  <p:defaultTextStyle>
    <a:defPPr>
      <a:defRPr lang="en-US"/>
    </a:defPPr>
    <a:lvl1pPr marL="0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6912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3825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0737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27650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34562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41475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48387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55299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385" autoAdjust="0"/>
  </p:normalViewPr>
  <p:slideViewPr>
    <p:cSldViewPr>
      <p:cViewPr>
        <p:scale>
          <a:sx n="33" d="100"/>
          <a:sy n="33" d="100"/>
        </p:scale>
        <p:origin x="-1363" y="-168"/>
      </p:cViewPr>
      <p:guideLst>
        <p:guide orient="horz" pos="3346"/>
        <p:guide pos="3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1B2AF13-0778-43B5-9314-396ADDAFD636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31950" y="768350"/>
            <a:ext cx="38354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3DDDD3F-9CE0-43DB-9913-1E3DC14DF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3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Canvas 295 ^2</a:t>
            </a:r>
          </a:p>
          <a:p>
            <a:r>
              <a:rPr lang="en-AU" dirty="0" smtClean="0"/>
              <a:t>Glass 275 ^2</a:t>
            </a:r>
          </a:p>
          <a:p>
            <a:r>
              <a:rPr lang="en-AU" dirty="0" smtClean="0"/>
              <a:t>Viewable glass (in frame) 265 ^2</a:t>
            </a:r>
          </a:p>
          <a:p>
            <a:endParaRPr lang="en-AU" dirty="0" smtClean="0"/>
          </a:p>
          <a:p>
            <a:r>
              <a:rPr lang="en-AU" dirty="0" smtClean="0"/>
              <a:t>LED’s 60 / meter WS2811B pixel strips (non waterproof)</a:t>
            </a:r>
          </a:p>
          <a:p>
            <a:r>
              <a:rPr lang="en-AU" dirty="0" smtClean="0"/>
              <a:t>Matrix 11 x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Canvas 295 ^2</a:t>
            </a:r>
          </a:p>
          <a:p>
            <a:r>
              <a:rPr lang="en-AU" dirty="0" smtClean="0"/>
              <a:t>Glass 275 ^2</a:t>
            </a:r>
          </a:p>
          <a:p>
            <a:r>
              <a:rPr lang="en-AU" dirty="0" smtClean="0"/>
              <a:t>Viewable glass (in frame) 265 ^2</a:t>
            </a:r>
          </a:p>
          <a:p>
            <a:endParaRPr lang="en-AU" dirty="0" smtClean="0"/>
          </a:p>
          <a:p>
            <a:r>
              <a:rPr lang="en-AU" dirty="0" smtClean="0"/>
              <a:t>LED’s 60 / meter WS2811B pixel strips (non waterproof)</a:t>
            </a:r>
          </a:p>
          <a:p>
            <a:r>
              <a:rPr lang="en-AU" dirty="0" smtClean="0"/>
              <a:t>Matrix 12 x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Canvas 295 ^2</a:t>
            </a:r>
          </a:p>
          <a:p>
            <a:r>
              <a:rPr lang="en-AU" dirty="0" smtClean="0"/>
              <a:t>Glass 275 ^2</a:t>
            </a:r>
          </a:p>
          <a:p>
            <a:r>
              <a:rPr lang="en-AU" dirty="0" smtClean="0"/>
              <a:t>Viewable glass (in frame) 265 ^2</a:t>
            </a:r>
          </a:p>
          <a:p>
            <a:endParaRPr lang="en-AU" dirty="0" smtClean="0"/>
          </a:p>
          <a:p>
            <a:r>
              <a:rPr lang="en-AU" dirty="0" smtClean="0"/>
              <a:t>LED’s 60 / meter WS2811B pixel strips (non waterproof)</a:t>
            </a:r>
          </a:p>
          <a:p>
            <a:r>
              <a:rPr lang="en-AU" dirty="0" smtClean="0"/>
              <a:t>Matrix 12 x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Canvas 295 ^2</a:t>
            </a:r>
          </a:p>
          <a:p>
            <a:r>
              <a:rPr lang="en-AU" dirty="0" smtClean="0"/>
              <a:t>Glass 275 ^2</a:t>
            </a:r>
          </a:p>
          <a:p>
            <a:r>
              <a:rPr lang="en-AU" dirty="0" smtClean="0"/>
              <a:t>Viewable glass (in frame) 265 ^2</a:t>
            </a:r>
          </a:p>
          <a:p>
            <a:endParaRPr lang="en-AU" dirty="0" smtClean="0"/>
          </a:p>
          <a:p>
            <a:r>
              <a:rPr lang="en-AU" dirty="0" smtClean="0"/>
              <a:t>LED’s 60 / meter WS2811B pixel strips (non waterproof)</a:t>
            </a:r>
          </a:p>
          <a:p>
            <a:r>
              <a:rPr lang="en-AU" dirty="0" smtClean="0"/>
              <a:t>Matrix </a:t>
            </a:r>
            <a:r>
              <a:rPr lang="en-AU" dirty="0" smtClean="0"/>
              <a:t>XX x YY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Canvas 295 ^2</a:t>
            </a:r>
          </a:p>
          <a:p>
            <a:r>
              <a:rPr lang="en-AU" dirty="0" smtClean="0"/>
              <a:t>Glass 275 ^2</a:t>
            </a:r>
          </a:p>
          <a:p>
            <a:r>
              <a:rPr lang="en-AU" dirty="0" smtClean="0"/>
              <a:t>Viewable glass (in frame) 265 ^2</a:t>
            </a:r>
          </a:p>
          <a:p>
            <a:endParaRPr lang="en-AU" dirty="0" smtClean="0"/>
          </a:p>
          <a:p>
            <a:r>
              <a:rPr lang="en-AU" dirty="0" smtClean="0"/>
              <a:t>LED’s 60 / meter WS2811B pixel strips (non waterproof)</a:t>
            </a:r>
          </a:p>
          <a:p>
            <a:r>
              <a:rPr lang="en-AU" smtClean="0"/>
              <a:t>Matrix </a:t>
            </a:r>
            <a:r>
              <a:rPr lang="en-AU" smtClean="0"/>
              <a:t>XX x YY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647" y="3299694"/>
            <a:ext cx="9028669" cy="2276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295" y="6019113"/>
            <a:ext cx="7435374" cy="27145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6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0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4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48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2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2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6901" y="668791"/>
            <a:ext cx="2823302" cy="142757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6990" y="668791"/>
            <a:ext cx="8292877" cy="142757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62" y="6825595"/>
            <a:ext cx="9028669" cy="210964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062" y="4502043"/>
            <a:ext cx="9028669" cy="232355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691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382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073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27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345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414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483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5529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6991" y="3904556"/>
            <a:ext cx="5558089" cy="1103995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114" y="3904556"/>
            <a:ext cx="5558089" cy="1103995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9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99" y="425372"/>
            <a:ext cx="9559767" cy="17703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098" y="2377649"/>
            <a:ext cx="4693212" cy="99089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6912" indent="0">
              <a:buNone/>
              <a:defRPr sz="2700" b="1"/>
            </a:lvl2pPr>
            <a:lvl3pPr marL="1213825" indent="0">
              <a:buNone/>
              <a:defRPr sz="2400" b="1"/>
            </a:lvl3pPr>
            <a:lvl4pPr marL="1820737" indent="0">
              <a:buNone/>
              <a:defRPr sz="2200" b="1"/>
            </a:lvl4pPr>
            <a:lvl5pPr marL="2427650" indent="0">
              <a:buNone/>
              <a:defRPr sz="2200" b="1"/>
            </a:lvl5pPr>
            <a:lvl6pPr marL="3034562" indent="0">
              <a:buNone/>
              <a:defRPr sz="2200" b="1"/>
            </a:lvl6pPr>
            <a:lvl7pPr marL="3641475" indent="0">
              <a:buNone/>
              <a:defRPr sz="2200" b="1"/>
            </a:lvl7pPr>
            <a:lvl8pPr marL="4248387" indent="0">
              <a:buNone/>
              <a:defRPr sz="2200" b="1"/>
            </a:lvl8pPr>
            <a:lvl9pPr marL="485529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098" y="3368539"/>
            <a:ext cx="4693212" cy="611992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5811" y="2377649"/>
            <a:ext cx="4695055" cy="99089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6912" indent="0">
              <a:buNone/>
              <a:defRPr sz="2700" b="1"/>
            </a:lvl2pPr>
            <a:lvl3pPr marL="1213825" indent="0">
              <a:buNone/>
              <a:defRPr sz="2400" b="1"/>
            </a:lvl3pPr>
            <a:lvl4pPr marL="1820737" indent="0">
              <a:buNone/>
              <a:defRPr sz="2200" b="1"/>
            </a:lvl4pPr>
            <a:lvl5pPr marL="2427650" indent="0">
              <a:buNone/>
              <a:defRPr sz="2200" b="1"/>
            </a:lvl5pPr>
            <a:lvl6pPr marL="3034562" indent="0">
              <a:buNone/>
              <a:defRPr sz="2200" b="1"/>
            </a:lvl6pPr>
            <a:lvl7pPr marL="3641475" indent="0">
              <a:buNone/>
              <a:defRPr sz="2200" b="1"/>
            </a:lvl7pPr>
            <a:lvl8pPr marL="4248387" indent="0">
              <a:buNone/>
              <a:defRPr sz="2200" b="1"/>
            </a:lvl8pPr>
            <a:lvl9pPr marL="485529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5811" y="3368539"/>
            <a:ext cx="4695055" cy="611992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3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0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99" y="422912"/>
            <a:ext cx="3494553" cy="1799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893" y="422913"/>
            <a:ext cx="5937973" cy="9065551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099" y="2222745"/>
            <a:ext cx="3494553" cy="7265718"/>
          </a:xfrm>
        </p:spPr>
        <p:txBody>
          <a:bodyPr/>
          <a:lstStyle>
            <a:lvl1pPr marL="0" indent="0">
              <a:buNone/>
              <a:defRPr sz="1900"/>
            </a:lvl1pPr>
            <a:lvl2pPr marL="606912" indent="0">
              <a:buNone/>
              <a:defRPr sz="1600"/>
            </a:lvl2pPr>
            <a:lvl3pPr marL="1213825" indent="0">
              <a:buNone/>
              <a:defRPr sz="1400"/>
            </a:lvl3pPr>
            <a:lvl4pPr marL="1820737" indent="0">
              <a:buNone/>
              <a:defRPr sz="1200"/>
            </a:lvl4pPr>
            <a:lvl5pPr marL="2427650" indent="0">
              <a:buNone/>
              <a:defRPr sz="1200"/>
            </a:lvl5pPr>
            <a:lvl6pPr marL="3034562" indent="0">
              <a:buNone/>
              <a:defRPr sz="1200"/>
            </a:lvl6pPr>
            <a:lvl7pPr marL="3641475" indent="0">
              <a:buNone/>
              <a:defRPr sz="1200"/>
            </a:lvl7pPr>
            <a:lvl8pPr marL="4248387" indent="0">
              <a:buNone/>
              <a:defRPr sz="1200"/>
            </a:lvl8pPr>
            <a:lvl9pPr marL="485529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98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979" y="7435374"/>
            <a:ext cx="6373178" cy="87778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979" y="949092"/>
            <a:ext cx="6373178" cy="6373178"/>
          </a:xfrm>
        </p:spPr>
        <p:txBody>
          <a:bodyPr/>
          <a:lstStyle>
            <a:lvl1pPr marL="0" indent="0">
              <a:buNone/>
              <a:defRPr sz="4200"/>
            </a:lvl1pPr>
            <a:lvl2pPr marL="606912" indent="0">
              <a:buNone/>
              <a:defRPr sz="3700"/>
            </a:lvl2pPr>
            <a:lvl3pPr marL="1213825" indent="0">
              <a:buNone/>
              <a:defRPr sz="3100"/>
            </a:lvl3pPr>
            <a:lvl4pPr marL="1820737" indent="0">
              <a:buNone/>
              <a:defRPr sz="2700"/>
            </a:lvl4pPr>
            <a:lvl5pPr marL="2427650" indent="0">
              <a:buNone/>
              <a:defRPr sz="2700"/>
            </a:lvl5pPr>
            <a:lvl6pPr marL="3034562" indent="0">
              <a:buNone/>
              <a:defRPr sz="2700"/>
            </a:lvl6pPr>
            <a:lvl7pPr marL="3641475" indent="0">
              <a:buNone/>
              <a:defRPr sz="2700"/>
            </a:lvl7pPr>
            <a:lvl8pPr marL="4248387" indent="0">
              <a:buNone/>
              <a:defRPr sz="2700"/>
            </a:lvl8pPr>
            <a:lvl9pPr marL="4855299" indent="0">
              <a:buNone/>
              <a:defRPr sz="2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979" y="8313162"/>
            <a:ext cx="6373178" cy="1246605"/>
          </a:xfrm>
        </p:spPr>
        <p:txBody>
          <a:bodyPr/>
          <a:lstStyle>
            <a:lvl1pPr marL="0" indent="0">
              <a:buNone/>
              <a:defRPr sz="1900"/>
            </a:lvl1pPr>
            <a:lvl2pPr marL="606912" indent="0">
              <a:buNone/>
              <a:defRPr sz="1600"/>
            </a:lvl2pPr>
            <a:lvl3pPr marL="1213825" indent="0">
              <a:buNone/>
              <a:defRPr sz="1400"/>
            </a:lvl3pPr>
            <a:lvl4pPr marL="1820737" indent="0">
              <a:buNone/>
              <a:defRPr sz="1200"/>
            </a:lvl4pPr>
            <a:lvl5pPr marL="2427650" indent="0">
              <a:buNone/>
              <a:defRPr sz="1200"/>
            </a:lvl5pPr>
            <a:lvl6pPr marL="3034562" indent="0">
              <a:buNone/>
              <a:defRPr sz="1200"/>
            </a:lvl6pPr>
            <a:lvl7pPr marL="3641475" indent="0">
              <a:buNone/>
              <a:defRPr sz="1200"/>
            </a:lvl7pPr>
            <a:lvl8pPr marL="4248387" indent="0">
              <a:buNone/>
              <a:defRPr sz="1200"/>
            </a:lvl8pPr>
            <a:lvl9pPr marL="485529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16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099" y="425372"/>
            <a:ext cx="9559767" cy="1770327"/>
          </a:xfrm>
          <a:prstGeom prst="rect">
            <a:avLst/>
          </a:prstGeom>
        </p:spPr>
        <p:txBody>
          <a:bodyPr vert="horz" lIns="121382" tIns="60691" rIns="121382" bIns="606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099" y="2478459"/>
            <a:ext cx="9559767" cy="7010005"/>
          </a:xfrm>
          <a:prstGeom prst="rect">
            <a:avLst/>
          </a:prstGeom>
        </p:spPr>
        <p:txBody>
          <a:bodyPr vert="horz" lIns="121382" tIns="60691" rIns="121382" bIns="606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099" y="9844987"/>
            <a:ext cx="2478458" cy="565521"/>
          </a:xfrm>
          <a:prstGeom prst="rect">
            <a:avLst/>
          </a:prstGeom>
        </p:spPr>
        <p:txBody>
          <a:bodyPr vert="horz" lIns="121382" tIns="60691" rIns="121382" bIns="6069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29171" y="9844987"/>
            <a:ext cx="3363622" cy="565521"/>
          </a:xfrm>
          <a:prstGeom prst="rect">
            <a:avLst/>
          </a:prstGeom>
        </p:spPr>
        <p:txBody>
          <a:bodyPr vert="horz" lIns="121382" tIns="60691" rIns="121382" bIns="6069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2408" y="9844987"/>
            <a:ext cx="2478458" cy="565521"/>
          </a:xfrm>
          <a:prstGeom prst="rect">
            <a:avLst/>
          </a:prstGeom>
        </p:spPr>
        <p:txBody>
          <a:bodyPr vert="horz" lIns="121382" tIns="60691" rIns="121382" bIns="6069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3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3825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184" indent="-455184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6233" indent="-379321" algn="l" defTabSz="12138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17281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24193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1106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38018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44931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843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58756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6912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3825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0737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7650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4562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1475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48387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5299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0600" y="1117570"/>
            <a:ext cx="6598800" cy="360000"/>
            <a:chOff x="2010600" y="1117570"/>
            <a:chExt cx="6598800" cy="360000"/>
          </a:xfrm>
        </p:grpSpPr>
        <p:grpSp>
          <p:nvGrpSpPr>
            <p:cNvPr id="155" name="Group 154"/>
            <p:cNvGrpSpPr/>
            <p:nvPr/>
          </p:nvGrpSpPr>
          <p:grpSpPr>
            <a:xfrm rot="10800000">
              <a:off x="8009535" y="1117570"/>
              <a:ext cx="599865" cy="360000"/>
              <a:chOff x="571306" y="7759253"/>
              <a:chExt cx="601200" cy="360000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 rot="10800000">
              <a:off x="7409671" y="1117570"/>
              <a:ext cx="599865" cy="360000"/>
              <a:chOff x="571306" y="7759253"/>
              <a:chExt cx="601200" cy="360000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10800000">
              <a:off x="6809806" y="1117570"/>
              <a:ext cx="599865" cy="360000"/>
              <a:chOff x="571306" y="7759253"/>
              <a:chExt cx="601200" cy="360000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10800000">
              <a:off x="6209941" y="1117570"/>
              <a:ext cx="599865" cy="360000"/>
              <a:chOff x="571306" y="7759253"/>
              <a:chExt cx="601200" cy="360000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10800000">
              <a:off x="5610077" y="1117570"/>
              <a:ext cx="599865" cy="360000"/>
              <a:chOff x="571306" y="7759253"/>
              <a:chExt cx="601200" cy="36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10800000">
              <a:off x="5010212" y="1117570"/>
              <a:ext cx="599865" cy="360000"/>
              <a:chOff x="571306" y="7759253"/>
              <a:chExt cx="601200" cy="360000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10800000">
              <a:off x="4410347" y="1117570"/>
              <a:ext cx="599865" cy="360000"/>
              <a:chOff x="571306" y="7759253"/>
              <a:chExt cx="601200" cy="3600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 rot="10800000">
              <a:off x="3810194" y="1117570"/>
              <a:ext cx="599865" cy="360000"/>
              <a:chOff x="571306" y="7759253"/>
              <a:chExt cx="601200" cy="36000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 rot="10800000">
              <a:off x="3210329" y="1117570"/>
              <a:ext cx="599865" cy="360000"/>
              <a:chOff x="571306" y="7759253"/>
              <a:chExt cx="601200" cy="36000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 rot="10800000">
              <a:off x="2610465" y="1117570"/>
              <a:ext cx="599865" cy="360000"/>
              <a:chOff x="571306" y="7759253"/>
              <a:chExt cx="601200" cy="3600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 rot="10800000">
              <a:off x="2010600" y="1117570"/>
              <a:ext cx="599865" cy="360000"/>
              <a:chOff x="571306" y="7759253"/>
              <a:chExt cx="601200" cy="36000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724254" y="1638573"/>
            <a:ext cx="7198665" cy="360000"/>
            <a:chOff x="1724254" y="1638573"/>
            <a:chExt cx="7198665" cy="360000"/>
          </a:xfrm>
        </p:grpSpPr>
        <p:grpSp>
          <p:nvGrpSpPr>
            <p:cNvPr id="213" name="Group 212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3" name="Group 242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410735" y="2149566"/>
            <a:ext cx="7798530" cy="360000"/>
            <a:chOff x="1410735" y="2237248"/>
            <a:chExt cx="7798530" cy="360000"/>
          </a:xfrm>
        </p:grpSpPr>
        <p:grpSp>
          <p:nvGrpSpPr>
            <p:cNvPr id="249" name="Group 248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262" name="Rectangle 2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283" name="Rectangle 2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286" name="Rectangle 2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124389" y="2681115"/>
            <a:ext cx="8398395" cy="360000"/>
            <a:chOff x="1124389" y="2718693"/>
            <a:chExt cx="8398395" cy="360000"/>
          </a:xfrm>
        </p:grpSpPr>
        <p:grpSp>
          <p:nvGrpSpPr>
            <p:cNvPr id="329" name="Group 328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363" name="Rectangle 3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355" name="Rectangle 3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4" name="Group 333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5" name="Group 334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7" name="Group 336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347" name="Rectangle 3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345" name="Rectangle 3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343" name="Rectangle 3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366" name="Rectangle 3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369" name="Rectangle 3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371" name="Rectangle 370"/>
          <p:cNvSpPr/>
          <p:nvPr/>
        </p:nvSpPr>
        <p:spPr>
          <a:xfrm>
            <a:off x="3000195" y="342429"/>
            <a:ext cx="46196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60 per meter WS2811B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524524" y="3726805"/>
            <a:ext cx="9598125" cy="360000"/>
            <a:chOff x="524524" y="3726805"/>
            <a:chExt cx="9598125" cy="360000"/>
          </a:xfrm>
        </p:grpSpPr>
        <p:grpSp>
          <p:nvGrpSpPr>
            <p:cNvPr id="180" name="Group 179"/>
            <p:cNvGrpSpPr/>
            <p:nvPr/>
          </p:nvGrpSpPr>
          <p:grpSpPr>
            <a:xfrm rot="10800000">
              <a:off x="7723189" y="3726805"/>
              <a:ext cx="599865" cy="360000"/>
              <a:chOff x="571306" y="7759253"/>
              <a:chExt cx="601200" cy="360000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 rot="10800000">
              <a:off x="7123325" y="3726805"/>
              <a:ext cx="599865" cy="360000"/>
              <a:chOff x="571306" y="7759253"/>
              <a:chExt cx="601200" cy="360000"/>
            </a:xfrm>
          </p:grpSpPr>
          <p:sp>
            <p:nvSpPr>
              <p:cNvPr id="302" name="Rectangle 3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 rot="10800000">
              <a:off x="6523460" y="3726805"/>
              <a:ext cx="599865" cy="360000"/>
              <a:chOff x="571306" y="7759253"/>
              <a:chExt cx="601200" cy="360000"/>
            </a:xfrm>
          </p:grpSpPr>
          <p:sp>
            <p:nvSpPr>
              <p:cNvPr id="300" name="Rectangle 2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 rot="10800000">
              <a:off x="5923595" y="3726805"/>
              <a:ext cx="599865" cy="360000"/>
              <a:chOff x="571306" y="7759253"/>
              <a:chExt cx="601200" cy="360000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 rot="10800000">
              <a:off x="5323731" y="3726805"/>
              <a:ext cx="599865" cy="360000"/>
              <a:chOff x="571306" y="7759253"/>
              <a:chExt cx="601200" cy="360000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 rot="10800000">
              <a:off x="4723866" y="3726805"/>
              <a:ext cx="599865" cy="360000"/>
              <a:chOff x="571306" y="7759253"/>
              <a:chExt cx="601200" cy="360000"/>
            </a:xfrm>
          </p:grpSpPr>
          <p:sp>
            <p:nvSpPr>
              <p:cNvPr id="294" name="Rectangle 2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 rot="10800000">
              <a:off x="4124001" y="3726805"/>
              <a:ext cx="599865" cy="360000"/>
              <a:chOff x="571306" y="7759253"/>
              <a:chExt cx="601200" cy="360000"/>
            </a:xfrm>
          </p:grpSpPr>
          <p:sp>
            <p:nvSpPr>
              <p:cNvPr id="292" name="Rectangle 2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 rot="10800000">
              <a:off x="3523848" y="3726805"/>
              <a:ext cx="599865" cy="360000"/>
              <a:chOff x="571306" y="7759253"/>
              <a:chExt cx="601200" cy="360000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 rot="10800000">
              <a:off x="2923983" y="3726805"/>
              <a:ext cx="599865" cy="360000"/>
              <a:chOff x="571306" y="7759253"/>
              <a:chExt cx="601200" cy="360000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 rot="10800000">
              <a:off x="2324119" y="3726805"/>
              <a:ext cx="599865" cy="360000"/>
              <a:chOff x="571306" y="7759253"/>
              <a:chExt cx="601200" cy="36000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 rot="10800000">
              <a:off x="1724254" y="3726805"/>
              <a:ext cx="599865" cy="360000"/>
              <a:chOff x="571306" y="7759253"/>
              <a:chExt cx="601200" cy="36000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rot="10800000">
              <a:off x="8323054" y="3726805"/>
              <a:ext cx="599865" cy="360000"/>
              <a:chOff x="571306" y="7759253"/>
              <a:chExt cx="601200" cy="3600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 rot="10800000">
              <a:off x="1124389" y="3726805"/>
              <a:ext cx="599865" cy="360000"/>
              <a:chOff x="571306" y="7759253"/>
              <a:chExt cx="601200" cy="3600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 rot="10800000">
              <a:off x="8922919" y="3726805"/>
              <a:ext cx="599865" cy="360000"/>
              <a:chOff x="571306" y="7759253"/>
              <a:chExt cx="601200" cy="360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 rot="10800000">
              <a:off x="9522784" y="3726805"/>
              <a:ext cx="599865" cy="360000"/>
              <a:chOff x="571306" y="7759253"/>
              <a:chExt cx="601200" cy="360000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 rot="10800000">
              <a:off x="524524" y="3726805"/>
              <a:ext cx="599865" cy="360000"/>
              <a:chOff x="571306" y="7759253"/>
              <a:chExt cx="601200" cy="360000"/>
            </a:xfrm>
          </p:grpSpPr>
          <p:sp>
            <p:nvSpPr>
              <p:cNvPr id="310" name="Rectangle 30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08357" y="3150741"/>
            <a:ext cx="8998260" cy="360000"/>
            <a:chOff x="808357" y="3150741"/>
            <a:chExt cx="8998260" cy="360000"/>
          </a:xfrm>
        </p:grpSpPr>
        <p:grpSp>
          <p:nvGrpSpPr>
            <p:cNvPr id="312" name="Group 311"/>
            <p:cNvGrpSpPr/>
            <p:nvPr/>
          </p:nvGrpSpPr>
          <p:grpSpPr>
            <a:xfrm rot="10800000">
              <a:off x="7407157" y="3150741"/>
              <a:ext cx="599865" cy="360000"/>
              <a:chOff x="571306" y="7759253"/>
              <a:chExt cx="601200" cy="360000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 rot="10800000">
              <a:off x="6807293" y="3150741"/>
              <a:ext cx="599865" cy="360000"/>
              <a:chOff x="571306" y="7759253"/>
              <a:chExt cx="601200" cy="360000"/>
            </a:xfrm>
          </p:grpSpPr>
          <p:sp>
            <p:nvSpPr>
              <p:cNvPr id="316" name="Rectangle 3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 rot="10800000">
              <a:off x="6207428" y="3150741"/>
              <a:ext cx="599865" cy="360000"/>
              <a:chOff x="571306" y="7759253"/>
              <a:chExt cx="601200" cy="360000"/>
            </a:xfrm>
          </p:grpSpPr>
          <p:sp>
            <p:nvSpPr>
              <p:cNvPr id="319" name="Rectangle 3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 rot="10800000">
              <a:off x="5607563" y="3150741"/>
              <a:ext cx="599865" cy="360000"/>
              <a:chOff x="571306" y="7759253"/>
              <a:chExt cx="601200" cy="360000"/>
            </a:xfrm>
          </p:grpSpPr>
          <p:sp>
            <p:nvSpPr>
              <p:cNvPr id="322" name="Rectangle 3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 rot="10800000">
              <a:off x="5007699" y="3150741"/>
              <a:ext cx="599865" cy="360000"/>
              <a:chOff x="571306" y="7759253"/>
              <a:chExt cx="601200" cy="360000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 rot="10800000">
              <a:off x="4407834" y="3150741"/>
              <a:ext cx="599865" cy="360000"/>
              <a:chOff x="571306" y="7759253"/>
              <a:chExt cx="601200" cy="360000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 rot="10800000">
              <a:off x="3807969" y="3150741"/>
              <a:ext cx="599865" cy="360000"/>
              <a:chOff x="571306" y="7759253"/>
              <a:chExt cx="601200" cy="360000"/>
            </a:xfrm>
          </p:grpSpPr>
          <p:sp>
            <p:nvSpPr>
              <p:cNvPr id="374" name="Rectangle 3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 rot="10800000">
              <a:off x="3207816" y="3150741"/>
              <a:ext cx="599865" cy="360000"/>
              <a:chOff x="571306" y="7759253"/>
              <a:chExt cx="601200" cy="360000"/>
            </a:xfrm>
          </p:grpSpPr>
          <p:sp>
            <p:nvSpPr>
              <p:cNvPr id="377" name="Rectangle 3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 rot="10800000">
              <a:off x="2607951" y="3150741"/>
              <a:ext cx="599865" cy="360000"/>
              <a:chOff x="571306" y="7759253"/>
              <a:chExt cx="601200" cy="360000"/>
            </a:xfrm>
          </p:grpSpPr>
          <p:sp>
            <p:nvSpPr>
              <p:cNvPr id="380" name="Rectangle 3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2" name="Group 381"/>
            <p:cNvGrpSpPr/>
            <p:nvPr/>
          </p:nvGrpSpPr>
          <p:grpSpPr>
            <a:xfrm rot="10800000">
              <a:off x="2008087" y="3150741"/>
              <a:ext cx="599865" cy="360000"/>
              <a:chOff x="571306" y="7759253"/>
              <a:chExt cx="601200" cy="360000"/>
            </a:xfrm>
          </p:grpSpPr>
          <p:sp>
            <p:nvSpPr>
              <p:cNvPr id="383" name="Rectangle 3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5" name="Group 384"/>
            <p:cNvGrpSpPr/>
            <p:nvPr/>
          </p:nvGrpSpPr>
          <p:grpSpPr>
            <a:xfrm rot="10800000">
              <a:off x="1408222" y="3150741"/>
              <a:ext cx="599865" cy="360000"/>
              <a:chOff x="571306" y="7759253"/>
              <a:chExt cx="601200" cy="360000"/>
            </a:xfrm>
          </p:grpSpPr>
          <p:sp>
            <p:nvSpPr>
              <p:cNvPr id="386" name="Rectangle 3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 rot="10800000">
              <a:off x="8007022" y="3150741"/>
              <a:ext cx="599865" cy="360000"/>
              <a:chOff x="571306" y="7759253"/>
              <a:chExt cx="601200" cy="360000"/>
            </a:xfrm>
          </p:grpSpPr>
          <p:sp>
            <p:nvSpPr>
              <p:cNvPr id="389" name="Rectangle 3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1" name="Group 390"/>
            <p:cNvGrpSpPr/>
            <p:nvPr/>
          </p:nvGrpSpPr>
          <p:grpSpPr>
            <a:xfrm rot="10800000">
              <a:off x="808357" y="3150741"/>
              <a:ext cx="599865" cy="360000"/>
              <a:chOff x="571306" y="7759253"/>
              <a:chExt cx="601200" cy="360000"/>
            </a:xfrm>
          </p:grpSpPr>
          <p:sp>
            <p:nvSpPr>
              <p:cNvPr id="392" name="Rectangle 3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4" name="Group 393"/>
            <p:cNvGrpSpPr/>
            <p:nvPr/>
          </p:nvGrpSpPr>
          <p:grpSpPr>
            <a:xfrm rot="10800000">
              <a:off x="8606887" y="3150741"/>
              <a:ext cx="599865" cy="360000"/>
              <a:chOff x="571306" y="7759253"/>
              <a:chExt cx="601200" cy="360000"/>
            </a:xfrm>
          </p:grpSpPr>
          <p:sp>
            <p:nvSpPr>
              <p:cNvPr id="395" name="Rectangle 3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 rot="10800000">
              <a:off x="9206752" y="3150741"/>
              <a:ext cx="599865" cy="360000"/>
              <a:chOff x="571306" y="7759253"/>
              <a:chExt cx="601200" cy="360000"/>
            </a:xfrm>
          </p:grpSpPr>
          <p:sp>
            <p:nvSpPr>
              <p:cNvPr id="398" name="Rectangle 3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2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354021" y="354021"/>
            <a:ext cx="9900000" cy="9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540000" y="525162"/>
            <a:ext cx="9540000" cy="9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68" name="Rectangle 167"/>
          <p:cNvSpPr/>
          <p:nvPr/>
        </p:nvSpPr>
        <p:spPr>
          <a:xfrm>
            <a:off x="2008800" y="2008800"/>
            <a:ext cx="6598800" cy="65988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463" name="Rectangle 462"/>
          <p:cNvSpPr/>
          <p:nvPr/>
        </p:nvSpPr>
        <p:spPr>
          <a:xfrm rot="5400000">
            <a:off x="1979729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54" name="Rectangle 553"/>
          <p:cNvSpPr/>
          <p:nvPr/>
        </p:nvSpPr>
        <p:spPr>
          <a:xfrm rot="5400000">
            <a:off x="1979729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56" name="Rectangle 555"/>
          <p:cNvSpPr/>
          <p:nvPr/>
        </p:nvSpPr>
        <p:spPr>
          <a:xfrm rot="5400000">
            <a:off x="1979729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57" name="Rectangle 556"/>
          <p:cNvSpPr/>
          <p:nvPr/>
        </p:nvSpPr>
        <p:spPr>
          <a:xfrm rot="5400000">
            <a:off x="1979729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58" name="Rectangle 557"/>
          <p:cNvSpPr/>
          <p:nvPr/>
        </p:nvSpPr>
        <p:spPr>
          <a:xfrm rot="5400000">
            <a:off x="1979729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59" name="Rectangle 558"/>
          <p:cNvSpPr/>
          <p:nvPr/>
        </p:nvSpPr>
        <p:spPr>
          <a:xfrm rot="5400000">
            <a:off x="1979729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0" name="Rectangle 559"/>
          <p:cNvSpPr/>
          <p:nvPr/>
        </p:nvSpPr>
        <p:spPr>
          <a:xfrm rot="5400000">
            <a:off x="1979729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1" name="Rectangle 560"/>
          <p:cNvSpPr/>
          <p:nvPr/>
        </p:nvSpPr>
        <p:spPr>
          <a:xfrm rot="5400000">
            <a:off x="1979729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2" name="Rectangle 561"/>
          <p:cNvSpPr/>
          <p:nvPr/>
        </p:nvSpPr>
        <p:spPr>
          <a:xfrm rot="5400000">
            <a:off x="1979729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3" name="Rectangle 562"/>
          <p:cNvSpPr/>
          <p:nvPr/>
        </p:nvSpPr>
        <p:spPr>
          <a:xfrm rot="5400000">
            <a:off x="1979729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4" name="Rectangle 563"/>
          <p:cNvSpPr/>
          <p:nvPr/>
        </p:nvSpPr>
        <p:spPr>
          <a:xfrm rot="5400000">
            <a:off x="2581665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5" name="Rectangle 564"/>
          <p:cNvSpPr/>
          <p:nvPr/>
        </p:nvSpPr>
        <p:spPr>
          <a:xfrm rot="5400000">
            <a:off x="2581665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6" name="Rectangle 565"/>
          <p:cNvSpPr/>
          <p:nvPr/>
        </p:nvSpPr>
        <p:spPr>
          <a:xfrm rot="5400000">
            <a:off x="2581665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7" name="Rectangle 566"/>
          <p:cNvSpPr/>
          <p:nvPr/>
        </p:nvSpPr>
        <p:spPr>
          <a:xfrm rot="5400000">
            <a:off x="2581665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8" name="Rectangle 567"/>
          <p:cNvSpPr/>
          <p:nvPr/>
        </p:nvSpPr>
        <p:spPr>
          <a:xfrm rot="5400000">
            <a:off x="2581665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9" name="Rectangle 568"/>
          <p:cNvSpPr/>
          <p:nvPr/>
        </p:nvSpPr>
        <p:spPr>
          <a:xfrm rot="5400000">
            <a:off x="2581665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0" name="Rectangle 569"/>
          <p:cNvSpPr/>
          <p:nvPr/>
        </p:nvSpPr>
        <p:spPr>
          <a:xfrm rot="5400000">
            <a:off x="2581665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1" name="Rectangle 570"/>
          <p:cNvSpPr/>
          <p:nvPr/>
        </p:nvSpPr>
        <p:spPr>
          <a:xfrm rot="5400000">
            <a:off x="2581665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2" name="Rectangle 571"/>
          <p:cNvSpPr/>
          <p:nvPr/>
        </p:nvSpPr>
        <p:spPr>
          <a:xfrm rot="5400000">
            <a:off x="2581665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3" name="Rectangle 572"/>
          <p:cNvSpPr/>
          <p:nvPr/>
        </p:nvSpPr>
        <p:spPr>
          <a:xfrm rot="5400000">
            <a:off x="2581665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4" name="Rectangle 573"/>
          <p:cNvSpPr/>
          <p:nvPr/>
        </p:nvSpPr>
        <p:spPr>
          <a:xfrm rot="5400000">
            <a:off x="3182865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5" name="Rectangle 574"/>
          <p:cNvSpPr/>
          <p:nvPr/>
        </p:nvSpPr>
        <p:spPr>
          <a:xfrm rot="5400000">
            <a:off x="3182865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6" name="Rectangle 575"/>
          <p:cNvSpPr/>
          <p:nvPr/>
        </p:nvSpPr>
        <p:spPr>
          <a:xfrm rot="5400000">
            <a:off x="3182865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7" name="Rectangle 576"/>
          <p:cNvSpPr/>
          <p:nvPr/>
        </p:nvSpPr>
        <p:spPr>
          <a:xfrm rot="5400000">
            <a:off x="3182865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8" name="Rectangle 577"/>
          <p:cNvSpPr/>
          <p:nvPr/>
        </p:nvSpPr>
        <p:spPr>
          <a:xfrm rot="5400000">
            <a:off x="3182865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9" name="Rectangle 578"/>
          <p:cNvSpPr/>
          <p:nvPr/>
        </p:nvSpPr>
        <p:spPr>
          <a:xfrm rot="5400000">
            <a:off x="3182865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0" name="Rectangle 579"/>
          <p:cNvSpPr/>
          <p:nvPr/>
        </p:nvSpPr>
        <p:spPr>
          <a:xfrm rot="5400000">
            <a:off x="3182865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1" name="Rectangle 580"/>
          <p:cNvSpPr/>
          <p:nvPr/>
        </p:nvSpPr>
        <p:spPr>
          <a:xfrm rot="5400000">
            <a:off x="3182865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2" name="Rectangle 581"/>
          <p:cNvSpPr/>
          <p:nvPr/>
        </p:nvSpPr>
        <p:spPr>
          <a:xfrm rot="5400000">
            <a:off x="3182865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3" name="Rectangle 582"/>
          <p:cNvSpPr/>
          <p:nvPr/>
        </p:nvSpPr>
        <p:spPr>
          <a:xfrm rot="5400000">
            <a:off x="3182865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4" name="Rectangle 583"/>
          <p:cNvSpPr/>
          <p:nvPr/>
        </p:nvSpPr>
        <p:spPr>
          <a:xfrm rot="5400000">
            <a:off x="3784066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5" name="Rectangle 584"/>
          <p:cNvSpPr/>
          <p:nvPr/>
        </p:nvSpPr>
        <p:spPr>
          <a:xfrm rot="5400000">
            <a:off x="3784066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6" name="Rectangle 585"/>
          <p:cNvSpPr/>
          <p:nvPr/>
        </p:nvSpPr>
        <p:spPr>
          <a:xfrm rot="5400000">
            <a:off x="3784066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7" name="Rectangle 586"/>
          <p:cNvSpPr/>
          <p:nvPr/>
        </p:nvSpPr>
        <p:spPr>
          <a:xfrm rot="5400000">
            <a:off x="3784066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8" name="Rectangle 587"/>
          <p:cNvSpPr/>
          <p:nvPr/>
        </p:nvSpPr>
        <p:spPr>
          <a:xfrm rot="5400000">
            <a:off x="3784066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9" name="Rectangle 588"/>
          <p:cNvSpPr/>
          <p:nvPr/>
        </p:nvSpPr>
        <p:spPr>
          <a:xfrm rot="5400000">
            <a:off x="3784066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0" name="Rectangle 589"/>
          <p:cNvSpPr/>
          <p:nvPr/>
        </p:nvSpPr>
        <p:spPr>
          <a:xfrm rot="5400000">
            <a:off x="3784066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1" name="Rectangle 590"/>
          <p:cNvSpPr/>
          <p:nvPr/>
        </p:nvSpPr>
        <p:spPr>
          <a:xfrm rot="5400000">
            <a:off x="3784066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2" name="Rectangle 591"/>
          <p:cNvSpPr/>
          <p:nvPr/>
        </p:nvSpPr>
        <p:spPr>
          <a:xfrm rot="5400000">
            <a:off x="3784066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3" name="Rectangle 592"/>
          <p:cNvSpPr/>
          <p:nvPr/>
        </p:nvSpPr>
        <p:spPr>
          <a:xfrm rot="5400000">
            <a:off x="3784066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4" name="Rectangle 593"/>
          <p:cNvSpPr/>
          <p:nvPr/>
        </p:nvSpPr>
        <p:spPr>
          <a:xfrm rot="5400000">
            <a:off x="4385266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5" name="Rectangle 594"/>
          <p:cNvSpPr/>
          <p:nvPr/>
        </p:nvSpPr>
        <p:spPr>
          <a:xfrm rot="5400000">
            <a:off x="4385266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6" name="Rectangle 595"/>
          <p:cNvSpPr/>
          <p:nvPr/>
        </p:nvSpPr>
        <p:spPr>
          <a:xfrm rot="5400000">
            <a:off x="4385266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7" name="Rectangle 596"/>
          <p:cNvSpPr/>
          <p:nvPr/>
        </p:nvSpPr>
        <p:spPr>
          <a:xfrm rot="5400000">
            <a:off x="4385266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8" name="Rectangle 597"/>
          <p:cNvSpPr/>
          <p:nvPr/>
        </p:nvSpPr>
        <p:spPr>
          <a:xfrm rot="5400000">
            <a:off x="4385266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9" name="Rectangle 598"/>
          <p:cNvSpPr/>
          <p:nvPr/>
        </p:nvSpPr>
        <p:spPr>
          <a:xfrm rot="5400000">
            <a:off x="4385266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2" name="Rectangle 651"/>
          <p:cNvSpPr/>
          <p:nvPr/>
        </p:nvSpPr>
        <p:spPr>
          <a:xfrm rot="5400000">
            <a:off x="4385266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3" name="Rectangle 652"/>
          <p:cNvSpPr/>
          <p:nvPr/>
        </p:nvSpPr>
        <p:spPr>
          <a:xfrm rot="5400000">
            <a:off x="4385266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4" name="Rectangle 653"/>
          <p:cNvSpPr/>
          <p:nvPr/>
        </p:nvSpPr>
        <p:spPr>
          <a:xfrm rot="5400000">
            <a:off x="4385266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5" name="Rectangle 654"/>
          <p:cNvSpPr/>
          <p:nvPr/>
        </p:nvSpPr>
        <p:spPr>
          <a:xfrm rot="5400000">
            <a:off x="4385266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6" name="Rectangle 655"/>
          <p:cNvSpPr/>
          <p:nvPr/>
        </p:nvSpPr>
        <p:spPr>
          <a:xfrm rot="5400000">
            <a:off x="4986466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7" name="Rectangle 656"/>
          <p:cNvSpPr/>
          <p:nvPr/>
        </p:nvSpPr>
        <p:spPr>
          <a:xfrm rot="5400000">
            <a:off x="4986466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8" name="Rectangle 657"/>
          <p:cNvSpPr/>
          <p:nvPr/>
        </p:nvSpPr>
        <p:spPr>
          <a:xfrm rot="5400000">
            <a:off x="4986466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9" name="Rectangle 658"/>
          <p:cNvSpPr/>
          <p:nvPr/>
        </p:nvSpPr>
        <p:spPr>
          <a:xfrm rot="5400000">
            <a:off x="4986466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0" name="Rectangle 659"/>
          <p:cNvSpPr/>
          <p:nvPr/>
        </p:nvSpPr>
        <p:spPr>
          <a:xfrm rot="5400000">
            <a:off x="4986466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1" name="Rectangle 660"/>
          <p:cNvSpPr/>
          <p:nvPr/>
        </p:nvSpPr>
        <p:spPr>
          <a:xfrm rot="5400000">
            <a:off x="4986466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2" name="Rectangle 661"/>
          <p:cNvSpPr/>
          <p:nvPr/>
        </p:nvSpPr>
        <p:spPr>
          <a:xfrm rot="5400000">
            <a:off x="4986466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3" name="Rectangle 662"/>
          <p:cNvSpPr/>
          <p:nvPr/>
        </p:nvSpPr>
        <p:spPr>
          <a:xfrm rot="5400000">
            <a:off x="4986466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4" name="Rectangle 663"/>
          <p:cNvSpPr/>
          <p:nvPr/>
        </p:nvSpPr>
        <p:spPr>
          <a:xfrm rot="5400000">
            <a:off x="4986466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5" name="Rectangle 664"/>
          <p:cNvSpPr/>
          <p:nvPr/>
        </p:nvSpPr>
        <p:spPr>
          <a:xfrm rot="5400000">
            <a:off x="4986466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6" name="Rectangle 665"/>
          <p:cNvSpPr/>
          <p:nvPr/>
        </p:nvSpPr>
        <p:spPr>
          <a:xfrm rot="5400000">
            <a:off x="5587666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7" name="Rectangle 666"/>
          <p:cNvSpPr/>
          <p:nvPr/>
        </p:nvSpPr>
        <p:spPr>
          <a:xfrm rot="5400000">
            <a:off x="5587666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8" name="Rectangle 667"/>
          <p:cNvSpPr/>
          <p:nvPr/>
        </p:nvSpPr>
        <p:spPr>
          <a:xfrm rot="5400000">
            <a:off x="5587666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9" name="Rectangle 668"/>
          <p:cNvSpPr/>
          <p:nvPr/>
        </p:nvSpPr>
        <p:spPr>
          <a:xfrm rot="5400000">
            <a:off x="5587666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0" name="Rectangle 669"/>
          <p:cNvSpPr/>
          <p:nvPr/>
        </p:nvSpPr>
        <p:spPr>
          <a:xfrm rot="5400000">
            <a:off x="5587666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1" name="Rectangle 670"/>
          <p:cNvSpPr/>
          <p:nvPr/>
        </p:nvSpPr>
        <p:spPr>
          <a:xfrm rot="5400000">
            <a:off x="5587666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2" name="Rectangle 671"/>
          <p:cNvSpPr/>
          <p:nvPr/>
        </p:nvSpPr>
        <p:spPr>
          <a:xfrm rot="5400000">
            <a:off x="5587666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3" name="Rectangle 672"/>
          <p:cNvSpPr/>
          <p:nvPr/>
        </p:nvSpPr>
        <p:spPr>
          <a:xfrm rot="5400000">
            <a:off x="5587666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4" name="Rectangle 673"/>
          <p:cNvSpPr/>
          <p:nvPr/>
        </p:nvSpPr>
        <p:spPr>
          <a:xfrm rot="5400000">
            <a:off x="5587666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5" name="Rectangle 674"/>
          <p:cNvSpPr/>
          <p:nvPr/>
        </p:nvSpPr>
        <p:spPr>
          <a:xfrm rot="5400000">
            <a:off x="5587666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6" name="Rectangle 675"/>
          <p:cNvSpPr/>
          <p:nvPr/>
        </p:nvSpPr>
        <p:spPr>
          <a:xfrm rot="5400000">
            <a:off x="6188866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7" name="Rectangle 676"/>
          <p:cNvSpPr/>
          <p:nvPr/>
        </p:nvSpPr>
        <p:spPr>
          <a:xfrm rot="5400000">
            <a:off x="6188866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8" name="Rectangle 677"/>
          <p:cNvSpPr/>
          <p:nvPr/>
        </p:nvSpPr>
        <p:spPr>
          <a:xfrm rot="5400000">
            <a:off x="6188866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9" name="Rectangle 678"/>
          <p:cNvSpPr/>
          <p:nvPr/>
        </p:nvSpPr>
        <p:spPr>
          <a:xfrm rot="5400000">
            <a:off x="6188866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0" name="Rectangle 679"/>
          <p:cNvSpPr/>
          <p:nvPr/>
        </p:nvSpPr>
        <p:spPr>
          <a:xfrm rot="5400000">
            <a:off x="6188866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1" name="Rectangle 680"/>
          <p:cNvSpPr/>
          <p:nvPr/>
        </p:nvSpPr>
        <p:spPr>
          <a:xfrm rot="5400000">
            <a:off x="6188866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2" name="Rectangle 681"/>
          <p:cNvSpPr/>
          <p:nvPr/>
        </p:nvSpPr>
        <p:spPr>
          <a:xfrm rot="5400000">
            <a:off x="6188866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3" name="Rectangle 682"/>
          <p:cNvSpPr/>
          <p:nvPr/>
        </p:nvSpPr>
        <p:spPr>
          <a:xfrm rot="5400000">
            <a:off x="6188866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4" name="Rectangle 683"/>
          <p:cNvSpPr/>
          <p:nvPr/>
        </p:nvSpPr>
        <p:spPr>
          <a:xfrm rot="5400000">
            <a:off x="6188866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5" name="Rectangle 684"/>
          <p:cNvSpPr/>
          <p:nvPr/>
        </p:nvSpPr>
        <p:spPr>
          <a:xfrm rot="5400000">
            <a:off x="6188866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6" name="Rectangle 685"/>
          <p:cNvSpPr/>
          <p:nvPr/>
        </p:nvSpPr>
        <p:spPr>
          <a:xfrm rot="5400000">
            <a:off x="6790066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7" name="Rectangle 686"/>
          <p:cNvSpPr/>
          <p:nvPr/>
        </p:nvSpPr>
        <p:spPr>
          <a:xfrm rot="5400000">
            <a:off x="6790066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8" name="Rectangle 687"/>
          <p:cNvSpPr/>
          <p:nvPr/>
        </p:nvSpPr>
        <p:spPr>
          <a:xfrm rot="5400000">
            <a:off x="6790066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9" name="Rectangle 688"/>
          <p:cNvSpPr/>
          <p:nvPr/>
        </p:nvSpPr>
        <p:spPr>
          <a:xfrm rot="5400000">
            <a:off x="6790066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0" name="Rectangle 689"/>
          <p:cNvSpPr/>
          <p:nvPr/>
        </p:nvSpPr>
        <p:spPr>
          <a:xfrm rot="5400000">
            <a:off x="6790066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1" name="Rectangle 690"/>
          <p:cNvSpPr/>
          <p:nvPr/>
        </p:nvSpPr>
        <p:spPr>
          <a:xfrm rot="5400000">
            <a:off x="6790066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2" name="Rectangle 691"/>
          <p:cNvSpPr/>
          <p:nvPr/>
        </p:nvSpPr>
        <p:spPr>
          <a:xfrm rot="5400000">
            <a:off x="6790066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3" name="Rectangle 692"/>
          <p:cNvSpPr/>
          <p:nvPr/>
        </p:nvSpPr>
        <p:spPr>
          <a:xfrm rot="5400000">
            <a:off x="6790066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4" name="Rectangle 693"/>
          <p:cNvSpPr/>
          <p:nvPr/>
        </p:nvSpPr>
        <p:spPr>
          <a:xfrm rot="5400000">
            <a:off x="6790066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5" name="Rectangle 694"/>
          <p:cNvSpPr/>
          <p:nvPr/>
        </p:nvSpPr>
        <p:spPr>
          <a:xfrm rot="5400000">
            <a:off x="6790066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6" name="Rectangle 695"/>
          <p:cNvSpPr/>
          <p:nvPr/>
        </p:nvSpPr>
        <p:spPr>
          <a:xfrm rot="5400000">
            <a:off x="7391266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7" name="Rectangle 696"/>
          <p:cNvSpPr/>
          <p:nvPr/>
        </p:nvSpPr>
        <p:spPr>
          <a:xfrm rot="5400000">
            <a:off x="7391266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8" name="Rectangle 697"/>
          <p:cNvSpPr/>
          <p:nvPr/>
        </p:nvSpPr>
        <p:spPr>
          <a:xfrm rot="5400000">
            <a:off x="7391266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9" name="Rectangle 698"/>
          <p:cNvSpPr/>
          <p:nvPr/>
        </p:nvSpPr>
        <p:spPr>
          <a:xfrm rot="5400000">
            <a:off x="7391266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0" name="Rectangle 699"/>
          <p:cNvSpPr/>
          <p:nvPr/>
        </p:nvSpPr>
        <p:spPr>
          <a:xfrm rot="5400000">
            <a:off x="7391266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1" name="Rectangle 700"/>
          <p:cNvSpPr/>
          <p:nvPr/>
        </p:nvSpPr>
        <p:spPr>
          <a:xfrm rot="5400000">
            <a:off x="7391266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2" name="Rectangle 701"/>
          <p:cNvSpPr/>
          <p:nvPr/>
        </p:nvSpPr>
        <p:spPr>
          <a:xfrm rot="5400000">
            <a:off x="7391266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3" name="Rectangle 702"/>
          <p:cNvSpPr/>
          <p:nvPr/>
        </p:nvSpPr>
        <p:spPr>
          <a:xfrm rot="5400000">
            <a:off x="7391266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4" name="Rectangle 703"/>
          <p:cNvSpPr/>
          <p:nvPr/>
        </p:nvSpPr>
        <p:spPr>
          <a:xfrm rot="5400000">
            <a:off x="7391266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5" name="Rectangle 704"/>
          <p:cNvSpPr/>
          <p:nvPr/>
        </p:nvSpPr>
        <p:spPr>
          <a:xfrm rot="5400000">
            <a:off x="7391266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6" name="Rectangle 705"/>
          <p:cNvSpPr/>
          <p:nvPr/>
        </p:nvSpPr>
        <p:spPr>
          <a:xfrm rot="5400000">
            <a:off x="7980067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7" name="Rectangle 706"/>
          <p:cNvSpPr/>
          <p:nvPr/>
        </p:nvSpPr>
        <p:spPr>
          <a:xfrm rot="5400000">
            <a:off x="7980067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8" name="Rectangle 707"/>
          <p:cNvSpPr/>
          <p:nvPr/>
        </p:nvSpPr>
        <p:spPr>
          <a:xfrm rot="5400000">
            <a:off x="7980067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9" name="Rectangle 708"/>
          <p:cNvSpPr/>
          <p:nvPr/>
        </p:nvSpPr>
        <p:spPr>
          <a:xfrm rot="5400000">
            <a:off x="7980067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0" name="Rectangle 709"/>
          <p:cNvSpPr/>
          <p:nvPr/>
        </p:nvSpPr>
        <p:spPr>
          <a:xfrm rot="5400000">
            <a:off x="7980067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1" name="Rectangle 710"/>
          <p:cNvSpPr/>
          <p:nvPr/>
        </p:nvSpPr>
        <p:spPr>
          <a:xfrm rot="5400000">
            <a:off x="7980067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2" name="Rectangle 711"/>
          <p:cNvSpPr/>
          <p:nvPr/>
        </p:nvSpPr>
        <p:spPr>
          <a:xfrm rot="5400000">
            <a:off x="7980067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3" name="Rectangle 712"/>
          <p:cNvSpPr/>
          <p:nvPr/>
        </p:nvSpPr>
        <p:spPr>
          <a:xfrm rot="5400000">
            <a:off x="7980067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4" name="Rectangle 713"/>
          <p:cNvSpPr/>
          <p:nvPr/>
        </p:nvSpPr>
        <p:spPr>
          <a:xfrm rot="5400000">
            <a:off x="7980067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5" name="Rectangle 714"/>
          <p:cNvSpPr/>
          <p:nvPr/>
        </p:nvSpPr>
        <p:spPr>
          <a:xfrm rot="5400000">
            <a:off x="7980067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grpSp>
        <p:nvGrpSpPr>
          <p:cNvPr id="716" name="Group 715"/>
          <p:cNvGrpSpPr/>
          <p:nvPr/>
        </p:nvGrpSpPr>
        <p:grpSpPr>
          <a:xfrm rot="5400000">
            <a:off x="5130000" y="-290878"/>
            <a:ext cx="360000" cy="6598800"/>
            <a:chOff x="2043750" y="2020322"/>
            <a:chExt cx="360000" cy="6613489"/>
          </a:xfrm>
        </p:grpSpPr>
        <p:grpSp>
          <p:nvGrpSpPr>
            <p:cNvPr id="717" name="Group 716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748" name="Rectangle 7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18" name="Group 717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746" name="Rectangle 7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19" name="Group 718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744" name="Rectangle 7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20" name="Group 719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742" name="Rectangle 7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21" name="Group 720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740" name="Rectangle 73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22" name="Group 721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738" name="Rectangle 73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23" name="Group 722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736" name="Rectangle 7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24" name="Group 723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734" name="Rectangle 7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25" name="Group 724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732" name="Rectangle 7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26" name="Group 725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730" name="Rectangle 7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27" name="Group 726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728" name="Rectangle 7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785" name="Group 784"/>
          <p:cNvGrpSpPr/>
          <p:nvPr/>
        </p:nvGrpSpPr>
        <p:grpSpPr>
          <a:xfrm rot="5400000">
            <a:off x="5130000" y="367922"/>
            <a:ext cx="360000" cy="6598800"/>
            <a:chOff x="2043750" y="2020322"/>
            <a:chExt cx="360000" cy="6613489"/>
          </a:xfrm>
        </p:grpSpPr>
        <p:grpSp>
          <p:nvGrpSpPr>
            <p:cNvPr id="786" name="Group 785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817" name="Rectangle 8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87" name="Group 786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815" name="Rectangle 8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88" name="Group 787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813" name="Rectangle 8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89" name="Group 788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811" name="Rectangle 8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0" name="Group 789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809" name="Rectangle 8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1" name="Group 790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807" name="Rectangle 8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2" name="Group 791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805" name="Rectangle 8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3" name="Group 792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803" name="Rectangle 8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4" name="Group 793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801" name="Rectangle 8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5" name="Group 794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799" name="Rectangle 7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6" name="Group 795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797" name="Rectangle 7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819" name="Group 818"/>
          <p:cNvGrpSpPr/>
          <p:nvPr/>
        </p:nvGrpSpPr>
        <p:grpSpPr>
          <a:xfrm rot="5400000">
            <a:off x="5130000" y="1026723"/>
            <a:ext cx="360000" cy="6598800"/>
            <a:chOff x="2043750" y="2020322"/>
            <a:chExt cx="360000" cy="6613489"/>
          </a:xfrm>
        </p:grpSpPr>
        <p:grpSp>
          <p:nvGrpSpPr>
            <p:cNvPr id="820" name="Group 819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851" name="Rectangle 8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1" name="Group 820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849" name="Rectangle 8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50" name="Rectangle 8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2" name="Group 821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847" name="Rectangle 8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48" name="Rectangle 8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3" name="Group 822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845" name="Rectangle 8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46" name="Rectangle 8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4" name="Group 823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843" name="Rectangle 8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44" name="Rectangle 8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5" name="Group 824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841" name="Rectangle 8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42" name="Rectangle 8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6" name="Group 825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839" name="Rectangle 8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7" name="Group 826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837" name="Rectangle 8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8" name="Rectangle 8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8" name="Group 827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835" name="Rectangle 8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6" name="Rectangle 8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9" name="Group 828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833" name="Rectangle 8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4" name="Rectangle 8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30" name="Group 829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831" name="Rectangle 8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2" name="Rectangle 8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853" name="Group 852"/>
          <p:cNvGrpSpPr/>
          <p:nvPr/>
        </p:nvGrpSpPr>
        <p:grpSpPr>
          <a:xfrm rot="5400000">
            <a:off x="5130000" y="1685523"/>
            <a:ext cx="360000" cy="6598800"/>
            <a:chOff x="2043750" y="2020322"/>
            <a:chExt cx="360000" cy="6613489"/>
          </a:xfrm>
        </p:grpSpPr>
        <p:grpSp>
          <p:nvGrpSpPr>
            <p:cNvPr id="854" name="Group 853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885" name="Rectangle 8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5" name="Group 854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883" name="Rectangle 8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6" name="Group 855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881" name="Rectangle 8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7" name="Group 856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879" name="Rectangle 8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8" name="Group 857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877" name="Rectangle 8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9" name="Group 858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875" name="Rectangle 8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0" name="Group 859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873" name="Rectangle 8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1" name="Group 860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871" name="Rectangle 8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2" name="Group 861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869" name="Rectangle 8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3" name="Group 862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867" name="Rectangle 8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4" name="Group 863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865" name="Rectangle 8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922" name="Group 921"/>
          <p:cNvGrpSpPr/>
          <p:nvPr/>
        </p:nvGrpSpPr>
        <p:grpSpPr>
          <a:xfrm rot="5400000">
            <a:off x="5130000" y="2344323"/>
            <a:ext cx="360000" cy="6598800"/>
            <a:chOff x="2043750" y="2020322"/>
            <a:chExt cx="360000" cy="6613489"/>
          </a:xfrm>
        </p:grpSpPr>
        <p:grpSp>
          <p:nvGrpSpPr>
            <p:cNvPr id="923" name="Group 922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954" name="Rectangle 9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4" name="Group 923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952" name="Rectangle 9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5" name="Group 924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950" name="Rectangle 9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6" name="Group 925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948" name="Rectangle 9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7" name="Group 926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946" name="Rectangle 9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8" name="Group 927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944" name="Rectangle 9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9" name="Group 928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942" name="Rectangle 9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0" name="Group 929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940" name="Rectangle 93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1" name="Group 930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938" name="Rectangle 93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2" name="Group 931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936" name="Rectangle 9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3" name="Group 932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934" name="Rectangle 9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956" name="Group 955"/>
          <p:cNvGrpSpPr/>
          <p:nvPr/>
        </p:nvGrpSpPr>
        <p:grpSpPr>
          <a:xfrm rot="5400000">
            <a:off x="5130000" y="3003123"/>
            <a:ext cx="360000" cy="6598800"/>
            <a:chOff x="2043750" y="2020322"/>
            <a:chExt cx="360000" cy="6613489"/>
          </a:xfrm>
        </p:grpSpPr>
        <p:grpSp>
          <p:nvGrpSpPr>
            <p:cNvPr id="957" name="Group 956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988" name="Rectangle 9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89" name="Rectangle 9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58" name="Group 957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986" name="Rectangle 9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87" name="Rectangle 9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59" name="Group 958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984" name="Rectangle 98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85" name="Rectangle 98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60" name="Group 959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982" name="Rectangle 9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83" name="Rectangle 9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61" name="Group 960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980" name="Rectangle 9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81" name="Rectangle 9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62" name="Group 961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978" name="Rectangle 9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79" name="Rectangle 9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63" name="Group 962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976" name="Rectangle 9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77" name="Rectangle 9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64" name="Group 963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974" name="Rectangle 9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75" name="Rectangle 9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65" name="Group 964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972" name="Rectangle 9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73" name="Rectangle 9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66" name="Group 965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970" name="Rectangle 9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71" name="Rectangle 9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67" name="Group 966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968" name="Rectangle 9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69" name="Rectangle 9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990" name="Group 989"/>
          <p:cNvGrpSpPr/>
          <p:nvPr/>
        </p:nvGrpSpPr>
        <p:grpSpPr>
          <a:xfrm rot="5400000">
            <a:off x="5130000" y="3661923"/>
            <a:ext cx="360000" cy="6598800"/>
            <a:chOff x="2043750" y="2020322"/>
            <a:chExt cx="360000" cy="6613489"/>
          </a:xfrm>
        </p:grpSpPr>
        <p:grpSp>
          <p:nvGrpSpPr>
            <p:cNvPr id="991" name="Group 990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1022" name="Rectangle 10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23" name="Rectangle 10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92" name="Group 991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1020" name="Rectangle 10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21" name="Rectangle 10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93" name="Group 992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1018" name="Rectangle 10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9" name="Rectangle 10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94" name="Group 993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1016" name="Rectangle 10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7" name="Rectangle 10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95" name="Group 994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1014" name="Rectangle 101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5" name="Rectangle 101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96" name="Group 995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1012" name="Rectangle 10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3" name="Rectangle 10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97" name="Group 996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1010" name="Rectangle 100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1" name="Rectangle 101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98" name="Group 997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1008" name="Rectangle 100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9" name="Rectangle 100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99" name="Group 998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1006" name="Rectangle 100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7" name="Rectangle 100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00" name="Group 999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1004" name="Rectangle 10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5" name="Rectangle 10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01" name="Group 1000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1002" name="Rectangle 10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3" name="Rectangle 10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024" name="Group 1023"/>
          <p:cNvGrpSpPr/>
          <p:nvPr/>
        </p:nvGrpSpPr>
        <p:grpSpPr>
          <a:xfrm rot="5400000">
            <a:off x="5130000" y="4320722"/>
            <a:ext cx="360000" cy="6598800"/>
            <a:chOff x="2043750" y="2020322"/>
            <a:chExt cx="360000" cy="6613489"/>
          </a:xfrm>
        </p:grpSpPr>
        <p:grpSp>
          <p:nvGrpSpPr>
            <p:cNvPr id="1025" name="Group 1024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1056" name="Rectangle 10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7" name="Rectangle 10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26" name="Group 1025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1054" name="Rectangle 10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5" name="Rectangle 10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1052" name="Rectangle 10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3" name="Rectangle 10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28" name="Group 1027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1050" name="Rectangle 10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1" name="Rectangle 10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29" name="Group 1028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1048" name="Rectangle 10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9" name="Rectangle 10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0" name="Group 1029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1046" name="Rectangle 10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7" name="Rectangle 10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1" name="Group 1030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1044" name="Rectangle 10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5" name="Rectangle 10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2" name="Group 1031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1042" name="Rectangle 10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3" name="Rectangle 10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3" name="Group 1032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1040" name="Rectangle 103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1" name="Rectangle 104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4" name="Group 1033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1038" name="Rectangle 103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39" name="Rectangle 103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5" name="Group 1034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1036" name="Rectangle 10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37" name="Rectangle 10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058" name="Group 1057"/>
          <p:cNvGrpSpPr/>
          <p:nvPr/>
        </p:nvGrpSpPr>
        <p:grpSpPr>
          <a:xfrm rot="5400000">
            <a:off x="5130000" y="4979523"/>
            <a:ext cx="360000" cy="6598800"/>
            <a:chOff x="2043750" y="2020322"/>
            <a:chExt cx="360000" cy="6613489"/>
          </a:xfrm>
        </p:grpSpPr>
        <p:grpSp>
          <p:nvGrpSpPr>
            <p:cNvPr id="1059" name="Group 1058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1090" name="Rectangle 10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91" name="Rectangle 10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0" name="Group 1059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1088" name="Rectangle 10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9" name="Rectangle 10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1" name="Group 1060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1086" name="Rectangle 10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7" name="Rectangle 10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2" name="Group 1061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1084" name="Rectangle 108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5" name="Rectangle 108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3" name="Group 1062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1082" name="Rectangle 10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3" name="Rectangle 10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4" name="Group 1063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1080" name="Rectangle 10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1" name="Rectangle 10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5" name="Group 1064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1078" name="Rectangle 10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9" name="Rectangle 10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6" name="Group 1065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1076" name="Rectangle 10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7" name="Rectangle 10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7" name="Group 1066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1074" name="Rectangle 10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5" name="Rectangle 10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8" name="Group 1067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1072" name="Rectangle 10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3" name="Rectangle 10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9" name="Group 1068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1070" name="Rectangle 10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1" name="Rectangle 10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 rot="5400000">
            <a:off x="5130000" y="-949678"/>
            <a:ext cx="360000" cy="6598800"/>
            <a:chOff x="2043750" y="2020322"/>
            <a:chExt cx="360000" cy="6613489"/>
          </a:xfrm>
        </p:grpSpPr>
        <p:grpSp>
          <p:nvGrpSpPr>
            <p:cNvPr id="113" name="Group 112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4620478" y="918493"/>
            <a:ext cx="1379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11x10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1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354021" y="354021"/>
            <a:ext cx="9900000" cy="9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540000" y="525162"/>
            <a:ext cx="9540000" cy="9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68" name="Rectangle 167"/>
          <p:cNvSpPr/>
          <p:nvPr/>
        </p:nvSpPr>
        <p:spPr>
          <a:xfrm>
            <a:off x="1710000" y="1710000"/>
            <a:ext cx="7200000" cy="720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29" name="Rectangle 1128"/>
          <p:cNvSpPr/>
          <p:nvPr/>
        </p:nvSpPr>
        <p:spPr>
          <a:xfrm>
            <a:off x="1710000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30" name="Rectangle 1129"/>
          <p:cNvSpPr/>
          <p:nvPr/>
        </p:nvSpPr>
        <p:spPr>
          <a:xfrm>
            <a:off x="1710000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31" name="Rectangle 1130"/>
          <p:cNvSpPr/>
          <p:nvPr/>
        </p:nvSpPr>
        <p:spPr>
          <a:xfrm>
            <a:off x="1710000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34" name="Rectangle 1133"/>
          <p:cNvSpPr/>
          <p:nvPr/>
        </p:nvSpPr>
        <p:spPr>
          <a:xfrm>
            <a:off x="1710000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35" name="Rectangle 1134"/>
          <p:cNvSpPr/>
          <p:nvPr/>
        </p:nvSpPr>
        <p:spPr>
          <a:xfrm>
            <a:off x="1710000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36" name="Rectangle 1135"/>
          <p:cNvSpPr/>
          <p:nvPr/>
        </p:nvSpPr>
        <p:spPr>
          <a:xfrm>
            <a:off x="1710000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37" name="Rectangle 1136"/>
          <p:cNvSpPr/>
          <p:nvPr/>
        </p:nvSpPr>
        <p:spPr>
          <a:xfrm>
            <a:off x="1710000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38" name="Rectangle 1137"/>
          <p:cNvSpPr/>
          <p:nvPr/>
        </p:nvSpPr>
        <p:spPr>
          <a:xfrm>
            <a:off x="1710000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39" name="Rectangle 1138"/>
          <p:cNvSpPr/>
          <p:nvPr/>
        </p:nvSpPr>
        <p:spPr>
          <a:xfrm>
            <a:off x="1710000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3" name="Rectangle 1142"/>
          <p:cNvSpPr/>
          <p:nvPr/>
        </p:nvSpPr>
        <p:spPr>
          <a:xfrm>
            <a:off x="2309465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4" name="Rectangle 1143"/>
          <p:cNvSpPr/>
          <p:nvPr/>
        </p:nvSpPr>
        <p:spPr>
          <a:xfrm>
            <a:off x="2309465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5" name="Rectangle 1144"/>
          <p:cNvSpPr/>
          <p:nvPr/>
        </p:nvSpPr>
        <p:spPr>
          <a:xfrm>
            <a:off x="2309465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6" name="Rectangle 1145"/>
          <p:cNvSpPr/>
          <p:nvPr/>
        </p:nvSpPr>
        <p:spPr>
          <a:xfrm>
            <a:off x="2309465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7" name="Rectangle 1146"/>
          <p:cNvSpPr/>
          <p:nvPr/>
        </p:nvSpPr>
        <p:spPr>
          <a:xfrm>
            <a:off x="2309465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8" name="Rectangle 1147"/>
          <p:cNvSpPr/>
          <p:nvPr/>
        </p:nvSpPr>
        <p:spPr>
          <a:xfrm>
            <a:off x="2309465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9" name="Rectangle 1148"/>
          <p:cNvSpPr/>
          <p:nvPr/>
        </p:nvSpPr>
        <p:spPr>
          <a:xfrm>
            <a:off x="2309465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0" name="Rectangle 1149"/>
          <p:cNvSpPr/>
          <p:nvPr/>
        </p:nvSpPr>
        <p:spPr>
          <a:xfrm>
            <a:off x="2309465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1" name="Rectangle 1150"/>
          <p:cNvSpPr/>
          <p:nvPr/>
        </p:nvSpPr>
        <p:spPr>
          <a:xfrm>
            <a:off x="2309465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3" name="Rectangle 1152"/>
          <p:cNvSpPr/>
          <p:nvPr/>
        </p:nvSpPr>
        <p:spPr>
          <a:xfrm>
            <a:off x="2908930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4" name="Rectangle 1153"/>
          <p:cNvSpPr/>
          <p:nvPr/>
        </p:nvSpPr>
        <p:spPr>
          <a:xfrm>
            <a:off x="2908930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5" name="Rectangle 1154"/>
          <p:cNvSpPr/>
          <p:nvPr/>
        </p:nvSpPr>
        <p:spPr>
          <a:xfrm>
            <a:off x="2908930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6" name="Rectangle 1155"/>
          <p:cNvSpPr/>
          <p:nvPr/>
        </p:nvSpPr>
        <p:spPr>
          <a:xfrm>
            <a:off x="2908930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7" name="Rectangle 1156"/>
          <p:cNvSpPr/>
          <p:nvPr/>
        </p:nvSpPr>
        <p:spPr>
          <a:xfrm>
            <a:off x="2908930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8" name="Rectangle 1157"/>
          <p:cNvSpPr/>
          <p:nvPr/>
        </p:nvSpPr>
        <p:spPr>
          <a:xfrm>
            <a:off x="2908930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9" name="Rectangle 1158"/>
          <p:cNvSpPr/>
          <p:nvPr/>
        </p:nvSpPr>
        <p:spPr>
          <a:xfrm>
            <a:off x="2908930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0" name="Rectangle 1159"/>
          <p:cNvSpPr/>
          <p:nvPr/>
        </p:nvSpPr>
        <p:spPr>
          <a:xfrm>
            <a:off x="2908930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1" name="Rectangle 1160"/>
          <p:cNvSpPr/>
          <p:nvPr/>
        </p:nvSpPr>
        <p:spPr>
          <a:xfrm>
            <a:off x="2908930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3" name="Rectangle 1162"/>
          <p:cNvSpPr/>
          <p:nvPr/>
        </p:nvSpPr>
        <p:spPr>
          <a:xfrm>
            <a:off x="3516523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4" name="Rectangle 1163"/>
          <p:cNvSpPr/>
          <p:nvPr/>
        </p:nvSpPr>
        <p:spPr>
          <a:xfrm>
            <a:off x="3516523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5" name="Rectangle 1164"/>
          <p:cNvSpPr/>
          <p:nvPr/>
        </p:nvSpPr>
        <p:spPr>
          <a:xfrm>
            <a:off x="3516523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6" name="Rectangle 1165"/>
          <p:cNvSpPr/>
          <p:nvPr/>
        </p:nvSpPr>
        <p:spPr>
          <a:xfrm>
            <a:off x="3516523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7" name="Rectangle 1166"/>
          <p:cNvSpPr/>
          <p:nvPr/>
        </p:nvSpPr>
        <p:spPr>
          <a:xfrm>
            <a:off x="3516523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8" name="Rectangle 1167"/>
          <p:cNvSpPr/>
          <p:nvPr/>
        </p:nvSpPr>
        <p:spPr>
          <a:xfrm>
            <a:off x="3516523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9" name="Rectangle 1168"/>
          <p:cNvSpPr/>
          <p:nvPr/>
        </p:nvSpPr>
        <p:spPr>
          <a:xfrm>
            <a:off x="3516523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0" name="Rectangle 1169"/>
          <p:cNvSpPr/>
          <p:nvPr/>
        </p:nvSpPr>
        <p:spPr>
          <a:xfrm>
            <a:off x="3516523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1" name="Rectangle 1170"/>
          <p:cNvSpPr/>
          <p:nvPr/>
        </p:nvSpPr>
        <p:spPr>
          <a:xfrm>
            <a:off x="3516523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3" name="Rectangle 1172"/>
          <p:cNvSpPr/>
          <p:nvPr/>
        </p:nvSpPr>
        <p:spPr>
          <a:xfrm>
            <a:off x="4115988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4" name="Rectangle 1173"/>
          <p:cNvSpPr/>
          <p:nvPr/>
        </p:nvSpPr>
        <p:spPr>
          <a:xfrm>
            <a:off x="4115988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5" name="Rectangle 1174"/>
          <p:cNvSpPr/>
          <p:nvPr/>
        </p:nvSpPr>
        <p:spPr>
          <a:xfrm>
            <a:off x="4115988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6" name="Rectangle 1175"/>
          <p:cNvSpPr/>
          <p:nvPr/>
        </p:nvSpPr>
        <p:spPr>
          <a:xfrm>
            <a:off x="4115988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7" name="Rectangle 1176"/>
          <p:cNvSpPr/>
          <p:nvPr/>
        </p:nvSpPr>
        <p:spPr>
          <a:xfrm>
            <a:off x="4115988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8" name="Rectangle 1177"/>
          <p:cNvSpPr/>
          <p:nvPr/>
        </p:nvSpPr>
        <p:spPr>
          <a:xfrm>
            <a:off x="4115988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9" name="Rectangle 1178"/>
          <p:cNvSpPr/>
          <p:nvPr/>
        </p:nvSpPr>
        <p:spPr>
          <a:xfrm>
            <a:off x="4115988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0" name="Rectangle 1179"/>
          <p:cNvSpPr/>
          <p:nvPr/>
        </p:nvSpPr>
        <p:spPr>
          <a:xfrm>
            <a:off x="4115988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1" name="Rectangle 1180"/>
          <p:cNvSpPr/>
          <p:nvPr/>
        </p:nvSpPr>
        <p:spPr>
          <a:xfrm>
            <a:off x="4115988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3" name="Rectangle 1182"/>
          <p:cNvSpPr/>
          <p:nvPr/>
        </p:nvSpPr>
        <p:spPr>
          <a:xfrm>
            <a:off x="4713078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4" name="Rectangle 1183"/>
          <p:cNvSpPr/>
          <p:nvPr/>
        </p:nvSpPr>
        <p:spPr>
          <a:xfrm>
            <a:off x="4713078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5" name="Rectangle 1184"/>
          <p:cNvSpPr/>
          <p:nvPr/>
        </p:nvSpPr>
        <p:spPr>
          <a:xfrm>
            <a:off x="4713078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6" name="Rectangle 1185"/>
          <p:cNvSpPr/>
          <p:nvPr/>
        </p:nvSpPr>
        <p:spPr>
          <a:xfrm>
            <a:off x="4713078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7" name="Rectangle 1186"/>
          <p:cNvSpPr/>
          <p:nvPr/>
        </p:nvSpPr>
        <p:spPr>
          <a:xfrm>
            <a:off x="4713078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8" name="Rectangle 1187"/>
          <p:cNvSpPr/>
          <p:nvPr/>
        </p:nvSpPr>
        <p:spPr>
          <a:xfrm>
            <a:off x="4713078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9" name="Rectangle 1188"/>
          <p:cNvSpPr/>
          <p:nvPr/>
        </p:nvSpPr>
        <p:spPr>
          <a:xfrm>
            <a:off x="4713078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0" name="Rectangle 1189"/>
          <p:cNvSpPr/>
          <p:nvPr/>
        </p:nvSpPr>
        <p:spPr>
          <a:xfrm>
            <a:off x="4713078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1" name="Rectangle 1190"/>
          <p:cNvSpPr/>
          <p:nvPr/>
        </p:nvSpPr>
        <p:spPr>
          <a:xfrm>
            <a:off x="4713078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3" name="Rectangle 1192"/>
          <p:cNvSpPr/>
          <p:nvPr/>
        </p:nvSpPr>
        <p:spPr>
          <a:xfrm>
            <a:off x="5312544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4" name="Rectangle 1193"/>
          <p:cNvSpPr/>
          <p:nvPr/>
        </p:nvSpPr>
        <p:spPr>
          <a:xfrm>
            <a:off x="5312544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5" name="Rectangle 1194"/>
          <p:cNvSpPr/>
          <p:nvPr/>
        </p:nvSpPr>
        <p:spPr>
          <a:xfrm>
            <a:off x="5312544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6" name="Rectangle 1195"/>
          <p:cNvSpPr/>
          <p:nvPr/>
        </p:nvSpPr>
        <p:spPr>
          <a:xfrm>
            <a:off x="5312544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7" name="Rectangle 1196"/>
          <p:cNvSpPr/>
          <p:nvPr/>
        </p:nvSpPr>
        <p:spPr>
          <a:xfrm>
            <a:off x="5312544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8" name="Rectangle 1197"/>
          <p:cNvSpPr/>
          <p:nvPr/>
        </p:nvSpPr>
        <p:spPr>
          <a:xfrm>
            <a:off x="5312544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9" name="Rectangle 1198"/>
          <p:cNvSpPr/>
          <p:nvPr/>
        </p:nvSpPr>
        <p:spPr>
          <a:xfrm>
            <a:off x="5312544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0" name="Rectangle 1199"/>
          <p:cNvSpPr/>
          <p:nvPr/>
        </p:nvSpPr>
        <p:spPr>
          <a:xfrm>
            <a:off x="5312544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1" name="Rectangle 1200"/>
          <p:cNvSpPr/>
          <p:nvPr/>
        </p:nvSpPr>
        <p:spPr>
          <a:xfrm>
            <a:off x="5312544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3" name="Rectangle 1202"/>
          <p:cNvSpPr/>
          <p:nvPr/>
        </p:nvSpPr>
        <p:spPr>
          <a:xfrm>
            <a:off x="5912674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4" name="Rectangle 1203"/>
          <p:cNvSpPr/>
          <p:nvPr/>
        </p:nvSpPr>
        <p:spPr>
          <a:xfrm>
            <a:off x="5912674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5" name="Rectangle 1204"/>
          <p:cNvSpPr/>
          <p:nvPr/>
        </p:nvSpPr>
        <p:spPr>
          <a:xfrm>
            <a:off x="5912674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6" name="Rectangle 1205"/>
          <p:cNvSpPr/>
          <p:nvPr/>
        </p:nvSpPr>
        <p:spPr>
          <a:xfrm>
            <a:off x="5912674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7" name="Rectangle 1206"/>
          <p:cNvSpPr/>
          <p:nvPr/>
        </p:nvSpPr>
        <p:spPr>
          <a:xfrm>
            <a:off x="5912674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8" name="Rectangle 1207"/>
          <p:cNvSpPr/>
          <p:nvPr/>
        </p:nvSpPr>
        <p:spPr>
          <a:xfrm>
            <a:off x="5912674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9" name="Rectangle 1208"/>
          <p:cNvSpPr/>
          <p:nvPr/>
        </p:nvSpPr>
        <p:spPr>
          <a:xfrm>
            <a:off x="5912674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0" name="Rectangle 1209"/>
          <p:cNvSpPr/>
          <p:nvPr/>
        </p:nvSpPr>
        <p:spPr>
          <a:xfrm>
            <a:off x="5912674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1" name="Rectangle 1210"/>
          <p:cNvSpPr/>
          <p:nvPr/>
        </p:nvSpPr>
        <p:spPr>
          <a:xfrm>
            <a:off x="5912674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3" name="Rectangle 1212"/>
          <p:cNvSpPr/>
          <p:nvPr/>
        </p:nvSpPr>
        <p:spPr>
          <a:xfrm>
            <a:off x="6512139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4" name="Rectangle 1213"/>
          <p:cNvSpPr/>
          <p:nvPr/>
        </p:nvSpPr>
        <p:spPr>
          <a:xfrm>
            <a:off x="6512139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5" name="Rectangle 1214"/>
          <p:cNvSpPr/>
          <p:nvPr/>
        </p:nvSpPr>
        <p:spPr>
          <a:xfrm>
            <a:off x="6512139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6" name="Rectangle 1215"/>
          <p:cNvSpPr/>
          <p:nvPr/>
        </p:nvSpPr>
        <p:spPr>
          <a:xfrm>
            <a:off x="6512139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7" name="Rectangle 1216"/>
          <p:cNvSpPr/>
          <p:nvPr/>
        </p:nvSpPr>
        <p:spPr>
          <a:xfrm>
            <a:off x="6512139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8" name="Rectangle 1217"/>
          <p:cNvSpPr/>
          <p:nvPr/>
        </p:nvSpPr>
        <p:spPr>
          <a:xfrm>
            <a:off x="6512139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9" name="Rectangle 1218"/>
          <p:cNvSpPr/>
          <p:nvPr/>
        </p:nvSpPr>
        <p:spPr>
          <a:xfrm>
            <a:off x="6512139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0" name="Rectangle 1219"/>
          <p:cNvSpPr/>
          <p:nvPr/>
        </p:nvSpPr>
        <p:spPr>
          <a:xfrm>
            <a:off x="6512139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1" name="Rectangle 1220"/>
          <p:cNvSpPr/>
          <p:nvPr/>
        </p:nvSpPr>
        <p:spPr>
          <a:xfrm>
            <a:off x="6512139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3" name="Rectangle 1222"/>
          <p:cNvSpPr/>
          <p:nvPr/>
        </p:nvSpPr>
        <p:spPr>
          <a:xfrm>
            <a:off x="7111604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4" name="Rectangle 1223"/>
          <p:cNvSpPr/>
          <p:nvPr/>
        </p:nvSpPr>
        <p:spPr>
          <a:xfrm>
            <a:off x="7111604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5" name="Rectangle 1224"/>
          <p:cNvSpPr/>
          <p:nvPr/>
        </p:nvSpPr>
        <p:spPr>
          <a:xfrm>
            <a:off x="7111604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6" name="Rectangle 1225"/>
          <p:cNvSpPr/>
          <p:nvPr/>
        </p:nvSpPr>
        <p:spPr>
          <a:xfrm>
            <a:off x="7111604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7" name="Rectangle 1226"/>
          <p:cNvSpPr/>
          <p:nvPr/>
        </p:nvSpPr>
        <p:spPr>
          <a:xfrm>
            <a:off x="7111604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8" name="Rectangle 1227"/>
          <p:cNvSpPr/>
          <p:nvPr/>
        </p:nvSpPr>
        <p:spPr>
          <a:xfrm>
            <a:off x="7111604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9" name="Rectangle 1228"/>
          <p:cNvSpPr/>
          <p:nvPr/>
        </p:nvSpPr>
        <p:spPr>
          <a:xfrm>
            <a:off x="7111604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0" name="Rectangle 1229"/>
          <p:cNvSpPr/>
          <p:nvPr/>
        </p:nvSpPr>
        <p:spPr>
          <a:xfrm>
            <a:off x="7111604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1" name="Rectangle 1230"/>
          <p:cNvSpPr/>
          <p:nvPr/>
        </p:nvSpPr>
        <p:spPr>
          <a:xfrm>
            <a:off x="7111604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3" name="Rectangle 1232"/>
          <p:cNvSpPr/>
          <p:nvPr/>
        </p:nvSpPr>
        <p:spPr>
          <a:xfrm>
            <a:off x="7711070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4" name="Rectangle 1233"/>
          <p:cNvSpPr/>
          <p:nvPr/>
        </p:nvSpPr>
        <p:spPr>
          <a:xfrm>
            <a:off x="7711070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5" name="Rectangle 1234"/>
          <p:cNvSpPr/>
          <p:nvPr/>
        </p:nvSpPr>
        <p:spPr>
          <a:xfrm>
            <a:off x="7711070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6" name="Rectangle 1235"/>
          <p:cNvSpPr/>
          <p:nvPr/>
        </p:nvSpPr>
        <p:spPr>
          <a:xfrm>
            <a:off x="7711070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7" name="Rectangle 1236"/>
          <p:cNvSpPr/>
          <p:nvPr/>
        </p:nvSpPr>
        <p:spPr>
          <a:xfrm>
            <a:off x="7711070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8" name="Rectangle 1237"/>
          <p:cNvSpPr/>
          <p:nvPr/>
        </p:nvSpPr>
        <p:spPr>
          <a:xfrm>
            <a:off x="7711070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9" name="Rectangle 1238"/>
          <p:cNvSpPr/>
          <p:nvPr/>
        </p:nvSpPr>
        <p:spPr>
          <a:xfrm>
            <a:off x="7711070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0" name="Rectangle 1239"/>
          <p:cNvSpPr/>
          <p:nvPr/>
        </p:nvSpPr>
        <p:spPr>
          <a:xfrm>
            <a:off x="7711070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1" name="Rectangle 1240"/>
          <p:cNvSpPr/>
          <p:nvPr/>
        </p:nvSpPr>
        <p:spPr>
          <a:xfrm>
            <a:off x="7711070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3" name="Rectangle 1242"/>
          <p:cNvSpPr/>
          <p:nvPr/>
        </p:nvSpPr>
        <p:spPr>
          <a:xfrm>
            <a:off x="8310535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4" name="Rectangle 1243"/>
          <p:cNvSpPr/>
          <p:nvPr/>
        </p:nvSpPr>
        <p:spPr>
          <a:xfrm>
            <a:off x="8310535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5" name="Rectangle 1244"/>
          <p:cNvSpPr/>
          <p:nvPr/>
        </p:nvSpPr>
        <p:spPr>
          <a:xfrm>
            <a:off x="8310535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6" name="Rectangle 1245"/>
          <p:cNvSpPr/>
          <p:nvPr/>
        </p:nvSpPr>
        <p:spPr>
          <a:xfrm>
            <a:off x="8310535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7" name="Rectangle 1246"/>
          <p:cNvSpPr/>
          <p:nvPr/>
        </p:nvSpPr>
        <p:spPr>
          <a:xfrm>
            <a:off x="8310535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8" name="Rectangle 1247"/>
          <p:cNvSpPr/>
          <p:nvPr/>
        </p:nvSpPr>
        <p:spPr>
          <a:xfrm>
            <a:off x="8310535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9" name="Rectangle 1248"/>
          <p:cNvSpPr/>
          <p:nvPr/>
        </p:nvSpPr>
        <p:spPr>
          <a:xfrm>
            <a:off x="8310535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50" name="Rectangle 1249"/>
          <p:cNvSpPr/>
          <p:nvPr/>
        </p:nvSpPr>
        <p:spPr>
          <a:xfrm>
            <a:off x="8310535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51" name="Rectangle 1250"/>
          <p:cNvSpPr/>
          <p:nvPr/>
        </p:nvSpPr>
        <p:spPr>
          <a:xfrm>
            <a:off x="8310535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2" name="Rectangle 1141"/>
          <p:cNvSpPr/>
          <p:nvPr/>
        </p:nvSpPr>
        <p:spPr>
          <a:xfrm>
            <a:off x="1710000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2" name="Rectangle 1151"/>
          <p:cNvSpPr/>
          <p:nvPr/>
        </p:nvSpPr>
        <p:spPr>
          <a:xfrm>
            <a:off x="2309465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2" name="Rectangle 1161"/>
          <p:cNvSpPr/>
          <p:nvPr/>
        </p:nvSpPr>
        <p:spPr>
          <a:xfrm>
            <a:off x="2908930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2" name="Rectangle 1171"/>
          <p:cNvSpPr/>
          <p:nvPr/>
        </p:nvSpPr>
        <p:spPr>
          <a:xfrm>
            <a:off x="3516523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2" name="Rectangle 1181"/>
          <p:cNvSpPr/>
          <p:nvPr/>
        </p:nvSpPr>
        <p:spPr>
          <a:xfrm>
            <a:off x="4115988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2" name="Rectangle 1191"/>
          <p:cNvSpPr/>
          <p:nvPr/>
        </p:nvSpPr>
        <p:spPr>
          <a:xfrm>
            <a:off x="4713078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2" name="Rectangle 1201"/>
          <p:cNvSpPr/>
          <p:nvPr/>
        </p:nvSpPr>
        <p:spPr>
          <a:xfrm>
            <a:off x="5312544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2" name="Rectangle 1211"/>
          <p:cNvSpPr/>
          <p:nvPr/>
        </p:nvSpPr>
        <p:spPr>
          <a:xfrm>
            <a:off x="5912674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2" name="Rectangle 1221"/>
          <p:cNvSpPr/>
          <p:nvPr/>
        </p:nvSpPr>
        <p:spPr>
          <a:xfrm>
            <a:off x="6512139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2" name="Rectangle 1231"/>
          <p:cNvSpPr/>
          <p:nvPr/>
        </p:nvSpPr>
        <p:spPr>
          <a:xfrm>
            <a:off x="7111604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2" name="Rectangle 1241"/>
          <p:cNvSpPr/>
          <p:nvPr/>
        </p:nvSpPr>
        <p:spPr>
          <a:xfrm>
            <a:off x="7711070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52" name="Rectangle 1251"/>
          <p:cNvSpPr/>
          <p:nvPr/>
        </p:nvSpPr>
        <p:spPr>
          <a:xfrm>
            <a:off x="8310535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0000" y="1890000"/>
            <a:ext cx="7198665" cy="6840000"/>
            <a:chOff x="1710000" y="1890000"/>
            <a:chExt cx="7198665" cy="6840000"/>
          </a:xfrm>
        </p:grpSpPr>
        <p:grpSp>
          <p:nvGrpSpPr>
            <p:cNvPr id="1092" name="Group 1091"/>
            <p:cNvGrpSpPr/>
            <p:nvPr/>
          </p:nvGrpSpPr>
          <p:grpSpPr>
            <a:xfrm>
              <a:off x="1710000" y="1890000"/>
              <a:ext cx="7198665" cy="360000"/>
              <a:chOff x="1724254" y="1638573"/>
              <a:chExt cx="7198665" cy="360000"/>
            </a:xfrm>
          </p:grpSpPr>
          <p:grpSp>
            <p:nvGrpSpPr>
              <p:cNvPr id="1093" name="Group 1092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27" name="Rectangle 112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28" name="Rectangle 112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094" name="Group 1093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25" name="Rectangle 112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26" name="Rectangle 112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095" name="Group 1094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23" name="Rectangle 112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24" name="Rectangle 112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096" name="Group 1095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21" name="Rectangle 112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22" name="Rectangle 112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097" name="Group 1096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19" name="Rectangle 111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20" name="Rectangle 111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098" name="Group 1097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17" name="Rectangle 111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18" name="Rectangle 111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099" name="Group 1098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15" name="Rectangle 111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16" name="Rectangle 111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100" name="Group 1099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13" name="Rectangle 111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14" name="Rectangle 111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101" name="Group 1100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11" name="Rectangle 111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12" name="Rectangle 111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102" name="Group 1101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09" name="Rectangle 110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10" name="Rectangle 110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103" name="Group 1102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07" name="Rectangle 110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08" name="Rectangle 110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104" name="Group 1103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05" name="Rectangle 110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06" name="Rectangle 110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253" name="Group 1252"/>
            <p:cNvGrpSpPr/>
            <p:nvPr/>
          </p:nvGrpSpPr>
          <p:grpSpPr>
            <a:xfrm>
              <a:off x="1710000" y="2610000"/>
              <a:ext cx="7198665" cy="360000"/>
              <a:chOff x="1724254" y="1638573"/>
              <a:chExt cx="7198665" cy="360000"/>
            </a:xfrm>
          </p:grpSpPr>
          <p:grpSp>
            <p:nvGrpSpPr>
              <p:cNvPr id="1254" name="Group 1253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88" name="Rectangle 128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89" name="Rectangle 128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55" name="Group 1254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86" name="Rectangle 128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87" name="Rectangle 128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56" name="Group 1255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84" name="Rectangle 128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85" name="Rectangle 128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57" name="Group 1256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82" name="Rectangle 128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83" name="Rectangle 128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58" name="Group 1257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80" name="Rectangle 127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81" name="Rectangle 128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59" name="Group 1258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78" name="Rectangle 127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79" name="Rectangle 127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60" name="Group 1259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76" name="Rectangle 127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77" name="Rectangle 127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61" name="Group 1260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74" name="Rectangle 127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75" name="Rectangle 127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62" name="Group 1261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72" name="Rectangle 127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73" name="Rectangle 127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63" name="Group 1262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70" name="Rectangle 126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71" name="Rectangle 127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64" name="Group 1263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68" name="Rectangle 126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69" name="Rectangle 126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65" name="Group 1264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66" name="Rectangle 126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67" name="Rectangle 126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290" name="Group 1289"/>
            <p:cNvGrpSpPr/>
            <p:nvPr/>
          </p:nvGrpSpPr>
          <p:grpSpPr>
            <a:xfrm>
              <a:off x="1710000" y="3330000"/>
              <a:ext cx="7198665" cy="360000"/>
              <a:chOff x="1724254" y="1638573"/>
              <a:chExt cx="7198665" cy="360000"/>
            </a:xfrm>
          </p:grpSpPr>
          <p:grpSp>
            <p:nvGrpSpPr>
              <p:cNvPr id="1291" name="Group 1290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25" name="Rectangle 132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26" name="Rectangle 132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92" name="Group 1291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23" name="Rectangle 132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24" name="Rectangle 132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93" name="Group 1292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21" name="Rectangle 132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22" name="Rectangle 132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94" name="Group 1293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19" name="Rectangle 131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20" name="Rectangle 131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95" name="Group 1294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17" name="Rectangle 131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18" name="Rectangle 131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96" name="Group 1295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15" name="Rectangle 131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16" name="Rectangle 131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97" name="Group 1296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13" name="Rectangle 131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14" name="Rectangle 131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98" name="Group 1297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11" name="Rectangle 131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12" name="Rectangle 131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99" name="Group 1298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09" name="Rectangle 130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10" name="Rectangle 130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00" name="Group 1299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07" name="Rectangle 130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08" name="Rectangle 130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01" name="Group 1300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05" name="Rectangle 130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06" name="Rectangle 130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02" name="Group 1301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03" name="Rectangle 130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04" name="Rectangle 130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328" name="Group 1327"/>
            <p:cNvGrpSpPr/>
            <p:nvPr/>
          </p:nvGrpSpPr>
          <p:grpSpPr>
            <a:xfrm>
              <a:off x="1710000" y="4050000"/>
              <a:ext cx="7198665" cy="360000"/>
              <a:chOff x="1724254" y="1638573"/>
              <a:chExt cx="7198665" cy="360000"/>
            </a:xfrm>
          </p:grpSpPr>
          <p:grpSp>
            <p:nvGrpSpPr>
              <p:cNvPr id="1329" name="Group 1328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63" name="Rectangle 136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64" name="Rectangle 136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0" name="Group 1329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61" name="Rectangle 136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62" name="Rectangle 136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1" name="Group 1330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59" name="Rectangle 135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60" name="Rectangle 135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2" name="Group 1331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57" name="Rectangle 135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58" name="Rectangle 135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3" name="Group 1332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55" name="Rectangle 135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56" name="Rectangle 135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4" name="Group 1333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53" name="Rectangle 135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54" name="Rectangle 135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5" name="Group 1334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51" name="Rectangle 135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52" name="Rectangle 135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6" name="Group 1335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49" name="Rectangle 134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50" name="Rectangle 134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7" name="Group 1336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47" name="Rectangle 134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48" name="Rectangle 134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8" name="Group 1337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45" name="Rectangle 134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46" name="Rectangle 134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9" name="Group 1338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43" name="Rectangle 134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44" name="Rectangle 134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40" name="Group 1339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41" name="Rectangle 134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42" name="Rectangle 134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441" name="Group 1440"/>
            <p:cNvGrpSpPr/>
            <p:nvPr/>
          </p:nvGrpSpPr>
          <p:grpSpPr>
            <a:xfrm>
              <a:off x="1710000" y="4770000"/>
              <a:ext cx="7198665" cy="360000"/>
              <a:chOff x="1724254" y="1638573"/>
              <a:chExt cx="7198665" cy="360000"/>
            </a:xfrm>
          </p:grpSpPr>
          <p:grpSp>
            <p:nvGrpSpPr>
              <p:cNvPr id="1442" name="Group 1441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76" name="Rectangle 147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77" name="Rectangle 147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43" name="Group 1442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74" name="Rectangle 147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75" name="Rectangle 147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44" name="Group 1443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72" name="Rectangle 147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73" name="Rectangle 147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45" name="Group 1444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70" name="Rectangle 146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71" name="Rectangle 147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46" name="Group 1445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68" name="Rectangle 146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69" name="Rectangle 146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47" name="Group 1446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66" name="Rectangle 146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67" name="Rectangle 146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48" name="Group 1447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64" name="Rectangle 146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65" name="Rectangle 146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49" name="Group 1448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62" name="Rectangle 146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63" name="Rectangle 146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50" name="Group 1449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60" name="Rectangle 145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61" name="Rectangle 146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51" name="Group 1450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58" name="Rectangle 145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59" name="Rectangle 145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52" name="Group 1451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56" name="Rectangle 145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57" name="Rectangle 145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53" name="Group 1452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54" name="Rectangle 145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55" name="Rectangle 145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516" name="Group 1515"/>
            <p:cNvGrpSpPr/>
            <p:nvPr/>
          </p:nvGrpSpPr>
          <p:grpSpPr>
            <a:xfrm>
              <a:off x="1710000" y="5490000"/>
              <a:ext cx="7198665" cy="360000"/>
              <a:chOff x="1724254" y="1638573"/>
              <a:chExt cx="7198665" cy="360000"/>
            </a:xfrm>
          </p:grpSpPr>
          <p:grpSp>
            <p:nvGrpSpPr>
              <p:cNvPr id="1517" name="Group 1516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51" name="Rectangle 155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52" name="Rectangle 155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18" name="Group 1517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49" name="Rectangle 154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50" name="Rectangle 154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19" name="Group 1518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47" name="Rectangle 154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48" name="Rectangle 154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0" name="Group 1519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45" name="Rectangle 154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46" name="Rectangle 154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1" name="Group 1520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43" name="Rectangle 154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44" name="Rectangle 154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2" name="Group 1521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41" name="Rectangle 154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42" name="Rectangle 154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3" name="Group 1522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39" name="Rectangle 153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40" name="Rectangle 153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4" name="Group 1523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37" name="Rectangle 153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38" name="Rectangle 153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5" name="Group 1524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35" name="Rectangle 153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36" name="Rectangle 153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6" name="Group 1525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33" name="Rectangle 153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34" name="Rectangle 153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7" name="Group 1526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31" name="Rectangle 153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32" name="Rectangle 153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8" name="Group 1527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29" name="Rectangle 152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30" name="Rectangle 152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553" name="Group 1552"/>
            <p:cNvGrpSpPr/>
            <p:nvPr/>
          </p:nvGrpSpPr>
          <p:grpSpPr>
            <a:xfrm>
              <a:off x="1710000" y="6210000"/>
              <a:ext cx="7198665" cy="360000"/>
              <a:chOff x="1724254" y="1638573"/>
              <a:chExt cx="7198665" cy="360000"/>
            </a:xfrm>
          </p:grpSpPr>
          <p:grpSp>
            <p:nvGrpSpPr>
              <p:cNvPr id="1554" name="Group 1553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88" name="Rectangle 158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89" name="Rectangle 158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55" name="Group 1554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86" name="Rectangle 158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87" name="Rectangle 158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56" name="Group 1555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84" name="Rectangle 158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85" name="Rectangle 158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57" name="Group 1556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82" name="Rectangle 158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83" name="Rectangle 158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58" name="Group 1557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80" name="Rectangle 157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81" name="Rectangle 158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59" name="Group 1558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78" name="Rectangle 157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79" name="Rectangle 157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60" name="Group 1559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76" name="Rectangle 157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77" name="Rectangle 157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61" name="Group 1560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74" name="Rectangle 157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75" name="Rectangle 157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62" name="Group 1561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72" name="Rectangle 157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73" name="Rectangle 157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63" name="Group 1562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70" name="Rectangle 156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71" name="Rectangle 157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64" name="Group 1563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68" name="Rectangle 156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69" name="Rectangle 156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65" name="Group 1564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66" name="Rectangle 156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67" name="Rectangle 156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590" name="Group 1589"/>
            <p:cNvGrpSpPr/>
            <p:nvPr/>
          </p:nvGrpSpPr>
          <p:grpSpPr>
            <a:xfrm>
              <a:off x="1710000" y="6930000"/>
              <a:ext cx="7198665" cy="360000"/>
              <a:chOff x="1724254" y="1638573"/>
              <a:chExt cx="7198665" cy="360000"/>
            </a:xfrm>
          </p:grpSpPr>
          <p:grpSp>
            <p:nvGrpSpPr>
              <p:cNvPr id="1591" name="Group 1590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25" name="Rectangle 162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26" name="Rectangle 162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92" name="Group 1591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23" name="Rectangle 162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24" name="Rectangle 162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93" name="Group 1592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21" name="Rectangle 162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22" name="Rectangle 162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94" name="Group 1593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19" name="Rectangle 161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20" name="Rectangle 161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95" name="Group 1594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17" name="Rectangle 161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18" name="Rectangle 161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96" name="Group 1595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15" name="Rectangle 161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16" name="Rectangle 161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97" name="Group 1596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13" name="Rectangle 161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14" name="Rectangle 161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98" name="Group 1597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11" name="Rectangle 161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12" name="Rectangle 161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99" name="Group 1598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09" name="Rectangle 160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10" name="Rectangle 160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00" name="Group 1599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07" name="Rectangle 160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08" name="Rectangle 160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01" name="Group 1600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05" name="Rectangle 160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06" name="Rectangle 160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02" name="Group 1601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03" name="Rectangle 160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04" name="Rectangle 160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627" name="Group 1626"/>
            <p:cNvGrpSpPr/>
            <p:nvPr/>
          </p:nvGrpSpPr>
          <p:grpSpPr>
            <a:xfrm>
              <a:off x="1710000" y="7650000"/>
              <a:ext cx="7198665" cy="360000"/>
              <a:chOff x="1724254" y="1638573"/>
              <a:chExt cx="7198665" cy="360000"/>
            </a:xfrm>
          </p:grpSpPr>
          <p:grpSp>
            <p:nvGrpSpPr>
              <p:cNvPr id="1628" name="Group 1627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62" name="Rectangle 166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63" name="Rectangle 166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29" name="Group 1628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60" name="Rectangle 165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61" name="Rectangle 166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0" name="Group 1629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58" name="Rectangle 165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59" name="Rectangle 165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1" name="Group 1630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56" name="Rectangle 165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57" name="Rectangle 165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2" name="Group 1631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54" name="Rectangle 165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55" name="Rectangle 165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3" name="Group 1632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52" name="Rectangle 165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53" name="Rectangle 165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4" name="Group 1633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50" name="Rectangle 164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51" name="Rectangle 165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5" name="Group 1634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48" name="Rectangle 164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49" name="Rectangle 164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6" name="Group 1635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46" name="Rectangle 164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47" name="Rectangle 164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7" name="Group 1636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44" name="Rectangle 164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45" name="Rectangle 164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8" name="Group 1637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42" name="Rectangle 164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43" name="Rectangle 164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9" name="Group 1638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40" name="Rectangle 163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41" name="Rectangle 164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664" name="Group 1663"/>
            <p:cNvGrpSpPr/>
            <p:nvPr/>
          </p:nvGrpSpPr>
          <p:grpSpPr>
            <a:xfrm>
              <a:off x="1710000" y="8370000"/>
              <a:ext cx="7198665" cy="360000"/>
              <a:chOff x="1724254" y="1638573"/>
              <a:chExt cx="7198665" cy="360000"/>
            </a:xfrm>
          </p:grpSpPr>
          <p:grpSp>
            <p:nvGrpSpPr>
              <p:cNvPr id="1665" name="Group 1664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99" name="Rectangle 169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700" name="Rectangle 169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66" name="Group 1665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97" name="Rectangle 169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98" name="Rectangle 169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67" name="Group 1666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95" name="Rectangle 169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96" name="Rectangle 169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68" name="Group 1667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93" name="Rectangle 169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94" name="Rectangle 169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69" name="Group 1668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91" name="Rectangle 169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92" name="Rectangle 169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70" name="Group 1669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89" name="Rectangle 168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90" name="Rectangle 168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71" name="Group 1670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87" name="Rectangle 168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88" name="Rectangle 168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72" name="Group 1671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85" name="Rectangle 168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86" name="Rectangle 168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73" name="Group 1672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83" name="Rectangle 168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84" name="Rectangle 168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74" name="Group 1673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81" name="Rectangle 168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82" name="Rectangle 168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75" name="Group 1674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79" name="Rectangle 167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80" name="Rectangle 167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76" name="Group 1675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77" name="Rectangle 167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78" name="Rectangle 167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</p:grpSp>
      <p:sp>
        <p:nvSpPr>
          <p:cNvPr id="1701" name="Rectangle 1700"/>
          <p:cNvSpPr/>
          <p:nvPr/>
        </p:nvSpPr>
        <p:spPr>
          <a:xfrm>
            <a:off x="4620478" y="859956"/>
            <a:ext cx="1379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12x10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9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354021" y="354021"/>
            <a:ext cx="9900000" cy="9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540000" y="525162"/>
            <a:ext cx="9540000" cy="9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68" name="Rectangle 167"/>
          <p:cNvSpPr/>
          <p:nvPr/>
        </p:nvSpPr>
        <p:spPr>
          <a:xfrm>
            <a:off x="1710000" y="1710000"/>
            <a:ext cx="7200000" cy="720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29" name="Rectangle 1128"/>
          <p:cNvSpPr/>
          <p:nvPr/>
        </p:nvSpPr>
        <p:spPr>
          <a:xfrm>
            <a:off x="1710000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3" name="Rectangle 1142"/>
          <p:cNvSpPr/>
          <p:nvPr/>
        </p:nvSpPr>
        <p:spPr>
          <a:xfrm>
            <a:off x="2309465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3" name="Rectangle 1152"/>
          <p:cNvSpPr/>
          <p:nvPr/>
        </p:nvSpPr>
        <p:spPr>
          <a:xfrm>
            <a:off x="2908930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3" name="Rectangle 1162"/>
          <p:cNvSpPr/>
          <p:nvPr/>
        </p:nvSpPr>
        <p:spPr>
          <a:xfrm>
            <a:off x="3516523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3" name="Rectangle 1172"/>
          <p:cNvSpPr/>
          <p:nvPr/>
        </p:nvSpPr>
        <p:spPr>
          <a:xfrm>
            <a:off x="4115988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3" name="Rectangle 1182"/>
          <p:cNvSpPr/>
          <p:nvPr/>
        </p:nvSpPr>
        <p:spPr>
          <a:xfrm>
            <a:off x="4713078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3" name="Rectangle 1192"/>
          <p:cNvSpPr/>
          <p:nvPr/>
        </p:nvSpPr>
        <p:spPr>
          <a:xfrm>
            <a:off x="5312544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3" name="Rectangle 1202"/>
          <p:cNvSpPr/>
          <p:nvPr/>
        </p:nvSpPr>
        <p:spPr>
          <a:xfrm>
            <a:off x="5912674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3" name="Rectangle 1212"/>
          <p:cNvSpPr/>
          <p:nvPr/>
        </p:nvSpPr>
        <p:spPr>
          <a:xfrm>
            <a:off x="6512139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3" name="Rectangle 1222"/>
          <p:cNvSpPr/>
          <p:nvPr/>
        </p:nvSpPr>
        <p:spPr>
          <a:xfrm>
            <a:off x="7111604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3" name="Rectangle 1232"/>
          <p:cNvSpPr/>
          <p:nvPr/>
        </p:nvSpPr>
        <p:spPr>
          <a:xfrm>
            <a:off x="7711070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3" name="Rectangle 1242"/>
          <p:cNvSpPr/>
          <p:nvPr/>
        </p:nvSpPr>
        <p:spPr>
          <a:xfrm>
            <a:off x="8310535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grpSp>
        <p:nvGrpSpPr>
          <p:cNvPr id="1092" name="Group 1091"/>
          <p:cNvGrpSpPr/>
          <p:nvPr/>
        </p:nvGrpSpPr>
        <p:grpSpPr>
          <a:xfrm>
            <a:off x="1710000" y="1857600"/>
            <a:ext cx="7198665" cy="360000"/>
            <a:chOff x="1724254" y="1638573"/>
            <a:chExt cx="7198665" cy="360000"/>
          </a:xfrm>
        </p:grpSpPr>
        <p:grpSp>
          <p:nvGrpSpPr>
            <p:cNvPr id="1093" name="Group 1092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1127" name="Rectangle 11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8" name="Rectangle 11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4" name="Group 1093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1125" name="Rectangle 11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6" name="Rectangle 11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5" name="Group 1094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1123" name="Rectangle 11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4" name="Rectangle 11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6" name="Group 1095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1121" name="Rectangle 11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2" name="Rectangle 11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7" name="Group 1096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1119" name="Rectangle 11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0" name="Rectangle 11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8" name="Group 1097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1117" name="Rectangle 11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8" name="Rectangle 11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9" name="Group 1098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1115" name="Rectangle 11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6" name="Rectangle 11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0" name="Group 1099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1113" name="Rectangle 11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4" name="Rectangle 11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1" name="Group 1100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1111" name="Rectangle 11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2" name="Rectangle 11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2" name="Group 1101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1109" name="Rectangle 11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0" name="Rectangle 11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3" name="Group 1102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1107" name="Rectangle 11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8" name="Rectangle 11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4" name="Group 1103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1105" name="Rectangle 11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6" name="Rectangle 11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701" name="Rectangle 1700"/>
          <p:cNvSpPr/>
          <p:nvPr/>
        </p:nvSpPr>
        <p:spPr>
          <a:xfrm>
            <a:off x="4620478" y="859956"/>
            <a:ext cx="1379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12x11</a:t>
            </a:r>
            <a:endParaRPr lang="en-GB" dirty="0"/>
          </a:p>
        </p:txBody>
      </p:sp>
      <p:sp>
        <p:nvSpPr>
          <p:cNvPr id="595" name="Rectangle 594"/>
          <p:cNvSpPr/>
          <p:nvPr/>
        </p:nvSpPr>
        <p:spPr>
          <a:xfrm>
            <a:off x="1710000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6" name="Rectangle 595"/>
          <p:cNvSpPr/>
          <p:nvPr/>
        </p:nvSpPr>
        <p:spPr>
          <a:xfrm>
            <a:off x="2309465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2908930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8" name="Rectangle 597"/>
          <p:cNvSpPr/>
          <p:nvPr/>
        </p:nvSpPr>
        <p:spPr>
          <a:xfrm>
            <a:off x="3516523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115988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0" name="Rectangle 599"/>
          <p:cNvSpPr/>
          <p:nvPr/>
        </p:nvSpPr>
        <p:spPr>
          <a:xfrm>
            <a:off x="4713078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5312544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2" name="Rectangle 601"/>
          <p:cNvSpPr/>
          <p:nvPr/>
        </p:nvSpPr>
        <p:spPr>
          <a:xfrm>
            <a:off x="5912674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6512139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4" name="Rectangle 603"/>
          <p:cNvSpPr/>
          <p:nvPr/>
        </p:nvSpPr>
        <p:spPr>
          <a:xfrm>
            <a:off x="7111604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7711070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6" name="Rectangle 605"/>
          <p:cNvSpPr/>
          <p:nvPr/>
        </p:nvSpPr>
        <p:spPr>
          <a:xfrm>
            <a:off x="8310535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1710000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8" name="Rectangle 607"/>
          <p:cNvSpPr/>
          <p:nvPr/>
        </p:nvSpPr>
        <p:spPr>
          <a:xfrm>
            <a:off x="2309465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2908930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0" name="Rectangle 609"/>
          <p:cNvSpPr/>
          <p:nvPr/>
        </p:nvSpPr>
        <p:spPr>
          <a:xfrm>
            <a:off x="3516523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5988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2" name="Rectangle 611"/>
          <p:cNvSpPr/>
          <p:nvPr/>
        </p:nvSpPr>
        <p:spPr>
          <a:xfrm>
            <a:off x="4713078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5312544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4" name="Rectangle 613"/>
          <p:cNvSpPr/>
          <p:nvPr/>
        </p:nvSpPr>
        <p:spPr>
          <a:xfrm>
            <a:off x="5912674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6512139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6" name="Rectangle 615"/>
          <p:cNvSpPr/>
          <p:nvPr/>
        </p:nvSpPr>
        <p:spPr>
          <a:xfrm>
            <a:off x="7111604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7711070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8" name="Rectangle 617"/>
          <p:cNvSpPr/>
          <p:nvPr/>
        </p:nvSpPr>
        <p:spPr>
          <a:xfrm>
            <a:off x="8310535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1710000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2309465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2908930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2" name="Rectangle 621"/>
          <p:cNvSpPr/>
          <p:nvPr/>
        </p:nvSpPr>
        <p:spPr>
          <a:xfrm>
            <a:off x="3516523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115988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4" name="Rectangle 623"/>
          <p:cNvSpPr/>
          <p:nvPr/>
        </p:nvSpPr>
        <p:spPr>
          <a:xfrm>
            <a:off x="4713078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5312544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6" name="Rectangle 625"/>
          <p:cNvSpPr/>
          <p:nvPr/>
        </p:nvSpPr>
        <p:spPr>
          <a:xfrm>
            <a:off x="5912674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6512139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8" name="Rectangle 627"/>
          <p:cNvSpPr/>
          <p:nvPr/>
        </p:nvSpPr>
        <p:spPr>
          <a:xfrm>
            <a:off x="7111604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7711070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30" name="Rectangle 629"/>
          <p:cNvSpPr/>
          <p:nvPr/>
        </p:nvSpPr>
        <p:spPr>
          <a:xfrm>
            <a:off x="8310535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44" name="Rectangle 643"/>
          <p:cNvSpPr/>
          <p:nvPr/>
        </p:nvSpPr>
        <p:spPr>
          <a:xfrm>
            <a:off x="1710000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2309465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46" name="Rectangle 645"/>
          <p:cNvSpPr/>
          <p:nvPr/>
        </p:nvSpPr>
        <p:spPr>
          <a:xfrm>
            <a:off x="2908930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3516523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48" name="Rectangle 647"/>
          <p:cNvSpPr/>
          <p:nvPr/>
        </p:nvSpPr>
        <p:spPr>
          <a:xfrm>
            <a:off x="4115988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4713078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0" name="Rectangle 649"/>
          <p:cNvSpPr/>
          <p:nvPr/>
        </p:nvSpPr>
        <p:spPr>
          <a:xfrm>
            <a:off x="5312544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912674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2" name="Rectangle 651"/>
          <p:cNvSpPr/>
          <p:nvPr/>
        </p:nvSpPr>
        <p:spPr>
          <a:xfrm>
            <a:off x="6512139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7111604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4" name="Rectangle 653"/>
          <p:cNvSpPr/>
          <p:nvPr/>
        </p:nvSpPr>
        <p:spPr>
          <a:xfrm>
            <a:off x="7711070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8310535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6" name="Rectangle 655"/>
          <p:cNvSpPr/>
          <p:nvPr/>
        </p:nvSpPr>
        <p:spPr>
          <a:xfrm>
            <a:off x="1710000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2309465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8" name="Rectangle 657"/>
          <p:cNvSpPr/>
          <p:nvPr/>
        </p:nvSpPr>
        <p:spPr>
          <a:xfrm>
            <a:off x="2908930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3516523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0" name="Rectangle 659"/>
          <p:cNvSpPr/>
          <p:nvPr/>
        </p:nvSpPr>
        <p:spPr>
          <a:xfrm>
            <a:off x="4115988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4713078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2" name="Rectangle 661"/>
          <p:cNvSpPr/>
          <p:nvPr/>
        </p:nvSpPr>
        <p:spPr>
          <a:xfrm>
            <a:off x="5312544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912674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4" name="Rectangle 663"/>
          <p:cNvSpPr/>
          <p:nvPr/>
        </p:nvSpPr>
        <p:spPr>
          <a:xfrm>
            <a:off x="6512139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7111604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6" name="Rectangle 665"/>
          <p:cNvSpPr/>
          <p:nvPr/>
        </p:nvSpPr>
        <p:spPr>
          <a:xfrm>
            <a:off x="7711070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8310535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8" name="Rectangle 667"/>
          <p:cNvSpPr/>
          <p:nvPr/>
        </p:nvSpPr>
        <p:spPr>
          <a:xfrm>
            <a:off x="1710000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2309465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0" name="Rectangle 669"/>
          <p:cNvSpPr/>
          <p:nvPr/>
        </p:nvSpPr>
        <p:spPr>
          <a:xfrm>
            <a:off x="2908930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3516523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2" name="Rectangle 671"/>
          <p:cNvSpPr/>
          <p:nvPr/>
        </p:nvSpPr>
        <p:spPr>
          <a:xfrm>
            <a:off x="4115988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4713078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4" name="Rectangle 673"/>
          <p:cNvSpPr/>
          <p:nvPr/>
        </p:nvSpPr>
        <p:spPr>
          <a:xfrm>
            <a:off x="5312544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912674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6" name="Rectangle 675"/>
          <p:cNvSpPr/>
          <p:nvPr/>
        </p:nvSpPr>
        <p:spPr>
          <a:xfrm>
            <a:off x="6512139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7111604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8" name="Rectangle 677"/>
          <p:cNvSpPr/>
          <p:nvPr/>
        </p:nvSpPr>
        <p:spPr>
          <a:xfrm>
            <a:off x="7711070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8310535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0" name="Rectangle 679"/>
          <p:cNvSpPr/>
          <p:nvPr/>
        </p:nvSpPr>
        <p:spPr>
          <a:xfrm>
            <a:off x="1710000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2309465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2" name="Rectangle 681"/>
          <p:cNvSpPr/>
          <p:nvPr/>
        </p:nvSpPr>
        <p:spPr>
          <a:xfrm>
            <a:off x="2908930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3516523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4" name="Rectangle 683"/>
          <p:cNvSpPr/>
          <p:nvPr/>
        </p:nvSpPr>
        <p:spPr>
          <a:xfrm>
            <a:off x="4115988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4713078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6" name="Rectangle 685"/>
          <p:cNvSpPr/>
          <p:nvPr/>
        </p:nvSpPr>
        <p:spPr>
          <a:xfrm>
            <a:off x="5312544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912674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8" name="Rectangle 687"/>
          <p:cNvSpPr/>
          <p:nvPr/>
        </p:nvSpPr>
        <p:spPr>
          <a:xfrm>
            <a:off x="6512139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7111604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0" name="Rectangle 689"/>
          <p:cNvSpPr/>
          <p:nvPr/>
        </p:nvSpPr>
        <p:spPr>
          <a:xfrm>
            <a:off x="7711070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8310535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2" name="Rectangle 691"/>
          <p:cNvSpPr/>
          <p:nvPr/>
        </p:nvSpPr>
        <p:spPr>
          <a:xfrm>
            <a:off x="1710000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2309465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4" name="Rectangle 693"/>
          <p:cNvSpPr/>
          <p:nvPr/>
        </p:nvSpPr>
        <p:spPr>
          <a:xfrm>
            <a:off x="2908930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3516523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6" name="Rectangle 695"/>
          <p:cNvSpPr/>
          <p:nvPr/>
        </p:nvSpPr>
        <p:spPr>
          <a:xfrm>
            <a:off x="4115988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4713078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8" name="Rectangle 697"/>
          <p:cNvSpPr/>
          <p:nvPr/>
        </p:nvSpPr>
        <p:spPr>
          <a:xfrm>
            <a:off x="5312544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2674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0" name="Rectangle 699"/>
          <p:cNvSpPr/>
          <p:nvPr/>
        </p:nvSpPr>
        <p:spPr>
          <a:xfrm>
            <a:off x="6512139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7111604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2" name="Rectangle 701"/>
          <p:cNvSpPr/>
          <p:nvPr/>
        </p:nvSpPr>
        <p:spPr>
          <a:xfrm>
            <a:off x="7711070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8310535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4" name="Rectangle 703"/>
          <p:cNvSpPr/>
          <p:nvPr/>
        </p:nvSpPr>
        <p:spPr>
          <a:xfrm>
            <a:off x="1710000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2309465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6" name="Rectangle 705"/>
          <p:cNvSpPr/>
          <p:nvPr/>
        </p:nvSpPr>
        <p:spPr>
          <a:xfrm>
            <a:off x="2908930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3516523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8" name="Rectangle 707"/>
          <p:cNvSpPr/>
          <p:nvPr/>
        </p:nvSpPr>
        <p:spPr>
          <a:xfrm>
            <a:off x="4115988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4713078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0" name="Rectangle 709"/>
          <p:cNvSpPr/>
          <p:nvPr/>
        </p:nvSpPr>
        <p:spPr>
          <a:xfrm>
            <a:off x="5312544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2674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2" name="Rectangle 711"/>
          <p:cNvSpPr/>
          <p:nvPr/>
        </p:nvSpPr>
        <p:spPr>
          <a:xfrm>
            <a:off x="6512139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7111604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4" name="Rectangle 713"/>
          <p:cNvSpPr/>
          <p:nvPr/>
        </p:nvSpPr>
        <p:spPr>
          <a:xfrm>
            <a:off x="7711070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8310535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6" name="Rectangle 715"/>
          <p:cNvSpPr/>
          <p:nvPr/>
        </p:nvSpPr>
        <p:spPr>
          <a:xfrm>
            <a:off x="1710000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2309465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8" name="Rectangle 717"/>
          <p:cNvSpPr/>
          <p:nvPr/>
        </p:nvSpPr>
        <p:spPr>
          <a:xfrm>
            <a:off x="2908930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3516523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20" name="Rectangle 719"/>
          <p:cNvSpPr/>
          <p:nvPr/>
        </p:nvSpPr>
        <p:spPr>
          <a:xfrm>
            <a:off x="4115988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4713078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22" name="Rectangle 721"/>
          <p:cNvSpPr/>
          <p:nvPr/>
        </p:nvSpPr>
        <p:spPr>
          <a:xfrm>
            <a:off x="5312544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5912674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24" name="Rectangle 723"/>
          <p:cNvSpPr/>
          <p:nvPr/>
        </p:nvSpPr>
        <p:spPr>
          <a:xfrm>
            <a:off x="6512139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7111604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26" name="Rectangle 725"/>
          <p:cNvSpPr/>
          <p:nvPr/>
        </p:nvSpPr>
        <p:spPr>
          <a:xfrm>
            <a:off x="7711070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8310535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grpSp>
        <p:nvGrpSpPr>
          <p:cNvPr id="728" name="Group 727"/>
          <p:cNvGrpSpPr/>
          <p:nvPr/>
        </p:nvGrpSpPr>
        <p:grpSpPr>
          <a:xfrm>
            <a:off x="1710000" y="2512800"/>
            <a:ext cx="7198665" cy="360000"/>
            <a:chOff x="1724254" y="1638573"/>
            <a:chExt cx="7198665" cy="360000"/>
          </a:xfrm>
        </p:grpSpPr>
        <p:grpSp>
          <p:nvGrpSpPr>
            <p:cNvPr id="729" name="Group 728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763" name="Rectangle 7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0" name="Group 729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761" name="Rectangle 7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1" name="Group 730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759" name="Rectangle 7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2" name="Group 731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757" name="Rectangle 7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3" name="Group 732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755" name="Rectangle 7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4" name="Group 733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753" name="Rectangle 7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5" name="Group 734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751" name="Rectangle 7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6" name="Group 735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749" name="Rectangle 7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7" name="Group 736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747" name="Rectangle 7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8" name="Group 737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745" name="Rectangle 7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9" name="Group 738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743" name="Rectangle 7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40" name="Group 739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741" name="Rectangle 7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803" name="Group 802"/>
          <p:cNvGrpSpPr/>
          <p:nvPr/>
        </p:nvGrpSpPr>
        <p:grpSpPr>
          <a:xfrm>
            <a:off x="1710000" y="3168000"/>
            <a:ext cx="7198665" cy="360000"/>
            <a:chOff x="1724254" y="1638573"/>
            <a:chExt cx="7198665" cy="360000"/>
          </a:xfrm>
        </p:grpSpPr>
        <p:grpSp>
          <p:nvGrpSpPr>
            <p:cNvPr id="804" name="Group 803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838" name="Rectangle 83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9" name="Rectangle 83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5" name="Group 804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836" name="Rectangle 8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7" name="Rectangle 8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834" name="Rectangle 8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5" name="Rectangle 8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7" name="Group 806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832" name="Rectangle 8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3" name="Rectangle 8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8" name="Group 807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830" name="Rectangle 8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9" name="Group 808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828" name="Rectangle 8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10" name="Group 809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826" name="Rectangle 8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27" name="Rectangle 8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11" name="Group 810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824" name="Rectangle 8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25" name="Rectangle 8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12" name="Group 811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822" name="Rectangle 8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23" name="Rectangle 8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13" name="Group 812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820" name="Rectangle 8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14" name="Group 813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818" name="Rectangle 8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15" name="Group 814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816" name="Rectangle 8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1710000" y="3823200"/>
            <a:ext cx="7198665" cy="360000"/>
            <a:chOff x="1724254" y="1638573"/>
            <a:chExt cx="7198665" cy="360000"/>
          </a:xfrm>
        </p:grpSpPr>
        <p:grpSp>
          <p:nvGrpSpPr>
            <p:cNvPr id="841" name="Group 840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875" name="Rectangle 8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42" name="Group 841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873" name="Rectangle 8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43" name="Group 842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871" name="Rectangle 8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44" name="Group 843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869" name="Rectangle 8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45" name="Group 844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867" name="Rectangle 8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46" name="Group 845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865" name="Rectangle 8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47" name="Group 846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863" name="Rectangle 8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48" name="Group 847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861" name="Rectangle 8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62" name="Rectangle 8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49" name="Group 848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859" name="Rectangle 8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60" name="Rectangle 8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0" name="Group 849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857" name="Rectangle 8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58" name="Rectangle 8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1" name="Group 850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855" name="Rectangle 8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56" name="Rectangle 8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2" name="Group 851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853" name="Rectangle 8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54" name="Rectangle 8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027" name="Group 1026"/>
          <p:cNvGrpSpPr/>
          <p:nvPr/>
        </p:nvGrpSpPr>
        <p:grpSpPr>
          <a:xfrm>
            <a:off x="1710000" y="4478400"/>
            <a:ext cx="7198665" cy="360000"/>
            <a:chOff x="1724254" y="1638573"/>
            <a:chExt cx="7198665" cy="360000"/>
          </a:xfrm>
        </p:grpSpPr>
        <p:grpSp>
          <p:nvGrpSpPr>
            <p:cNvPr id="1028" name="Group 1027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1062" name="Rectangle 10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63" name="Rectangle 10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29" name="Group 1028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1060" name="Rectangle 10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61" name="Rectangle 10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0" name="Group 1029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1058" name="Rectangle 10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9" name="Rectangle 10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1" name="Group 1030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1056" name="Rectangle 10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7" name="Rectangle 10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2" name="Group 1031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1054" name="Rectangle 10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5" name="Rectangle 10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3" name="Group 1032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1052" name="Rectangle 10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3" name="Rectangle 10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4" name="Group 1033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1050" name="Rectangle 10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1" name="Rectangle 10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5" name="Group 1034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1048" name="Rectangle 10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9" name="Rectangle 10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6" name="Group 1035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1046" name="Rectangle 10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7" name="Rectangle 10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7" name="Group 1036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1044" name="Rectangle 10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5" name="Rectangle 10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8" name="Group 1037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1042" name="Rectangle 10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3" name="Rectangle 10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9" name="Group 1038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1040" name="Rectangle 103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1" name="Rectangle 104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064" name="Group 1063"/>
          <p:cNvGrpSpPr/>
          <p:nvPr/>
        </p:nvGrpSpPr>
        <p:grpSpPr>
          <a:xfrm>
            <a:off x="1710000" y="5133600"/>
            <a:ext cx="7198665" cy="360000"/>
            <a:chOff x="1724254" y="1638573"/>
            <a:chExt cx="7198665" cy="360000"/>
          </a:xfrm>
        </p:grpSpPr>
        <p:grpSp>
          <p:nvGrpSpPr>
            <p:cNvPr id="1065" name="Group 1064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1367" name="Rectangle 13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8" name="Rectangle 13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6" name="Group 1065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1365" name="Rectangle 13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6" name="Rectangle 13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7" name="Group 1066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1141" name="Rectangle 11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27" name="Rectangle 13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8" name="Group 1067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1133" name="Rectangle 11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40" name="Rectangle 11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9" name="Group 1068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1091" name="Rectangle 10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32" name="Rectangle 11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0" name="Group 1069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1089" name="Rectangle 10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90" name="Rectangle 10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1" name="Group 1070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1087" name="Rectangle 10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8" name="Rectangle 10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2" name="Group 1071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1085" name="Rectangle 10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6" name="Rectangle 10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3" name="Group 1072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1083" name="Rectangle 10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4" name="Rectangle 10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4" name="Group 1073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1081" name="Rectangle 10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2" name="Rectangle 10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5" name="Group 1074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1079" name="Rectangle 10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0" name="Rectangle 10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6" name="Group 1075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1077" name="Rectangle 10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8" name="Rectangle 10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369" name="Group 1368"/>
          <p:cNvGrpSpPr/>
          <p:nvPr/>
        </p:nvGrpSpPr>
        <p:grpSpPr>
          <a:xfrm>
            <a:off x="1710000" y="5788800"/>
            <a:ext cx="7198665" cy="360000"/>
            <a:chOff x="1724254" y="1638573"/>
            <a:chExt cx="7198665" cy="360000"/>
          </a:xfrm>
        </p:grpSpPr>
        <p:grpSp>
          <p:nvGrpSpPr>
            <p:cNvPr id="1370" name="Group 1369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1404" name="Rectangle 14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05" name="Rectangle 14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1" name="Group 1370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1402" name="Rectangle 14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03" name="Rectangle 14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2" name="Group 1371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1400" name="Rectangle 13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01" name="Rectangle 14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3" name="Group 1372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1398" name="Rectangle 13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9" name="Rectangle 13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4" name="Group 1373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1396" name="Rectangle 13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7" name="Rectangle 13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5" name="Group 1374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1394" name="Rectangle 13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5" name="Rectangle 13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6" name="Group 1375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1392" name="Rectangle 13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3" name="Rectangle 13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7" name="Group 1376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1390" name="Rectangle 13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1" name="Rectangle 13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8" name="Group 1377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1388" name="Rectangle 13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9" name="Rectangle 13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9" name="Group 1378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1386" name="Rectangle 13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7" name="Rectangle 13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80" name="Group 1379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1384" name="Rectangle 138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5" name="Rectangle 138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81" name="Group 1380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1382" name="Rectangle 13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3" name="Rectangle 13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406" name="Group 1405"/>
          <p:cNvGrpSpPr/>
          <p:nvPr/>
        </p:nvGrpSpPr>
        <p:grpSpPr>
          <a:xfrm>
            <a:off x="1710000" y="6444000"/>
            <a:ext cx="7198665" cy="360000"/>
            <a:chOff x="1724254" y="1638573"/>
            <a:chExt cx="7198665" cy="360000"/>
          </a:xfrm>
        </p:grpSpPr>
        <p:grpSp>
          <p:nvGrpSpPr>
            <p:cNvPr id="1407" name="Group 1406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1478" name="Rectangle 14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79" name="Rectangle 14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1439" name="Rectangle 14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40" name="Rectangle 14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09" name="Group 1408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1437" name="Rectangle 14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38" name="Rectangle 14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0" name="Group 1409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1435" name="Rectangle 14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36" name="Rectangle 14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1" name="Group 1410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1433" name="Rectangle 14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34" name="Rectangle 14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2" name="Group 1411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1431" name="Rectangle 14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32" name="Rectangle 14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3" name="Group 1412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1429" name="Rectangle 14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30" name="Rectangle 14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4" name="Group 1413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1427" name="Rectangle 14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8" name="Rectangle 14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5" name="Group 1414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1425" name="Rectangle 14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6" name="Rectangle 14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6" name="Group 1415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1423" name="Rectangle 14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4" name="Rectangle 14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7" name="Group 1416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1421" name="Rectangle 14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2" name="Rectangle 14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8" name="Group 1417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1419" name="Rectangle 14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0" name="Rectangle 14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480" name="Group 1479"/>
          <p:cNvGrpSpPr/>
          <p:nvPr/>
        </p:nvGrpSpPr>
        <p:grpSpPr>
          <a:xfrm>
            <a:off x="1710000" y="7099200"/>
            <a:ext cx="7198665" cy="360000"/>
            <a:chOff x="1724254" y="1638573"/>
            <a:chExt cx="7198665" cy="360000"/>
          </a:xfrm>
        </p:grpSpPr>
        <p:grpSp>
          <p:nvGrpSpPr>
            <p:cNvPr id="1481" name="Group 1480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1515" name="Rectangle 15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02" name="Rectangle 17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82" name="Group 1481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1513" name="Rectangle 15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14" name="Rectangle 15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83" name="Group 1482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1511" name="Rectangle 15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12" name="Rectangle 15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84" name="Group 1483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1509" name="Rectangle 15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10" name="Rectangle 15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85" name="Group 1484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1507" name="Rectangle 15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8" name="Rectangle 15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86" name="Group 1485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1505" name="Rectangle 15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6" name="Rectangle 15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87" name="Group 1486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1503" name="Rectangle 15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4" name="Rectangle 15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88" name="Group 1487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1501" name="Rectangle 15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2" name="Rectangle 15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89" name="Group 1488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1499" name="Rectangle 14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0" name="Rectangle 14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90" name="Group 1489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1497" name="Rectangle 14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98" name="Rectangle 14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91" name="Group 1490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1495" name="Rectangle 14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96" name="Rectangle 14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92" name="Group 1491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1493" name="Rectangle 14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94" name="Rectangle 14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703" name="Group 1702"/>
          <p:cNvGrpSpPr/>
          <p:nvPr/>
        </p:nvGrpSpPr>
        <p:grpSpPr>
          <a:xfrm>
            <a:off x="1710000" y="7754400"/>
            <a:ext cx="7198665" cy="360000"/>
            <a:chOff x="1724254" y="1638573"/>
            <a:chExt cx="7198665" cy="360000"/>
          </a:xfrm>
        </p:grpSpPr>
        <p:grpSp>
          <p:nvGrpSpPr>
            <p:cNvPr id="1704" name="Group 1703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1738" name="Rectangle 173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9" name="Rectangle 173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05" name="Group 1704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1736" name="Rectangle 17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7" name="Rectangle 17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06" name="Group 1705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1734" name="Rectangle 17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5" name="Rectangle 17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07" name="Group 1706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1732" name="Rectangle 17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3" name="Rectangle 17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08" name="Group 1707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1730" name="Rectangle 17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1" name="Rectangle 17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09" name="Group 1708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1728" name="Rectangle 17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29" name="Rectangle 17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10" name="Group 1709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1726" name="Rectangle 17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27" name="Rectangle 17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11" name="Group 1710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1724" name="Rectangle 17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25" name="Rectangle 17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12" name="Group 1711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1722" name="Rectangle 17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23" name="Rectangle 17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13" name="Group 1712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1720" name="Rectangle 17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21" name="Rectangle 17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14" name="Group 1713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1718" name="Rectangle 17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19" name="Rectangle 17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15" name="Group 1714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1716" name="Rectangle 17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17" name="Rectangle 17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740" name="Group 1739"/>
          <p:cNvGrpSpPr/>
          <p:nvPr/>
        </p:nvGrpSpPr>
        <p:grpSpPr>
          <a:xfrm>
            <a:off x="1710000" y="8409600"/>
            <a:ext cx="7198665" cy="360000"/>
            <a:chOff x="1724254" y="1638573"/>
            <a:chExt cx="7198665" cy="360000"/>
          </a:xfrm>
        </p:grpSpPr>
        <p:grpSp>
          <p:nvGrpSpPr>
            <p:cNvPr id="1741" name="Group 1740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1775" name="Rectangle 17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6" name="Rectangle 17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42" name="Group 1741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1773" name="Rectangle 17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4" name="Rectangle 17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43" name="Group 1742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1771" name="Rectangle 17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2" name="Rectangle 17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44" name="Group 1743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1769" name="Rectangle 17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0" name="Rectangle 17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45" name="Group 1744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1767" name="Rectangle 17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68" name="Rectangle 17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46" name="Group 1745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1765" name="Rectangle 17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66" name="Rectangle 17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47" name="Group 1746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1763" name="Rectangle 17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64" name="Rectangle 17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48" name="Group 1747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1761" name="Rectangle 17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62" name="Rectangle 17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49" name="Group 1748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1759" name="Rectangle 17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60" name="Rectangle 17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50" name="Group 1749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1757" name="Rectangle 17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58" name="Rectangle 17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51" name="Group 1750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1755" name="Rectangle 17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56" name="Rectangle 17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52" name="Group 1751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1753" name="Rectangle 17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54" name="Rectangle 17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62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354021" y="354021"/>
            <a:ext cx="9900000" cy="9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540000" y="525162"/>
            <a:ext cx="9540000" cy="9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701" name="Rectangle 1700"/>
          <p:cNvSpPr/>
          <p:nvPr/>
        </p:nvSpPr>
        <p:spPr>
          <a:xfrm>
            <a:off x="4620478" y="0"/>
            <a:ext cx="1379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14x13</a:t>
            </a:r>
            <a:endParaRPr lang="en-GB" dirty="0"/>
          </a:p>
        </p:txBody>
      </p:sp>
      <p:grpSp>
        <p:nvGrpSpPr>
          <p:cNvPr id="797" name="Group 796"/>
          <p:cNvGrpSpPr/>
          <p:nvPr/>
        </p:nvGrpSpPr>
        <p:grpSpPr>
          <a:xfrm>
            <a:off x="1111005" y="1239762"/>
            <a:ext cx="8398395" cy="360000"/>
            <a:chOff x="1124389" y="2718693"/>
            <a:chExt cx="8398395" cy="360000"/>
          </a:xfrm>
        </p:grpSpPr>
        <p:grpSp>
          <p:nvGrpSpPr>
            <p:cNvPr id="798" name="Group 797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912" name="Rectangle 9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9" name="Group 798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910" name="Rectangle 90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0" name="Group 799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908" name="Rectangle 90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1" name="Group 800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906" name="Rectangle 90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2" name="Group 801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904" name="Rectangle 9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77" name="Group 876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902" name="Rectangle 9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78" name="Group 877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900" name="Rectangle 8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79" name="Group 878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898" name="Rectangle 8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80" name="Group 879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896" name="Rectangle 8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7" name="Rectangle 8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81" name="Group 880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894" name="Rectangle 8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82" name="Group 881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892" name="Rectangle 8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83" name="Group 882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890" name="Rectangle 8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84" name="Group 883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888" name="Rectangle 8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85" name="Group 884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886" name="Rectangle 8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914" name="Rectangle 913"/>
          <p:cNvSpPr/>
          <p:nvPr/>
        </p:nvSpPr>
        <p:spPr>
          <a:xfrm>
            <a:off x="1110600" y="1095762"/>
            <a:ext cx="8398800" cy="839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109669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915" name="Rectangle 914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31" name="Group 930"/>
          <p:cNvGrpSpPr/>
          <p:nvPr/>
        </p:nvGrpSpPr>
        <p:grpSpPr>
          <a:xfrm>
            <a:off x="1111005" y="1887762"/>
            <a:ext cx="8398395" cy="360000"/>
            <a:chOff x="1124389" y="2718693"/>
            <a:chExt cx="8398395" cy="360000"/>
          </a:xfrm>
        </p:grpSpPr>
        <p:grpSp>
          <p:nvGrpSpPr>
            <p:cNvPr id="932" name="Group 931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972" name="Rectangle 9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73" name="Rectangle 9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3" name="Group 932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970" name="Rectangle 9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71" name="Rectangle 9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4" name="Group 933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968" name="Rectangle 9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69" name="Rectangle 9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5" name="Group 934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966" name="Rectangle 9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67" name="Rectangle 9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6" name="Group 935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964" name="Rectangle 9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65" name="Rectangle 9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7" name="Group 936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962" name="Rectangle 9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63" name="Rectangle 9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8" name="Group 937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960" name="Rectangle 9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61" name="Rectangle 9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9" name="Group 938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958" name="Rectangle 9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59" name="Rectangle 9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40" name="Group 939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956" name="Rectangle 9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57" name="Rectangle 9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41" name="Group 940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954" name="Rectangle 9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42" name="Group 941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952" name="Rectangle 9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43" name="Group 942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950" name="Rectangle 9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44" name="Group 943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948" name="Rectangle 9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45" name="Group 944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946" name="Rectangle 9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974" name="Group 973"/>
          <p:cNvGrpSpPr/>
          <p:nvPr/>
        </p:nvGrpSpPr>
        <p:grpSpPr>
          <a:xfrm>
            <a:off x="1111005" y="2535762"/>
            <a:ext cx="8398395" cy="360000"/>
            <a:chOff x="1124389" y="2718693"/>
            <a:chExt cx="8398395" cy="360000"/>
          </a:xfrm>
        </p:grpSpPr>
        <p:grpSp>
          <p:nvGrpSpPr>
            <p:cNvPr id="975" name="Group 974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015" name="Rectangle 10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6" name="Rectangle 10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76" name="Group 975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013" name="Rectangle 10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4" name="Rectangle 10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77" name="Group 976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011" name="Rectangle 10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2" name="Rectangle 10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78" name="Group 977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009" name="Rectangle 10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0" name="Rectangle 10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79" name="Group 978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007" name="Rectangle 10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8" name="Rectangle 10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0" name="Group 979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005" name="Rectangle 10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6" name="Rectangle 10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1" name="Group 980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003" name="Rectangle 10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4" name="Rectangle 10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2" name="Group 981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001" name="Rectangle 10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2" name="Rectangle 10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3" name="Group 982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999" name="Rectangle 9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0" name="Rectangle 9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4" name="Group 983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997" name="Rectangle 9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98" name="Rectangle 9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5" name="Group 984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995" name="Rectangle 9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96" name="Rectangle 9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6" name="Group 985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993" name="Rectangle 9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94" name="Rectangle 9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7" name="Group 986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991" name="Rectangle 9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92" name="Rectangle 9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8" name="Group 987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989" name="Rectangle 9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90" name="Rectangle 9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220" name="Group 1219"/>
          <p:cNvGrpSpPr/>
          <p:nvPr/>
        </p:nvGrpSpPr>
        <p:grpSpPr>
          <a:xfrm>
            <a:off x="1111005" y="3183487"/>
            <a:ext cx="8398395" cy="360000"/>
            <a:chOff x="1124389" y="2718693"/>
            <a:chExt cx="8398395" cy="360000"/>
          </a:xfrm>
        </p:grpSpPr>
        <p:grpSp>
          <p:nvGrpSpPr>
            <p:cNvPr id="1221" name="Group 1220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264" name="Rectangle 12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5" name="Rectangle 12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2" name="Group 1221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262" name="Rectangle 12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3" name="Rectangle 12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4" name="Group 1223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260" name="Rectangle 12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1" name="Rectangle 12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5" name="Group 1224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258" name="Rectangle 12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9" name="Rectangle 12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6" name="Group 1225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256" name="Rectangle 12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7" name="Rectangle 12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7" name="Group 1226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254" name="Rectangle 12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5" name="Rectangle 12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8" name="Group 1227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252" name="Rectangle 12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3" name="Rectangle 12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9" name="Group 1228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250" name="Rectangle 12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1" name="Rectangle 12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0" name="Group 1229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248" name="Rectangle 12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9" name="Rectangle 12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1" name="Group 1230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246" name="Rectangle 12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7" name="Rectangle 12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2" name="Group 1231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244" name="Rectangle 12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5" name="Rectangle 12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4" name="Group 1233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241" name="Rectangle 12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2" name="Rectangle 12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5" name="Group 1234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239" name="Rectangle 12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0" name="Rectangle 12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6" name="Group 1235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237" name="Rectangle 12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38" name="Rectangle 12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266" name="Group 1265"/>
          <p:cNvGrpSpPr/>
          <p:nvPr/>
        </p:nvGrpSpPr>
        <p:grpSpPr>
          <a:xfrm>
            <a:off x="1111005" y="3831487"/>
            <a:ext cx="8398395" cy="360000"/>
            <a:chOff x="1124389" y="2718693"/>
            <a:chExt cx="8398395" cy="360000"/>
          </a:xfrm>
        </p:grpSpPr>
        <p:grpSp>
          <p:nvGrpSpPr>
            <p:cNvPr id="1267" name="Group 1266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307" name="Rectangle 13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68" name="Group 1267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305" name="Rectangle 13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69" name="Group 1268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303" name="Rectangle 13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0" name="Group 1269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301" name="Rectangle 13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1" name="Group 1270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299" name="Rectangle 12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2" name="Group 1271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297" name="Rectangle 12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3" name="Group 1272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295" name="Rectangle 12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4" name="Group 1273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293" name="Rectangle 12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5" name="Group 1274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291" name="Rectangle 12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6" name="Group 1275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289" name="Rectangle 12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7" name="Group 1276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287" name="Rectangle 12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8" name="Group 1277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285" name="Rectangle 12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86" name="Rectangle 12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9" name="Group 1278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283" name="Rectangle 12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0" name="Group 1279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281" name="Rectangle 12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354" name="Group 1353"/>
          <p:cNvGrpSpPr/>
          <p:nvPr/>
        </p:nvGrpSpPr>
        <p:grpSpPr>
          <a:xfrm>
            <a:off x="1111005" y="4479487"/>
            <a:ext cx="8398395" cy="360000"/>
            <a:chOff x="1124389" y="2718693"/>
            <a:chExt cx="8398395" cy="360000"/>
          </a:xfrm>
        </p:grpSpPr>
        <p:grpSp>
          <p:nvGrpSpPr>
            <p:cNvPr id="1355" name="Group 1354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471" name="Rectangle 14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72" name="Rectangle 14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56" name="Group 1355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469" name="Rectangle 14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70" name="Rectangle 14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57" name="Group 1356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467" name="Rectangle 14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8" name="Rectangle 14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58" name="Group 1357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465" name="Rectangle 14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6" name="Rectangle 14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59" name="Group 1358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463" name="Rectangle 14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4" name="Rectangle 14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0" name="Group 1359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461" name="Rectangle 14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1" name="Group 1360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459" name="Rectangle 14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0" name="Rectangle 14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2" name="Group 1361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457" name="Rectangle 14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58" name="Rectangle 14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3" name="Group 1362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455" name="Rectangle 14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56" name="Rectangle 14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4" name="Group 1363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453" name="Rectangle 14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54" name="Rectangle 14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41" name="Group 1440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451" name="Rectangle 14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52" name="Rectangle 14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42" name="Group 1441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449" name="Rectangle 14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50" name="Rectangle 14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43" name="Group 1442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447" name="Rectangle 14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48" name="Rectangle 14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44" name="Group 1443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445" name="Rectangle 14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555" name="Group 1554"/>
          <p:cNvGrpSpPr/>
          <p:nvPr/>
        </p:nvGrpSpPr>
        <p:grpSpPr>
          <a:xfrm>
            <a:off x="1111005" y="5115162"/>
            <a:ext cx="8398395" cy="360000"/>
            <a:chOff x="1124389" y="2718693"/>
            <a:chExt cx="8398395" cy="360000"/>
          </a:xfrm>
        </p:grpSpPr>
        <p:grpSp>
          <p:nvGrpSpPr>
            <p:cNvPr id="1556" name="Group 1555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596" name="Rectangle 15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97" name="Rectangle 15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57" name="Group 1556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594" name="Rectangle 15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95" name="Rectangle 15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58" name="Group 1557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592" name="Rectangle 15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93" name="Rectangle 15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59" name="Group 1558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590" name="Rectangle 15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91" name="Rectangle 15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0" name="Group 1559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588" name="Rectangle 15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89" name="Rectangle 15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1" name="Group 1560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586" name="Rectangle 15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87" name="Rectangle 15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2" name="Group 1561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584" name="Rectangle 158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85" name="Rectangle 158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3" name="Group 1562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582" name="Rectangle 15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83" name="Rectangle 15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4" name="Group 1563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580" name="Rectangle 15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81" name="Rectangle 15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5" name="Group 1564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578" name="Rectangle 15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79" name="Rectangle 15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6" name="Group 1565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576" name="Rectangle 15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77" name="Rectangle 15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7" name="Group 1566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574" name="Rectangle 15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75" name="Rectangle 15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8" name="Group 1567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572" name="Rectangle 15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73" name="Rectangle 15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9" name="Group 1568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570" name="Rectangle 15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71" name="Rectangle 15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598" name="Group 1597"/>
          <p:cNvGrpSpPr/>
          <p:nvPr/>
        </p:nvGrpSpPr>
        <p:grpSpPr>
          <a:xfrm>
            <a:off x="1111005" y="5775487"/>
            <a:ext cx="8398395" cy="360000"/>
            <a:chOff x="1124389" y="2718693"/>
            <a:chExt cx="8398395" cy="360000"/>
          </a:xfrm>
        </p:grpSpPr>
        <p:grpSp>
          <p:nvGrpSpPr>
            <p:cNvPr id="1599" name="Group 1598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639" name="Rectangle 1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40" name="Rectangle 1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0" name="Group 1599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637" name="Rectangle 1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8" name="Rectangle 1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1" name="Group 1600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635" name="Rectangle 16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6" name="Rectangle 16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2" name="Group 1601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633" name="Rectangle 16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4" name="Rectangle 16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3" name="Group 1602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631" name="Rectangle 16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2" name="Rectangle 16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4" name="Group 1603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629" name="Rectangle 16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0" name="Rectangle 16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5" name="Group 1604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627" name="Rectangle 16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28" name="Rectangle 16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6" name="Group 1605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625" name="Rectangle 16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26" name="Rectangle 16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7" name="Group 1606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623" name="Rectangle 16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24" name="Rectangle 16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8" name="Group 1607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621" name="Rectangle 16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22" name="Rectangle 16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9" name="Group 1608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619" name="Rectangle 16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20" name="Rectangle 16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10" name="Group 1609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617" name="Rectangle 16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18" name="Rectangle 16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11" name="Group 1610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615" name="Rectangle 16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16" name="Rectangle 16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12" name="Group 1611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613" name="Rectangle 16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641" name="Group 1640"/>
          <p:cNvGrpSpPr/>
          <p:nvPr/>
        </p:nvGrpSpPr>
        <p:grpSpPr>
          <a:xfrm>
            <a:off x="1111005" y="6423487"/>
            <a:ext cx="8398395" cy="360000"/>
            <a:chOff x="1124389" y="2718693"/>
            <a:chExt cx="8398395" cy="360000"/>
          </a:xfrm>
        </p:grpSpPr>
        <p:grpSp>
          <p:nvGrpSpPr>
            <p:cNvPr id="1642" name="Group 1641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682" name="Rectangle 16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83" name="Rectangle 16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43" name="Group 1642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680" name="Rectangle 16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81" name="Rectangle 16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44" name="Group 1643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678" name="Rectangle 16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9" name="Rectangle 16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45" name="Group 1644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676" name="Rectangle 16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7" name="Rectangle 16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46" name="Group 1645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674" name="Rectangle 16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5" name="Rectangle 16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47" name="Group 1646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672" name="Rectangle 16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3" name="Rectangle 16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48" name="Group 1647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670" name="Rectangle 16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1" name="Rectangle 16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49" name="Group 1648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668" name="Rectangle 16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69" name="Rectangle 16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50" name="Group 1649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666" name="Rectangle 16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67" name="Rectangle 16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51" name="Group 1650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664" name="Rectangle 16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65" name="Rectangle 16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52" name="Group 1651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662" name="Rectangle 16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63" name="Rectangle 16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53" name="Group 1652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660" name="Rectangle 16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61" name="Rectangle 16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54" name="Group 1653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658" name="Rectangle 16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9" name="Rectangle 16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55" name="Group 1654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656" name="Rectangle 16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684" name="Group 1683"/>
          <p:cNvGrpSpPr/>
          <p:nvPr/>
        </p:nvGrpSpPr>
        <p:grpSpPr>
          <a:xfrm>
            <a:off x="1111005" y="7071487"/>
            <a:ext cx="8398395" cy="360000"/>
            <a:chOff x="1124389" y="2718693"/>
            <a:chExt cx="8398395" cy="360000"/>
          </a:xfrm>
        </p:grpSpPr>
        <p:grpSp>
          <p:nvGrpSpPr>
            <p:cNvPr id="1685" name="Group 1684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801" name="Rectangle 18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02" name="Rectangle 18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86" name="Group 1685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799" name="Rectangle 17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00" name="Rectangle 17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87" name="Group 1686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797" name="Rectangle 17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8" name="Rectangle 17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88" name="Group 1687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795" name="Rectangle 17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6" name="Rectangle 17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89" name="Group 1688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793" name="Rectangle 17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4" name="Rectangle 17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0" name="Group 1689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791" name="Rectangle 17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2" name="Rectangle 17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1" name="Group 1690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789" name="Rectangle 17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0" name="Rectangle 17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2" name="Group 1691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787" name="Rectangle 17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88" name="Rectangle 17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3" name="Group 1692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785" name="Rectangle 17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86" name="Rectangle 17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4" name="Group 1693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783" name="Rectangle 17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84" name="Rectangle 17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5" name="Group 1694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781" name="Rectangle 17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82" name="Rectangle 17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6" name="Group 1695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779" name="Rectangle 17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80" name="Rectangle 17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7" name="Group 1696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777" name="Rectangle 17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8" name="Rectangle 17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8" name="Group 1697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699" name="Rectangle 16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00" name="Rectangle 16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803" name="Group 1802"/>
          <p:cNvGrpSpPr/>
          <p:nvPr/>
        </p:nvGrpSpPr>
        <p:grpSpPr>
          <a:xfrm>
            <a:off x="1111005" y="7719487"/>
            <a:ext cx="8398395" cy="360000"/>
            <a:chOff x="1124389" y="2718693"/>
            <a:chExt cx="8398395" cy="360000"/>
          </a:xfrm>
        </p:grpSpPr>
        <p:grpSp>
          <p:nvGrpSpPr>
            <p:cNvPr id="1804" name="Group 1803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844" name="Rectangle 18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45" name="Rectangle 18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05" name="Group 1804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842" name="Rectangle 18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43" name="Rectangle 18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06" name="Group 1805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840" name="Rectangle 183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41" name="Rectangle 184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07" name="Group 1806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838" name="Rectangle 183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39" name="Rectangle 183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08" name="Group 1807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836" name="Rectangle 18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37" name="Rectangle 18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09" name="Group 1808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834" name="Rectangle 18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35" name="Rectangle 18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0" name="Group 1809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832" name="Rectangle 18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33" name="Rectangle 18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1" name="Group 1810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830" name="Rectangle 18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31" name="Rectangle 18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2" name="Group 1811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828" name="Rectangle 18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29" name="Rectangle 18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3" name="Group 1812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826" name="Rectangle 18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27" name="Rectangle 18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4" name="Group 1813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824" name="Rectangle 18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25" name="Rectangle 18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5" name="Group 1814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822" name="Rectangle 18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23" name="Rectangle 18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6" name="Group 1815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820" name="Rectangle 18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21" name="Rectangle 18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7" name="Group 1816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818" name="Rectangle 18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19" name="Rectangle 18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35" name="Group 1934"/>
          <p:cNvGrpSpPr/>
          <p:nvPr/>
        </p:nvGrpSpPr>
        <p:grpSpPr>
          <a:xfrm>
            <a:off x="1111005" y="8367487"/>
            <a:ext cx="8398395" cy="360000"/>
            <a:chOff x="1124389" y="2718693"/>
            <a:chExt cx="8398395" cy="360000"/>
          </a:xfrm>
        </p:grpSpPr>
        <p:grpSp>
          <p:nvGrpSpPr>
            <p:cNvPr id="1936" name="Group 1935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976" name="Rectangle 19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77" name="Rectangle 19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37" name="Group 1936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974" name="Rectangle 19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75" name="Rectangle 19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38" name="Group 1937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972" name="Rectangle 19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73" name="Rectangle 19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39" name="Group 1938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970" name="Rectangle 19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71" name="Rectangle 19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0" name="Group 1939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968" name="Rectangle 19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9" name="Rectangle 19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1" name="Group 1940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966" name="Rectangle 19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7" name="Rectangle 19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2" name="Group 1941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964" name="Rectangle 19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5" name="Rectangle 19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3" name="Group 1942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962" name="Rectangle 19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3" name="Rectangle 19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4" name="Group 1943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960" name="Rectangle 19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1" name="Rectangle 19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5" name="Group 1944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958" name="Rectangle 19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59" name="Rectangle 19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6" name="Group 1945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956" name="Rectangle 19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57" name="Rectangle 19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7" name="Group 1946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954" name="Rectangle 19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55" name="Rectangle 19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8" name="Group 1947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952" name="Rectangle 19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53" name="Rectangle 19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9" name="Group 1948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950" name="Rectangle 19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51" name="Rectangle 19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78" name="Group 1977"/>
          <p:cNvGrpSpPr/>
          <p:nvPr/>
        </p:nvGrpSpPr>
        <p:grpSpPr>
          <a:xfrm>
            <a:off x="1111005" y="9015487"/>
            <a:ext cx="8398395" cy="360000"/>
            <a:chOff x="1124389" y="2718693"/>
            <a:chExt cx="8398395" cy="360000"/>
          </a:xfrm>
        </p:grpSpPr>
        <p:grpSp>
          <p:nvGrpSpPr>
            <p:cNvPr id="1979" name="Group 1978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2019" name="Rectangle 20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20" name="Rectangle 20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0" name="Group 1979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2017" name="Rectangle 20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18" name="Rectangle 20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1" name="Group 1980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2015" name="Rectangle 20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16" name="Rectangle 20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2" name="Group 1981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2013" name="Rectangle 20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14" name="Rectangle 20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3" name="Group 1982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2011" name="Rectangle 20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12" name="Rectangle 20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4" name="Group 1983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2009" name="Rectangle 20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10" name="Rectangle 20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5" name="Group 1984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2007" name="Rectangle 20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8" name="Rectangle 20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6" name="Group 1985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2005" name="Rectangle 20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6" name="Rectangle 20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7" name="Group 1986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2003" name="Rectangle 20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4" name="Rectangle 20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8" name="Group 1987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2001" name="Rectangle 20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2" name="Rectangle 20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9" name="Group 1988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999" name="Rectangle 19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0" name="Rectangle 19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90" name="Group 1989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997" name="Rectangle 19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98" name="Rectangle 19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91" name="Group 1990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995" name="Rectangle 19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96" name="Rectangle 19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92" name="Group 1991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993" name="Rectangle 19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94" name="Rectangle 19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021" name="Group 2020"/>
          <p:cNvGrpSpPr/>
          <p:nvPr/>
        </p:nvGrpSpPr>
        <p:grpSpPr>
          <a:xfrm>
            <a:off x="1710871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022" name="Rectangle 2021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23" name="Rectangle 2022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24" name="Rectangle 2023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25" name="Rectangle 2024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26" name="Rectangle 2025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27" name="Rectangle 2026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28" name="Rectangle 2027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29" name="Rectangle 2028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30" name="Rectangle 2029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31" name="Rectangle 2030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32" name="Rectangle 2031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33" name="Rectangle 2032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34" name="Rectangle 2033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35" name="Group 2034"/>
          <p:cNvGrpSpPr/>
          <p:nvPr/>
        </p:nvGrpSpPr>
        <p:grpSpPr>
          <a:xfrm>
            <a:off x="2310067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036" name="Rectangle 2035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37" name="Rectangle 2036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38" name="Rectangle 2037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39" name="Rectangle 2038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0" name="Rectangle 2039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1" name="Rectangle 2040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2" name="Rectangle 2041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3" name="Rectangle 2042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4" name="Rectangle 2043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5" name="Rectangle 2044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6" name="Rectangle 2045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7" name="Rectangle 2046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8" name="Rectangle 2047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49" name="Group 2048"/>
          <p:cNvGrpSpPr/>
          <p:nvPr/>
        </p:nvGrpSpPr>
        <p:grpSpPr>
          <a:xfrm>
            <a:off x="2911267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050" name="Rectangle 2049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1" name="Rectangle 2050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2" name="Rectangle 2051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3" name="Rectangle 2052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4" name="Rectangle 2053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5" name="Rectangle 2054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6" name="Rectangle 2055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7" name="Rectangle 2056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8" name="Rectangle 2057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9" name="Rectangle 2058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60" name="Rectangle 2059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61" name="Rectangle 2060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62" name="Rectangle 2061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3510464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064" name="Rectangle 2063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65" name="Rectangle 2064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66" name="Rectangle 2065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67" name="Rectangle 2066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68" name="Rectangle 2067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69" name="Rectangle 2068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70" name="Rectangle 2069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71" name="Rectangle 2070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73" name="Rectangle 2072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74" name="Rectangle 2073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75" name="Rectangle 2074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76" name="Rectangle 2075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77" name="Group 2076"/>
          <p:cNvGrpSpPr/>
          <p:nvPr/>
        </p:nvGrpSpPr>
        <p:grpSpPr>
          <a:xfrm>
            <a:off x="4111664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078" name="Rectangle 2077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79" name="Rectangle 2078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0" name="Rectangle 2079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1" name="Rectangle 2080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2" name="Rectangle 2081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3" name="Rectangle 2082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4" name="Rectangle 2083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5" name="Rectangle 2084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6" name="Rectangle 2085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7" name="Rectangle 2086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8" name="Rectangle 2087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9" name="Rectangle 2088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90" name="Rectangle 2089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4712864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092" name="Rectangle 2091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93" name="Rectangle 2092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94" name="Rectangle 2093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95" name="Rectangle 2094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96" name="Rectangle 2095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97" name="Rectangle 2096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98" name="Rectangle 2097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99" name="Rectangle 2098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00" name="Rectangle 2099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01" name="Rectangle 2100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02" name="Rectangle 2101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03" name="Rectangle 2102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04" name="Rectangle 2103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5310981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106" name="Rectangle 2105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07" name="Rectangle 2106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08" name="Rectangle 2107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09" name="Rectangle 2108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0" name="Rectangle 2109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1" name="Rectangle 2110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2" name="Rectangle 2111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3" name="Rectangle 2112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4" name="Rectangle 2113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5" name="Rectangle 2114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6" name="Rectangle 2115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7" name="Rectangle 2116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8" name="Rectangle 2117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5912181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120" name="Rectangle 2119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1" name="Rectangle 2120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2" name="Rectangle 2121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3" name="Rectangle 2122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4" name="Rectangle 2123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5" name="Rectangle 2124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6" name="Rectangle 2125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7" name="Rectangle 2126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8" name="Rectangle 2127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9" name="Rectangle 2128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30" name="Rectangle 2129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31" name="Rectangle 2130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32" name="Rectangle 2131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33" name="Group 2132"/>
          <p:cNvGrpSpPr/>
          <p:nvPr/>
        </p:nvGrpSpPr>
        <p:grpSpPr>
          <a:xfrm>
            <a:off x="6513381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134" name="Rectangle 2133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35" name="Rectangle 2134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36" name="Rectangle 2135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37" name="Rectangle 2136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38" name="Rectangle 2137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39" name="Rectangle 2138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40" name="Rectangle 2139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41" name="Rectangle 2140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42" name="Rectangle 2141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43" name="Rectangle 2142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44" name="Rectangle 2143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45" name="Rectangle 2144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46" name="Rectangle 2145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47" name="Group 2146"/>
          <p:cNvGrpSpPr/>
          <p:nvPr/>
        </p:nvGrpSpPr>
        <p:grpSpPr>
          <a:xfrm>
            <a:off x="7114581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148" name="Rectangle 2147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49" name="Rectangle 2148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0" name="Rectangle 2149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1" name="Rectangle 2150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2" name="Rectangle 2151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3" name="Rectangle 2152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4" name="Rectangle 2153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5" name="Rectangle 2154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6" name="Rectangle 2155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7" name="Rectangle 2156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8" name="Rectangle 2157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9" name="Rectangle 2158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60" name="Rectangle 2159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61" name="Group 2160"/>
          <p:cNvGrpSpPr/>
          <p:nvPr/>
        </p:nvGrpSpPr>
        <p:grpSpPr>
          <a:xfrm>
            <a:off x="7715781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162" name="Rectangle 2161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63" name="Rectangle 2162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64" name="Rectangle 2163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65" name="Rectangle 2164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66" name="Rectangle 2165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67" name="Rectangle 2166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68" name="Rectangle 2167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69" name="Rectangle 2168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70" name="Rectangle 2169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71" name="Rectangle 2170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72" name="Rectangle 2171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73" name="Rectangle 2172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74" name="Rectangle 2173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75" name="Group 2174"/>
          <p:cNvGrpSpPr/>
          <p:nvPr/>
        </p:nvGrpSpPr>
        <p:grpSpPr>
          <a:xfrm>
            <a:off x="8316981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176" name="Rectangle 2175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77" name="Rectangle 2176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78" name="Rectangle 2177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79" name="Rectangle 2178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0" name="Rectangle 2179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1" name="Rectangle 2180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2" name="Rectangle 2181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3" name="Rectangle 2182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4" name="Rectangle 2183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5" name="Rectangle 2184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6" name="Rectangle 2185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7" name="Rectangle 2186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8" name="Rectangle 2187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89" name="Group 2188"/>
          <p:cNvGrpSpPr/>
          <p:nvPr/>
        </p:nvGrpSpPr>
        <p:grpSpPr>
          <a:xfrm>
            <a:off x="8909535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190" name="Rectangle 2189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1" name="Rectangle 2190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2" name="Rectangle 2191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3" name="Rectangle 2192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4" name="Rectangle 2193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5" name="Rectangle 2194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6" name="Rectangle 2195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7" name="Rectangle 2196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8" name="Rectangle 2197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9" name="Rectangle 2198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200" name="Rectangle 2199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201" name="Rectangle 2200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202" name="Rectangle 2201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562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Rectangle 761"/>
          <p:cNvSpPr/>
          <p:nvPr/>
        </p:nvSpPr>
        <p:spPr>
          <a:xfrm>
            <a:off x="-1" y="-1"/>
            <a:ext cx="10621963" cy="10621963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848" name="Rectangle 1847"/>
          <p:cNvSpPr/>
          <p:nvPr/>
        </p:nvSpPr>
        <p:spPr>
          <a:xfrm>
            <a:off x="354021" y="354021"/>
            <a:ext cx="9900000" cy="9900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540000" y="525162"/>
            <a:ext cx="9540000" cy="9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701" name="Rectangle 1700"/>
          <p:cNvSpPr/>
          <p:nvPr/>
        </p:nvSpPr>
        <p:spPr>
          <a:xfrm>
            <a:off x="4620478" y="-737691"/>
            <a:ext cx="1379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14x13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109669" y="1095762"/>
            <a:ext cx="8401066" cy="8398800"/>
            <a:chOff x="1109669" y="1095762"/>
            <a:chExt cx="8401066" cy="83988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14" name="Rectangle 913"/>
            <p:cNvSpPr/>
            <p:nvPr/>
          </p:nvSpPr>
          <p:spPr>
            <a:xfrm>
              <a:off x="1110600" y="1095762"/>
              <a:ext cx="8398800" cy="8398800"/>
            </a:xfrm>
            <a:prstGeom prst="rect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3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09669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915" name="Rectangle 914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F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S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21" name="Group 2020"/>
            <p:cNvGrpSpPr/>
            <p:nvPr/>
          </p:nvGrpSpPr>
          <p:grpSpPr>
            <a:xfrm>
              <a:off x="1710871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022" name="Rectangle 2021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23" name="Rectangle 2022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O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4" name="Rectangle 2023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25" name="Rectangle 2024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26" name="Rectangle 2025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27" name="Rectangle 2026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E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8" name="Rectangle 2027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29" name="Rectangle 2028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0" name="Rectangle 2029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M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1" name="Rectangle 2030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2" name="Rectangle 2031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3" name="Rectangle 2032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4" name="Rectangle 2033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35" name="Group 2034"/>
            <p:cNvGrpSpPr/>
            <p:nvPr/>
          </p:nvGrpSpPr>
          <p:grpSpPr>
            <a:xfrm>
              <a:off x="2310067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036" name="Rectangle 2035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7" name="Rectangle 2036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R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8" name="Rectangle 2037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9" name="Rectangle 2038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0" name="Rectangle 2039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1" name="Rectangle 2040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V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42" name="Rectangle 2041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3" name="Rectangle 2042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4" name="Rectangle 2043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I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45" name="Rectangle 2044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6" name="Rectangle 2045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7" name="Rectangle 2046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8" name="Rectangle 2047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49" name="Group 2048"/>
            <p:cNvGrpSpPr/>
            <p:nvPr/>
          </p:nvGrpSpPr>
          <p:grpSpPr>
            <a:xfrm>
              <a:off x="2911267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050" name="Rectangle 2049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1" name="Rectangle 2050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T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52" name="Rectangle 2051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3" name="Rectangle 2052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4" name="Rectangle 2053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5" name="Rectangle 2054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E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56" name="Rectangle 2055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7" name="Rectangle 2056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8" name="Rectangle 2057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N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59" name="Rectangle 2058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0" name="Rectangle 2059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1" name="Rectangle 2060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2" name="Rectangle 2061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63" name="Group 2062"/>
            <p:cNvGrpSpPr/>
            <p:nvPr/>
          </p:nvGrpSpPr>
          <p:grpSpPr>
            <a:xfrm>
              <a:off x="3510464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064" name="Rectangle 2063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5" name="Rectangle 2064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Y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66" name="Rectangle 2065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7" name="Rectangle 2066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8" name="Rectangle 2067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9" name="Rectangle 2068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N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70" name="Rectangle 2069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1" name="Rectangle 2070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2" name="Rectangle 2071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U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73" name="Rectangle 2072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4" name="Rectangle 2073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5" name="Rectangle 2074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6" name="Rectangle 2075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77" name="Group 2076"/>
            <p:cNvGrpSpPr/>
            <p:nvPr/>
          </p:nvGrpSpPr>
          <p:grpSpPr>
            <a:xfrm>
              <a:off x="4111664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078" name="Rectangle 2077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Y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9" name="Rectangle 2078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0" name="Rectangle 2079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1" name="Rectangle 2080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2" name="Rectangle 2081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3" name="Rectangle 2082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4" name="Rectangle 2083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5" name="Rectangle 2084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6" name="Rectangle 2085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T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7" name="Rectangle 2086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8" name="Rectangle 2087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9" name="Rectangle 2088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0" name="Rectangle 2089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91" name="Group 2090"/>
            <p:cNvGrpSpPr/>
            <p:nvPr/>
          </p:nvGrpSpPr>
          <p:grpSpPr>
            <a:xfrm>
              <a:off x="4712864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092" name="Rectangle 2091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3" name="Rectangle 2092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4" name="Rectangle 2093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5" name="Rectangle 2094"/>
              <p:cNvSpPr/>
              <p:nvPr/>
            </p:nvSpPr>
            <p:spPr>
              <a:xfrm>
                <a:off x="1109669" y="3039881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6" name="Rectangle 2095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7" name="Rectangle 2096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8" name="Rectangle 2097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9" name="Rectangle 2098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0" name="Rectangle 2099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E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1" name="Rectangle 2100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2" name="Rectangle 2101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3" name="Rectangle 2102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4" name="Rectangle 2103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05" name="Group 2104"/>
            <p:cNvGrpSpPr/>
            <p:nvPr/>
          </p:nvGrpSpPr>
          <p:grpSpPr>
            <a:xfrm>
              <a:off x="5310981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106" name="Rectangle 2105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7" name="Rectangle 2106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8" name="Rectangle 2107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9" name="Rectangle 2108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0" name="Rectangle 2109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1" name="Rectangle 2110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2" name="Rectangle 2111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3" name="Rectangle 2112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4" name="Rectangle 2113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S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5" name="Rectangle 2114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6" name="Rectangle 2115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7" name="Rectangle 2116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8" name="Rectangle 2117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19" name="Group 2118"/>
            <p:cNvGrpSpPr/>
            <p:nvPr/>
          </p:nvGrpSpPr>
          <p:grpSpPr>
            <a:xfrm>
              <a:off x="5912181" y="1095762"/>
              <a:ext cx="842663" cy="8398800"/>
              <a:chOff x="1109669" y="1095762"/>
              <a:chExt cx="842663" cy="8423725"/>
            </a:xfrm>
            <a:grpFill/>
          </p:grpSpPr>
          <p:sp>
            <p:nvSpPr>
              <p:cNvPr id="2120" name="Rectangle 2119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1" name="Rectangle 2120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2" name="Rectangle 2121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3" name="Rectangle 2122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4" name="Rectangle 2123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5" name="Rectangle 2124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6" name="Rectangle 2125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7" name="Rectangle 2126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8" name="Rectangle 2127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9" name="Rectangle 2128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0" name="Rectangle 2129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E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31" name="Rectangle 2130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2" name="Rectangle 2131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1351132" y="8871487"/>
                <a:ext cx="601200" cy="648000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’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33" name="Group 2132"/>
            <p:cNvGrpSpPr/>
            <p:nvPr/>
          </p:nvGrpSpPr>
          <p:grpSpPr>
            <a:xfrm>
              <a:off x="6513381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134" name="Rectangle 2133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5" name="Rectangle 2134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Y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6" name="Rectangle 2135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7" name="Rectangle 2136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8" name="Rectangle 2137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9" name="Rectangle 2138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0" name="Rectangle 2139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1" name="Rectangle 2140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2" name="Rectangle 2141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P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43" name="Rectangle 2142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4" name="Rectangle 2143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L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45" name="Rectangle 2144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6" name="Rectangle 2145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47" name="Group 2146"/>
            <p:cNvGrpSpPr/>
            <p:nvPr/>
          </p:nvGrpSpPr>
          <p:grpSpPr>
            <a:xfrm>
              <a:off x="7114581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148" name="Rectangle 2147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9" name="Rectangle 2148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0" name="Rectangle 2149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1" name="Rectangle 2150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2" name="Rectangle 2151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3" name="Rectangle 2152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4" name="Rectangle 2153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5" name="Rectangle 2154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6" name="Rectangle 2155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A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57" name="Rectangle 2156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8" name="Rectangle 2157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E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59" name="Rectangle 2158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0" name="Rectangle 2159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61" name="Group 2160"/>
            <p:cNvGrpSpPr/>
            <p:nvPr/>
          </p:nvGrpSpPr>
          <p:grpSpPr>
            <a:xfrm>
              <a:off x="7715781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162" name="Rectangle 2161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3" name="Rectangle 2162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4" name="Rectangle 2163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5" name="Rectangle 2164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6" name="Rectangle 2165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7" name="Rectangle 2166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8" name="Rectangle 2167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9" name="Rectangle 2168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70" name="Rectangle 2169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S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1" name="Rectangle 2170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72" name="Rectangle 2171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V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3" name="Rectangle 2172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74" name="Rectangle 2173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75" name="Group 2174"/>
            <p:cNvGrpSpPr/>
            <p:nvPr/>
          </p:nvGrpSpPr>
          <p:grpSpPr>
            <a:xfrm>
              <a:off x="8316981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176" name="Rectangle 2175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77" name="Rectangle 2176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78" name="Rectangle 2177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79" name="Rectangle 2178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80" name="Rectangle 2179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81" name="Rectangle 2180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82" name="Rectangle 2181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83" name="Rectangle 2182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84" name="Rectangle 2183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T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5" name="Rectangle 2184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86" name="Rectangle 2185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E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7" name="Rectangle 2186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88" name="Rectangle 2187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89" name="Group 2188"/>
            <p:cNvGrpSpPr/>
            <p:nvPr/>
          </p:nvGrpSpPr>
          <p:grpSpPr>
            <a:xfrm>
              <a:off x="8909535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190" name="Rectangle 2189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Y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1" name="Rectangle 2190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2" name="Rectangle 2191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3" name="Rectangle 2192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4" name="Rectangle 2193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5" name="Rectangle 2194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6" name="Rectangle 2195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7" name="Rectangle 2196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8" name="Rectangle 2197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9" name="Rectangle 2198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200" name="Rectangle 2199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N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1" name="Rectangle 2200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202" name="Rectangle 2201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9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357</Words>
  <Application>Microsoft Office PowerPoint</Application>
  <PresentationFormat>Custom</PresentationFormat>
  <Paragraphs>224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32</cp:revision>
  <cp:lastPrinted>2014-08-19T01:48:38Z</cp:lastPrinted>
  <dcterms:created xsi:type="dcterms:W3CDTF">2014-07-03T07:35:51Z</dcterms:created>
  <dcterms:modified xsi:type="dcterms:W3CDTF">2014-08-19T10:10:23Z</dcterms:modified>
</cp:coreProperties>
</file>