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3" r:id="rId4"/>
    <p:sldId id="264" r:id="rId5"/>
    <p:sldId id="265" r:id="rId6"/>
    <p:sldId id="266" r:id="rId7"/>
  </p:sldIdLst>
  <p:sldSz cx="11630025" cy="8389938"/>
  <p:notesSz cx="6858000" cy="9144000"/>
  <p:defaultTextStyle>
    <a:defPPr>
      <a:defRPr lang="en-US"/>
    </a:defPPr>
    <a:lvl1pPr marL="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91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82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73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65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56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147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838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5299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85" autoAdjust="0"/>
  </p:normalViewPr>
  <p:slideViewPr>
    <p:cSldViewPr>
      <p:cViewPr>
        <p:scale>
          <a:sx n="66" d="100"/>
          <a:sy n="66" d="100"/>
        </p:scale>
        <p:origin x="-1190" y="-581"/>
      </p:cViewPr>
      <p:guideLst>
        <p:guide orient="horz" pos="2643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AF13-0778-43B5-9314-396ADDAFD636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2513" y="685800"/>
            <a:ext cx="4752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52" y="2606320"/>
            <a:ext cx="9885522" cy="17983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507" y="4754298"/>
            <a:ext cx="8141017" cy="214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0229" y="528258"/>
            <a:ext cx="3091243" cy="112759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494" y="528258"/>
            <a:ext cx="9079900" cy="112759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92" y="5391312"/>
            <a:ext cx="9885522" cy="166633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92" y="3556017"/>
            <a:ext cx="9885522" cy="1835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9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073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345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41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483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552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498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5904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878028"/>
            <a:ext cx="5138614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501" y="2660698"/>
            <a:ext cx="5138614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7893" y="1878028"/>
            <a:ext cx="5140632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7893" y="2660698"/>
            <a:ext cx="5140632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4" y="334046"/>
            <a:ext cx="3826198" cy="14216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20" y="334045"/>
            <a:ext cx="6501508" cy="7160580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4" y="1755674"/>
            <a:ext cx="3826198" cy="5738951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6" y="5872956"/>
            <a:ext cx="6978015" cy="69333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9566" y="749656"/>
            <a:ext cx="6978015" cy="5033963"/>
          </a:xfrm>
        </p:spPr>
        <p:txBody>
          <a:bodyPr/>
          <a:lstStyle>
            <a:lvl1pPr marL="0" indent="0">
              <a:buNone/>
              <a:defRPr sz="4200"/>
            </a:lvl1pPr>
            <a:lvl2pPr marL="606912" indent="0">
              <a:buNone/>
              <a:defRPr sz="3700"/>
            </a:lvl2pPr>
            <a:lvl3pPr marL="1213825" indent="0">
              <a:buNone/>
              <a:defRPr sz="3100"/>
            </a:lvl3pPr>
            <a:lvl4pPr marL="1820737" indent="0">
              <a:buNone/>
              <a:defRPr sz="2700"/>
            </a:lvl4pPr>
            <a:lvl5pPr marL="2427650" indent="0">
              <a:buNone/>
              <a:defRPr sz="2700"/>
            </a:lvl5pPr>
            <a:lvl6pPr marL="3034562" indent="0">
              <a:buNone/>
              <a:defRPr sz="2700"/>
            </a:lvl6pPr>
            <a:lvl7pPr marL="3641475" indent="0">
              <a:buNone/>
              <a:defRPr sz="2700"/>
            </a:lvl7pPr>
            <a:lvl8pPr marL="4248387" indent="0">
              <a:buNone/>
              <a:defRPr sz="2700"/>
            </a:lvl8pPr>
            <a:lvl9pPr marL="4855299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9566" y="6566294"/>
            <a:ext cx="6978015" cy="984652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  <a:prstGeom prst="rect">
            <a:avLst/>
          </a:prstGeom>
        </p:spPr>
        <p:txBody>
          <a:bodyPr vert="horz" lIns="121382" tIns="60691" rIns="121382" bIns="60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5" y="1957653"/>
            <a:ext cx="10467023" cy="5536972"/>
          </a:xfrm>
          <a:prstGeom prst="rect">
            <a:avLst/>
          </a:prstGeom>
        </p:spPr>
        <p:txBody>
          <a:bodyPr vert="horz" lIns="121382" tIns="60691" rIns="121382" bIns="60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2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19/08/2014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3592" y="7776232"/>
            <a:ext cx="368284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4853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8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84" indent="-455184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233" indent="-379321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28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2419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110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8018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93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84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875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1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82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73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65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56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147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838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5299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460"/>
          <p:cNvGrpSpPr/>
          <p:nvPr/>
        </p:nvGrpSpPr>
        <p:grpSpPr>
          <a:xfrm>
            <a:off x="2010600" y="1117570"/>
            <a:ext cx="6598800" cy="360000"/>
            <a:chOff x="2010600" y="1117570"/>
            <a:chExt cx="6598800" cy="360000"/>
          </a:xfrm>
        </p:grpSpPr>
        <p:grpSp>
          <p:nvGrpSpPr>
            <p:cNvPr id="462" name="Group 461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473" name="Rectangle 4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95" name="Group 494"/>
          <p:cNvGrpSpPr/>
          <p:nvPr/>
        </p:nvGrpSpPr>
        <p:grpSpPr>
          <a:xfrm>
            <a:off x="1724254" y="1638573"/>
            <a:ext cx="7198665" cy="360000"/>
            <a:chOff x="1724254" y="1638573"/>
            <a:chExt cx="7198665" cy="360000"/>
          </a:xfrm>
        </p:grpSpPr>
        <p:grpSp>
          <p:nvGrpSpPr>
            <p:cNvPr id="496" name="Group 495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530" name="Rectangle 5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9" name="Group 498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524" name="Rectangle 5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0" name="Group 499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518" name="Rectangle 5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514" name="Rectangle 5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2" name="Group 531"/>
          <p:cNvGrpSpPr/>
          <p:nvPr/>
        </p:nvGrpSpPr>
        <p:grpSpPr>
          <a:xfrm>
            <a:off x="1410735" y="2149566"/>
            <a:ext cx="7798530" cy="360000"/>
            <a:chOff x="1410735" y="2237248"/>
            <a:chExt cx="7798530" cy="360000"/>
          </a:xfrm>
        </p:grpSpPr>
        <p:grpSp>
          <p:nvGrpSpPr>
            <p:cNvPr id="533" name="Group 532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4" name="Group 533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7" name="Group 536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8" name="Group 537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550" name="Rectangle 5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2" name="Group 571"/>
          <p:cNvGrpSpPr/>
          <p:nvPr/>
        </p:nvGrpSpPr>
        <p:grpSpPr>
          <a:xfrm>
            <a:off x="1124390" y="2681115"/>
            <a:ext cx="8398395" cy="360000"/>
            <a:chOff x="1124389" y="2718693"/>
            <a:chExt cx="8398395" cy="360000"/>
          </a:xfrm>
        </p:grpSpPr>
        <p:grpSp>
          <p:nvGrpSpPr>
            <p:cNvPr id="573" name="Group 572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613" name="Rectangle 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4" name="Group 573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611" name="Rectangle 6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609" name="Rectangle 6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605" name="Rectangle 6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603" name="Rectangle 6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5" name="Group 58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6" name="Group 58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15" name="Rectangle 614"/>
          <p:cNvSpPr/>
          <p:nvPr/>
        </p:nvSpPr>
        <p:spPr>
          <a:xfrm>
            <a:off x="3000195" y="342429"/>
            <a:ext cx="4619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per meter WS2811B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524525" y="3821516"/>
            <a:ext cx="9598125" cy="360000"/>
            <a:chOff x="524525" y="3546897"/>
            <a:chExt cx="9598125" cy="360000"/>
          </a:xfrm>
        </p:grpSpPr>
        <p:grpSp>
          <p:nvGrpSpPr>
            <p:cNvPr id="617" name="Group 61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57" name="Rectangle 6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55" name="Rectangle 6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53" name="Rectangle 6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51" name="Rectangle 6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6" name="Group 62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7" name="Group 62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8" name="Group 62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9" name="Group 62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30" name="Group 62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2" name="Group 66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50247" y="3258865"/>
            <a:ext cx="8998260" cy="360000"/>
            <a:chOff x="524525" y="3258865"/>
            <a:chExt cx="8998260" cy="360000"/>
          </a:xfrm>
        </p:grpSpPr>
        <p:grpSp>
          <p:nvGrpSpPr>
            <p:cNvPr id="666" name="Group 665"/>
            <p:cNvGrpSpPr/>
            <p:nvPr/>
          </p:nvGrpSpPr>
          <p:grpSpPr>
            <a:xfrm rot="10800000">
              <a:off x="7723190" y="3258865"/>
              <a:ext cx="599865" cy="360000"/>
              <a:chOff x="571306" y="7759253"/>
              <a:chExt cx="601200" cy="360000"/>
            </a:xfrm>
          </p:grpSpPr>
          <p:sp>
            <p:nvSpPr>
              <p:cNvPr id="712" name="Rectangle 7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 rot="10800000">
              <a:off x="7123326" y="3258865"/>
              <a:ext cx="599865" cy="360000"/>
              <a:chOff x="571306" y="7759253"/>
              <a:chExt cx="601200" cy="360000"/>
            </a:xfrm>
          </p:grpSpPr>
          <p:sp>
            <p:nvSpPr>
              <p:cNvPr id="710" name="Rectangle 7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8" name="Group 667"/>
            <p:cNvGrpSpPr/>
            <p:nvPr/>
          </p:nvGrpSpPr>
          <p:grpSpPr>
            <a:xfrm rot="10800000">
              <a:off x="6523461" y="3258865"/>
              <a:ext cx="599865" cy="360000"/>
              <a:chOff x="571306" y="7759253"/>
              <a:chExt cx="601200" cy="360000"/>
            </a:xfrm>
          </p:grpSpPr>
          <p:sp>
            <p:nvSpPr>
              <p:cNvPr id="708" name="Rectangle 7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9" name="Group 668"/>
            <p:cNvGrpSpPr/>
            <p:nvPr/>
          </p:nvGrpSpPr>
          <p:grpSpPr>
            <a:xfrm rot="10800000">
              <a:off x="5923596" y="3258865"/>
              <a:ext cx="599865" cy="360000"/>
              <a:chOff x="571306" y="7759253"/>
              <a:chExt cx="601200" cy="360000"/>
            </a:xfrm>
          </p:grpSpPr>
          <p:sp>
            <p:nvSpPr>
              <p:cNvPr id="706" name="Rectangle 7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0" name="Group 669"/>
            <p:cNvGrpSpPr/>
            <p:nvPr/>
          </p:nvGrpSpPr>
          <p:grpSpPr>
            <a:xfrm rot="10800000">
              <a:off x="5323732" y="3258865"/>
              <a:ext cx="599865" cy="360000"/>
              <a:chOff x="571306" y="7759253"/>
              <a:chExt cx="601200" cy="360000"/>
            </a:xfrm>
          </p:grpSpPr>
          <p:sp>
            <p:nvSpPr>
              <p:cNvPr id="704" name="Rectangle 7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1" name="Group 670"/>
            <p:cNvGrpSpPr/>
            <p:nvPr/>
          </p:nvGrpSpPr>
          <p:grpSpPr>
            <a:xfrm rot="10800000">
              <a:off x="4723867" y="3258865"/>
              <a:ext cx="599865" cy="360000"/>
              <a:chOff x="571306" y="7759253"/>
              <a:chExt cx="601200" cy="360000"/>
            </a:xfrm>
          </p:grpSpPr>
          <p:sp>
            <p:nvSpPr>
              <p:cNvPr id="702" name="Rectangle 7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2" name="Group 671"/>
            <p:cNvGrpSpPr/>
            <p:nvPr/>
          </p:nvGrpSpPr>
          <p:grpSpPr>
            <a:xfrm rot="10800000">
              <a:off x="4124002" y="3258865"/>
              <a:ext cx="599865" cy="360000"/>
              <a:chOff x="571306" y="7759253"/>
              <a:chExt cx="601200" cy="360000"/>
            </a:xfrm>
          </p:grpSpPr>
          <p:sp>
            <p:nvSpPr>
              <p:cNvPr id="700" name="Rectangle 6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 rot="10800000">
              <a:off x="3523849" y="3258865"/>
              <a:ext cx="599865" cy="360000"/>
              <a:chOff x="571306" y="7759253"/>
              <a:chExt cx="601200" cy="360000"/>
            </a:xfrm>
          </p:grpSpPr>
          <p:sp>
            <p:nvSpPr>
              <p:cNvPr id="698" name="Rectangle 6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4" name="Group 673"/>
            <p:cNvGrpSpPr/>
            <p:nvPr/>
          </p:nvGrpSpPr>
          <p:grpSpPr>
            <a:xfrm rot="10800000">
              <a:off x="2923984" y="3258865"/>
              <a:ext cx="599865" cy="360000"/>
              <a:chOff x="571306" y="7759253"/>
              <a:chExt cx="601200" cy="360000"/>
            </a:xfrm>
          </p:grpSpPr>
          <p:sp>
            <p:nvSpPr>
              <p:cNvPr id="696" name="Rectangle 6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5" name="Group 674"/>
            <p:cNvGrpSpPr/>
            <p:nvPr/>
          </p:nvGrpSpPr>
          <p:grpSpPr>
            <a:xfrm rot="10800000">
              <a:off x="2324120" y="3258865"/>
              <a:ext cx="599865" cy="360000"/>
              <a:chOff x="571306" y="7759253"/>
              <a:chExt cx="601200" cy="360000"/>
            </a:xfrm>
          </p:grpSpPr>
          <p:sp>
            <p:nvSpPr>
              <p:cNvPr id="694" name="Rectangle 6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6" name="Group 675"/>
            <p:cNvGrpSpPr/>
            <p:nvPr/>
          </p:nvGrpSpPr>
          <p:grpSpPr>
            <a:xfrm rot="10800000">
              <a:off x="1724255" y="3258865"/>
              <a:ext cx="599865" cy="360000"/>
              <a:chOff x="571306" y="7759253"/>
              <a:chExt cx="601200" cy="360000"/>
            </a:xfrm>
          </p:grpSpPr>
          <p:sp>
            <p:nvSpPr>
              <p:cNvPr id="692" name="Rectangle 6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 rot="10800000">
              <a:off x="8323055" y="3258865"/>
              <a:ext cx="599865" cy="360000"/>
              <a:chOff x="571306" y="7759253"/>
              <a:chExt cx="601200" cy="360000"/>
            </a:xfrm>
          </p:grpSpPr>
          <p:sp>
            <p:nvSpPr>
              <p:cNvPr id="690" name="Rectangle 6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 rot="10800000">
              <a:off x="1124390" y="3258865"/>
              <a:ext cx="599865" cy="360000"/>
              <a:chOff x="571306" y="7759253"/>
              <a:chExt cx="601200" cy="360000"/>
            </a:xfrm>
          </p:grpSpPr>
          <p:sp>
            <p:nvSpPr>
              <p:cNvPr id="688" name="Rectangle 6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 rot="10800000">
              <a:off x="8922920" y="3258865"/>
              <a:ext cx="599865" cy="360000"/>
              <a:chOff x="571306" y="7759253"/>
              <a:chExt cx="601200" cy="360000"/>
            </a:xfrm>
          </p:grpSpPr>
          <p:sp>
            <p:nvSpPr>
              <p:cNvPr id="686" name="Rectangle 6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81" name="Group 680"/>
            <p:cNvGrpSpPr/>
            <p:nvPr/>
          </p:nvGrpSpPr>
          <p:grpSpPr>
            <a:xfrm rot="10800000">
              <a:off x="524525" y="3258865"/>
              <a:ext cx="599865" cy="360000"/>
              <a:chOff x="571306" y="7759253"/>
              <a:chExt cx="601200" cy="360000"/>
            </a:xfrm>
          </p:grpSpPr>
          <p:sp>
            <p:nvSpPr>
              <p:cNvPr id="682" name="Rectangle 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500" name="Group 499"/>
          <p:cNvGrpSpPr/>
          <p:nvPr/>
        </p:nvGrpSpPr>
        <p:grpSpPr>
          <a:xfrm>
            <a:off x="1015166" y="3722431"/>
            <a:ext cx="9598125" cy="360000"/>
            <a:chOff x="524525" y="3546897"/>
            <a:chExt cx="9598125" cy="360000"/>
          </a:xfrm>
        </p:grpSpPr>
        <p:grpSp>
          <p:nvGrpSpPr>
            <p:cNvPr id="501" name="Group 500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45" name="Rectangle 5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41" name="Rectangle 5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39" name="Rectangle 5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>
            <a:spLocks noChangeAspect="1"/>
          </p:cNvSpPr>
          <p:nvPr/>
        </p:nvSpPr>
        <p:spPr>
          <a:xfrm>
            <a:off x="1015691" y="1047630"/>
            <a:ext cx="9789414" cy="633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602" name="Group 601"/>
          <p:cNvGrpSpPr/>
          <p:nvPr/>
        </p:nvGrpSpPr>
        <p:grpSpPr>
          <a:xfrm>
            <a:off x="1014937" y="4355759"/>
            <a:ext cx="9598125" cy="360000"/>
            <a:chOff x="524525" y="3546897"/>
            <a:chExt cx="9598125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21" name="Rectangle 6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-601200" y="10476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757" name="Group 756"/>
          <p:cNvGrpSpPr/>
          <p:nvPr/>
        </p:nvGrpSpPr>
        <p:grpSpPr>
          <a:xfrm>
            <a:off x="1015166" y="4983070"/>
            <a:ext cx="9598125" cy="360000"/>
            <a:chOff x="524525" y="3546897"/>
            <a:chExt cx="9598125" cy="360000"/>
          </a:xfrm>
        </p:grpSpPr>
        <p:grpSp>
          <p:nvGrpSpPr>
            <p:cNvPr id="758" name="Group 75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904" name="Rectangle 9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1" name="Group 76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900" name="Rectangle 8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2" name="Group 76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898" name="Rectangle 8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5" name="Group 76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784" name="Rectangle 7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782" name="Rectangle 7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780" name="Rectangle 7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778" name="Rectangle 7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774" name="Rectangle 7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08" name="Group 907"/>
          <p:cNvGrpSpPr/>
          <p:nvPr/>
        </p:nvGrpSpPr>
        <p:grpSpPr>
          <a:xfrm>
            <a:off x="1014937" y="5616398"/>
            <a:ext cx="9598125" cy="360000"/>
            <a:chOff x="524525" y="3546897"/>
            <a:chExt cx="9598125" cy="360000"/>
          </a:xfrm>
        </p:grpSpPr>
        <p:grpSp>
          <p:nvGrpSpPr>
            <p:cNvPr id="909" name="Group 908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25" name="Rectangle 11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23" name="Rectangle 11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1" name="Group 910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21" name="Rectangle 11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19" name="Rectangle 11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3" name="Group 912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17" name="Rectangle 11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15" name="Rectangle 11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13" name="Rectangle 11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7" name="Group 916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09" name="Rectangle 11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8" name="Group 917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07" name="Rectangle 11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9" name="Group 918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05" name="Rectangle 11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0" name="Group 919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03" name="Rectangle 11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1" name="Group 920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01" name="Rectangle 11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099" name="Rectangle 10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097" name="Rectangle 10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095" name="Rectangle 10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27" name="Group 1126"/>
          <p:cNvGrpSpPr/>
          <p:nvPr/>
        </p:nvGrpSpPr>
        <p:grpSpPr>
          <a:xfrm>
            <a:off x="1015166" y="2451630"/>
            <a:ext cx="9598125" cy="360000"/>
            <a:chOff x="524525" y="3546897"/>
            <a:chExt cx="9598125" cy="360000"/>
          </a:xfrm>
        </p:grpSpPr>
        <p:grpSp>
          <p:nvGrpSpPr>
            <p:cNvPr id="1128" name="Group 112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74" name="Rectangle 1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29" name="Group 112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72" name="Rectangle 1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0" name="Group 112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70" name="Rectangle 1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68" name="Rectangle 1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2" name="Group 113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66" name="Rectangle 1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64" name="Rectangle 1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62" name="Rectangle 1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60" name="Rectangle 11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58" name="Rectangle 11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56" name="Rectangle 11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54" name="Rectangle 11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50" name="Rectangle 11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48" name="Rectangle 11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46" name="Rectangle 11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44" name="Rectangle 11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76" name="Group 1175"/>
          <p:cNvGrpSpPr/>
          <p:nvPr/>
        </p:nvGrpSpPr>
        <p:grpSpPr>
          <a:xfrm>
            <a:off x="1014937" y="3087811"/>
            <a:ext cx="9598125" cy="360000"/>
            <a:chOff x="524525" y="3546897"/>
            <a:chExt cx="9598125" cy="360000"/>
          </a:xfrm>
        </p:grpSpPr>
        <p:grpSp>
          <p:nvGrpSpPr>
            <p:cNvPr id="1177" name="Group 117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23" name="Rectangle 1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21" name="Rectangle 1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9" name="Group 117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19" name="Rectangle 1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17" name="Rectangle 1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15" name="Rectangle 12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13" name="Rectangle 12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3" name="Group 118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11" name="Rectangle 1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09" name="Rectangle 1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07" name="Rectangle 1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6" name="Group 118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05" name="Rectangle 1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03" name="Rectangle 1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8" name="Group 118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01" name="Rectangle 1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9" name="Group 118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99" name="Rectangle 1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0" name="Group 118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97" name="Rectangle 1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95" name="Rectangle 1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93" name="Rectangle 1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25" name="Group 1224"/>
          <p:cNvGrpSpPr/>
          <p:nvPr/>
        </p:nvGrpSpPr>
        <p:grpSpPr>
          <a:xfrm>
            <a:off x="1015166" y="1184430"/>
            <a:ext cx="9598125" cy="360000"/>
            <a:chOff x="524525" y="3546897"/>
            <a:chExt cx="9598125" cy="360000"/>
          </a:xfrm>
        </p:grpSpPr>
        <p:grpSp>
          <p:nvGrpSpPr>
            <p:cNvPr id="1226" name="Group 1225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72" name="Rectangle 1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70" name="Rectangle 1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9" name="Group 1228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66" name="Rectangle 1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64" name="Rectangle 1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62" name="Rectangle 1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60" name="Rectangle 1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58" name="Rectangle 1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56" name="Rectangle 1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54" name="Rectangle 12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52" name="Rectangle 12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7" name="Group 1236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50" name="Rectangle 1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8" name="Group 1237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48" name="Rectangle 12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9" name="Group 1238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46" name="Rectangle 12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0" name="Group 1239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44" name="Rectangle 1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1" name="Group 1240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42" name="Rectangle 12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74" name="Group 1273"/>
          <p:cNvGrpSpPr/>
          <p:nvPr/>
        </p:nvGrpSpPr>
        <p:grpSpPr>
          <a:xfrm>
            <a:off x="1015166" y="6250871"/>
            <a:ext cx="9598125" cy="360000"/>
            <a:chOff x="524525" y="3546897"/>
            <a:chExt cx="9598125" cy="360000"/>
          </a:xfrm>
        </p:grpSpPr>
        <p:grpSp>
          <p:nvGrpSpPr>
            <p:cNvPr id="1275" name="Group 1274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21" name="Rectangle 13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19" name="Rectangle 1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17" name="Rectangle 13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15" name="Rectangle 13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13" name="Rectangle 1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11" name="Rectangle 13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1" name="Group 1280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09" name="Rectangle 13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2" name="Group 1281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07" name="Rectangle 1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05" name="Rectangle 1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03" name="Rectangle 1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01" name="Rectangle 1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99" name="Rectangle 1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97" name="Rectangle 1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8" name="Group 1287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95" name="Rectangle 1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9" name="Group 128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93" name="Rectangle 1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23" name="Group 1322"/>
          <p:cNvGrpSpPr/>
          <p:nvPr/>
        </p:nvGrpSpPr>
        <p:grpSpPr>
          <a:xfrm>
            <a:off x="1015166" y="6884199"/>
            <a:ext cx="9598125" cy="360000"/>
            <a:chOff x="524525" y="3546897"/>
            <a:chExt cx="9598125" cy="360000"/>
          </a:xfrm>
        </p:grpSpPr>
        <p:grpSp>
          <p:nvGrpSpPr>
            <p:cNvPr id="1324" name="Group 1323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70" name="Rectangle 13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5" name="Group 1324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68" name="Rectangle 13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6" name="Group 1325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66" name="Rectangle 13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7" name="Group 1326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64" name="Rectangle 13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62" name="Rectangle 13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9" name="Group 1328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60" name="Rectangle 13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0" name="Group 1329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58" name="Rectangle 13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1" name="Group 1330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56" name="Rectangle 13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2" name="Group 1331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54" name="Rectangle 13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3" name="Group 1332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52" name="Rectangle 13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4" name="Group 1333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50" name="Rectangle 13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348" name="Rectangle 13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6" name="Group 1335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346" name="Rectangle 13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7" name="Group 1336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344" name="Rectangle 13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8" name="Group 1337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342" name="Rectangle 13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9" name="Group 1338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340" name="Rectangle 13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-601200" y="16812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-601200" y="23148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-601200" y="295101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-601200" y="358563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-601200" y="421895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-601200" y="484627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-601200" y="5479598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-601200" y="611407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-601200" y="674739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466" name="Group 465"/>
          <p:cNvGrpSpPr/>
          <p:nvPr/>
        </p:nvGrpSpPr>
        <p:grpSpPr>
          <a:xfrm>
            <a:off x="1015166" y="1818030"/>
            <a:ext cx="9598125" cy="360000"/>
            <a:chOff x="524525" y="3546897"/>
            <a:chExt cx="9598125" cy="360000"/>
          </a:xfrm>
        </p:grpSpPr>
        <p:grpSp>
          <p:nvGrpSpPr>
            <p:cNvPr id="467" name="Group 46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2" name="Group 48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1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315013" y="1314000"/>
            <a:ext cx="9000000" cy="57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315013" y="4031011"/>
            <a:ext cx="8998260" cy="360000"/>
            <a:chOff x="1315013" y="4031011"/>
            <a:chExt cx="8998260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313677" y="1314000"/>
            <a:ext cx="6012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459" name="Group 458"/>
          <p:cNvGrpSpPr/>
          <p:nvPr/>
        </p:nvGrpSpPr>
        <p:grpSpPr>
          <a:xfrm>
            <a:off x="1315013" y="1494000"/>
            <a:ext cx="8998260" cy="360000"/>
            <a:chOff x="1315013" y="4031011"/>
            <a:chExt cx="8998260" cy="360000"/>
          </a:xfrm>
        </p:grpSpPr>
        <p:grpSp>
          <p:nvGrpSpPr>
            <p:cNvPr id="460" name="Group 459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 rot="5400000">
            <a:off x="9779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478338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07" name="Rectangle 106"/>
          <p:cNvSpPr>
            <a:spLocks/>
          </p:cNvSpPr>
          <p:nvPr/>
        </p:nvSpPr>
        <p:spPr>
          <a:xfrm rot="5400000">
            <a:off x="9070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>
            <a:spLocks/>
          </p:cNvSpPr>
          <p:nvPr/>
        </p:nvSpPr>
        <p:spPr>
          <a:xfrm rot="5400000">
            <a:off x="8361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>
            <a:spLocks/>
          </p:cNvSpPr>
          <p:nvPr/>
        </p:nvSpPr>
        <p:spPr>
          <a:xfrm rot="5400000">
            <a:off x="6942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>
            <a:spLocks/>
          </p:cNvSpPr>
          <p:nvPr/>
        </p:nvSpPr>
        <p:spPr>
          <a:xfrm rot="5400000">
            <a:off x="7651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 rot="5400000">
            <a:off x="6233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 rot="5400000">
            <a:off x="5524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 rot="5400000">
            <a:off x="4815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 rot="5400000">
            <a:off x="4105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 rot="5400000">
            <a:off x="3396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 rot="5400000">
            <a:off x="2687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978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>
            <a:spLocks/>
          </p:cNvSpPr>
          <p:nvPr/>
        </p:nvSpPr>
        <p:spPr>
          <a:xfrm rot="5400000">
            <a:off x="1269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120" name="Group 119"/>
          <p:cNvGrpSpPr/>
          <p:nvPr/>
        </p:nvGrpSpPr>
        <p:grpSpPr>
          <a:xfrm>
            <a:off x="91907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99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7723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70631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353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6447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9355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4231801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3522601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813401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2104201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4" name="Group 573"/>
          <p:cNvGrpSpPr/>
          <p:nvPr/>
        </p:nvGrpSpPr>
        <p:grpSpPr>
          <a:xfrm>
            <a:off x="1395001" y="1194675"/>
            <a:ext cx="360002" cy="5998649"/>
            <a:chOff x="8478338" y="866757"/>
            <a:chExt cx="360002" cy="5998649"/>
          </a:xfrm>
        </p:grpSpPr>
        <p:grpSp>
          <p:nvGrpSpPr>
            <p:cNvPr id="575" name="Group 574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6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2780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9" name="Rectangle 458"/>
          <p:cNvSpPr>
            <a:spLocks/>
          </p:cNvSpPr>
          <p:nvPr/>
        </p:nvSpPr>
        <p:spPr>
          <a:xfrm rot="5400000">
            <a:off x="20484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0" name="Rectangle 459"/>
          <p:cNvSpPr>
            <a:spLocks/>
          </p:cNvSpPr>
          <p:nvPr/>
        </p:nvSpPr>
        <p:spPr>
          <a:xfrm rot="5400000">
            <a:off x="2818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2" name="Rectangle 461"/>
          <p:cNvSpPr>
            <a:spLocks/>
          </p:cNvSpPr>
          <p:nvPr/>
        </p:nvSpPr>
        <p:spPr>
          <a:xfrm rot="5400000">
            <a:off x="3589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3" name="Rectangle 462"/>
          <p:cNvSpPr>
            <a:spLocks/>
          </p:cNvSpPr>
          <p:nvPr/>
        </p:nvSpPr>
        <p:spPr>
          <a:xfrm rot="5400000">
            <a:off x="4359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4" name="Rectangle 463"/>
          <p:cNvSpPr>
            <a:spLocks/>
          </p:cNvSpPr>
          <p:nvPr/>
        </p:nvSpPr>
        <p:spPr>
          <a:xfrm rot="5400000">
            <a:off x="5130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5" name="Rectangle 464"/>
          <p:cNvSpPr>
            <a:spLocks/>
          </p:cNvSpPr>
          <p:nvPr/>
        </p:nvSpPr>
        <p:spPr>
          <a:xfrm rot="5400000">
            <a:off x="5900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6" name="Rectangle 465"/>
          <p:cNvSpPr>
            <a:spLocks/>
          </p:cNvSpPr>
          <p:nvPr/>
        </p:nvSpPr>
        <p:spPr>
          <a:xfrm rot="5400000">
            <a:off x="6670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7" name="Rectangle 466"/>
          <p:cNvSpPr>
            <a:spLocks/>
          </p:cNvSpPr>
          <p:nvPr/>
        </p:nvSpPr>
        <p:spPr>
          <a:xfrm rot="5400000">
            <a:off x="7441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8" name="Rectangle 467"/>
          <p:cNvSpPr>
            <a:spLocks/>
          </p:cNvSpPr>
          <p:nvPr/>
        </p:nvSpPr>
        <p:spPr>
          <a:xfrm rot="5400000">
            <a:off x="8211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9" name="Rectangle 468"/>
          <p:cNvSpPr>
            <a:spLocks/>
          </p:cNvSpPr>
          <p:nvPr/>
        </p:nvSpPr>
        <p:spPr>
          <a:xfrm rot="5400000">
            <a:off x="8982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70" name="Rectangle 469"/>
          <p:cNvSpPr>
            <a:spLocks/>
          </p:cNvSpPr>
          <p:nvPr/>
        </p:nvSpPr>
        <p:spPr>
          <a:xfrm rot="5400000">
            <a:off x="9752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332199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91025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72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5617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67913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020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2505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4801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3709799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2939399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168999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1398599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9</Words>
  <Application>Microsoft Office PowerPoint</Application>
  <PresentationFormat>Custom</PresentationFormat>
  <Paragraphs>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31</cp:revision>
  <dcterms:created xsi:type="dcterms:W3CDTF">2014-07-03T07:35:51Z</dcterms:created>
  <dcterms:modified xsi:type="dcterms:W3CDTF">2014-08-18T23:46:54Z</dcterms:modified>
</cp:coreProperties>
</file>