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81D-4025-40FB-A576-B516FAAE5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36C1-F7D1-4C91-9EFF-AE3925E7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5821-E4C3-40DE-B985-2F73E8D3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4C47-ABD6-42E9-A2FA-93EEB33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F7D6-13E6-4E56-B074-A959A41A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B1CB-B22D-44E1-9A72-2C4995EF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E846-C4EC-4929-A4CD-CC3C1D04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46728-5629-4C2E-946D-836A762D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B102-C4BF-4B45-958B-D6B8659B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1141-FAD3-4CA4-B325-CDB8829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EDEE4-B06A-468F-80EE-95FA2895C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9693A-99F3-41B4-BBCB-AE8E835E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826E0-E808-4CFD-92DD-23B0214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5543-9BEF-4898-8E86-82F641CD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8EF0-4E59-404D-A79E-D96DDD4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7FF4-C2D3-41CE-9892-FD75728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7C20-311A-418D-A6B5-26941EC0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C66E-56F7-4FAA-AE28-5E9801F5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46DE-9C36-480A-8A8B-0DC580E7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1D82-A2ED-45F1-A5DE-B6A03E9D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EFA7-F281-4569-904D-B8EEC092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8FAA-485A-4E04-9652-C6D6ECD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F47C-27A7-4437-B234-73E3420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8FA8-E7A0-4E01-AF6B-07A30614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24FA-4DA2-4156-A68C-DE4DDA68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E22E-20D5-4465-A3FB-54B8516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9AF0-AB64-4BAD-AB92-C4F8257C6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EB5D-EB0E-43AF-9D49-E2FB0B708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BE76-32EC-437E-9A93-30235B56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1BF1-0E6C-4038-818A-1C6120DF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4E8ED-8848-4C80-91D1-A7F3CC2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C57-A1D8-4295-B78C-605089E4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A387-655D-4BD6-B061-1AE14770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5B29-A213-459A-9528-2F3742E3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235AE-3959-455D-81A1-2B6249C60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A2418-A221-42D8-AB95-A1E8CE42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24A9B-34A1-48CD-A2FD-4FA61D3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09638-606F-457D-B375-846EA1B6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11672-030B-4121-81E2-B2D348B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0D8-B537-44EB-AA63-45D8C44C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2C55B-9214-4B4E-9C11-AA8A8292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47BDF-03EC-4CAA-A0DA-9AF3C8AB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B3CB0-D762-45FF-AE03-E4D612CA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158F-B268-480B-B01A-CDE4B7E3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3197-8BED-48B7-A358-7BA5E460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C90D-7A39-47A2-AB08-3175D59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5EAC-CB2B-45D5-88CB-40C8D7B8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8579-E7A3-4753-894D-0AB08038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23C21-55D7-44EC-B1D6-ABF94624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1EE4-B70F-4E97-AACB-84A3E3E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D35B4-08AA-4532-84EB-AE03128F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53AC-C3B8-4694-A79F-526A7E41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A13-0C0C-4755-8A83-A9CD468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5BC5-2F37-45E6-8454-0862DF17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61ACB-F641-4A39-A937-CA63FCAA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0DD-5080-4CCE-8635-8C7278D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85F6-31E3-4EF5-8BB6-DE24556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BADB-3596-4711-B08F-A512884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C573D-B366-4047-98B8-D1A7FC09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2440-D917-40CE-966C-FDDA9F0E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F23D-8EDA-42B4-B7CB-BCC06C33B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C27F-AA99-4306-AC5A-A048A8A8358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C0A2-733E-44F3-A1E5-C50A5696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DD1A-B18A-4CDC-A5A2-A8AFD2402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2C26-BFE4-455F-86BD-C6F685F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548A7-A9DD-463D-B82C-950F861D9DD6}"/>
              </a:ext>
            </a:extLst>
          </p:cNvPr>
          <p:cNvSpPr/>
          <p:nvPr/>
        </p:nvSpPr>
        <p:spPr>
          <a:xfrm>
            <a:off x="5663954" y="1056443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(A=*;B=*;C=*)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EDC3D-0CF9-44E2-8B93-F1ADD0E2498B}"/>
              </a:ext>
            </a:extLst>
          </p:cNvPr>
          <p:cNvSpPr/>
          <p:nvPr/>
        </p:nvSpPr>
        <p:spPr>
          <a:xfrm>
            <a:off x="3836634" y="2220897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(A=1;B=*;C=*)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65FC4-A336-4A5E-B345-54FED65A82E4}"/>
              </a:ext>
            </a:extLst>
          </p:cNvPr>
          <p:cNvSpPr/>
          <p:nvPr/>
        </p:nvSpPr>
        <p:spPr>
          <a:xfrm>
            <a:off x="7472039" y="2220897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(A=*;B=1;C=*)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4E443-DDF6-47BA-8659-B4EA4C818310}"/>
              </a:ext>
            </a:extLst>
          </p:cNvPr>
          <p:cNvSpPr/>
          <p:nvPr/>
        </p:nvSpPr>
        <p:spPr>
          <a:xfrm>
            <a:off x="2075895" y="3429000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(A=1;B=2;C=*)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B8C49-586C-4CF5-9E82-5AE7F8DC0BCE}"/>
              </a:ext>
            </a:extLst>
          </p:cNvPr>
          <p:cNvSpPr/>
          <p:nvPr/>
        </p:nvSpPr>
        <p:spPr>
          <a:xfrm>
            <a:off x="5742373" y="3429000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(A=1;B=*;C=1)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31253C-6F04-46D4-BE37-FEBB0597162A}"/>
              </a:ext>
            </a:extLst>
          </p:cNvPr>
          <p:cNvSpPr/>
          <p:nvPr/>
        </p:nvSpPr>
        <p:spPr>
          <a:xfrm>
            <a:off x="4064493" y="4653378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(A=1;B=2;C=4)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737C-BBC3-4929-AE5D-DF154A12758A}"/>
              </a:ext>
            </a:extLst>
          </p:cNvPr>
          <p:cNvSpPr/>
          <p:nvPr/>
        </p:nvSpPr>
        <p:spPr>
          <a:xfrm>
            <a:off x="878889" y="4653378"/>
            <a:ext cx="2530136" cy="64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(A=1;B=2;C=3)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BCC7D-D770-4A47-BBFC-8F1971B0F347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5101702" y="1704513"/>
            <a:ext cx="1827320" cy="51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66F927-D4B9-4F9C-8C16-CBC8E46FF0B6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6929022" y="1704513"/>
            <a:ext cx="1808085" cy="51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EFF5E-4E59-48EF-A4AA-6F7CF16BCB31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3340963" y="2868967"/>
            <a:ext cx="1760739" cy="5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331E3-4C50-4B93-9A98-50EB7D8642E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5101702" y="2868967"/>
            <a:ext cx="1905739" cy="5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9E44B9-E603-48D5-8960-66CAA363D223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143957" y="4077070"/>
            <a:ext cx="1197006" cy="5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89CD-6299-4E3A-B050-210A2C52F460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H="1" flipV="1">
            <a:off x="3340963" y="4077070"/>
            <a:ext cx="1988598" cy="5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8A468A-18C6-4180-8412-42FC2B5F3C8D}"/>
              </a:ext>
            </a:extLst>
          </p:cNvPr>
          <p:cNvSpPr txBox="1"/>
          <p:nvPr/>
        </p:nvSpPr>
        <p:spPr>
          <a:xfrm>
            <a:off x="8737107" y="3385351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C22BA4-E579-4C88-8818-881E1886B04B}"/>
              </a:ext>
            </a:extLst>
          </p:cNvPr>
          <p:cNvSpPr txBox="1"/>
          <p:nvPr/>
        </p:nvSpPr>
        <p:spPr>
          <a:xfrm>
            <a:off x="7007441" y="4597522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4AC21-A3C4-4A1E-B110-EF5A9D5EC751}"/>
              </a:ext>
            </a:extLst>
          </p:cNvPr>
          <p:cNvSpPr txBox="1"/>
          <p:nvPr/>
        </p:nvSpPr>
        <p:spPr>
          <a:xfrm>
            <a:off x="10344958" y="2220897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3819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Neville Noah</dc:creator>
  <cp:lastModifiedBy>Neville Noah</cp:lastModifiedBy>
  <cp:revision>2</cp:revision>
  <dcterms:created xsi:type="dcterms:W3CDTF">2020-01-14T03:38:12Z</dcterms:created>
  <dcterms:modified xsi:type="dcterms:W3CDTF">2020-01-14T09:01:13Z</dcterms:modified>
</cp:coreProperties>
</file>