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6BB26FB-871F-9B74-07F5-948A7BA18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93" y="42263"/>
            <a:ext cx="5926791" cy="33867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EFAB37D-BC34-1A9C-13CE-CFC7983EE756}"/>
              </a:ext>
            </a:extLst>
          </p:cNvPr>
          <p:cNvSpPr txBox="1"/>
          <p:nvPr/>
        </p:nvSpPr>
        <p:spPr>
          <a:xfrm>
            <a:off x="6682154" y="987253"/>
            <a:ext cx="31138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LBP 特征值矩阵:</a:t>
            </a:r>
          </a:p>
          <a:p>
            <a:r>
              <a:rPr lang="zh-CN" altLang="en-US" dirty="0"/>
              <a:t> [[1. 9. 9. ... 9. 9. 1.]</a:t>
            </a:r>
          </a:p>
          <a:p>
            <a:r>
              <a:rPr lang="zh-CN" altLang="en-US" dirty="0"/>
              <a:t> [3. 4. 5. ... 8. 8. 5.]</a:t>
            </a:r>
          </a:p>
          <a:p>
            <a:r>
              <a:rPr lang="zh-CN" altLang="en-US" dirty="0"/>
              <a:t> [5. 8. 8. ... 5. 5. 3.]</a:t>
            </a:r>
          </a:p>
          <a:p>
            <a:r>
              <a:rPr lang="zh-CN" altLang="en-US" dirty="0"/>
              <a:t> ...</a:t>
            </a:r>
          </a:p>
          <a:p>
            <a:r>
              <a:rPr lang="zh-CN" altLang="en-US" dirty="0"/>
              <a:t> [5. 8. 6. ... 8. 8. 5.]</a:t>
            </a:r>
          </a:p>
          <a:p>
            <a:r>
              <a:rPr lang="zh-CN" altLang="en-US" dirty="0"/>
              <a:t> [5. 8. 5. ... 8. 8. 5.]</a:t>
            </a:r>
          </a:p>
          <a:p>
            <a:r>
              <a:rPr lang="zh-CN" altLang="en-US" dirty="0"/>
              <a:t> [3. 5. 3. ... 5. 5. 3.]]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FFE88D-5123-725A-DA46-4BC309FF3686}"/>
              </a:ext>
            </a:extLst>
          </p:cNvPr>
          <p:cNvSpPr txBox="1"/>
          <p:nvPr/>
        </p:nvSpPr>
        <p:spPr>
          <a:xfrm>
            <a:off x="750277" y="411251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HOG 特征向量（前 10 个值）:</a:t>
            </a:r>
          </a:p>
          <a:p>
            <a:r>
              <a:rPr lang="zh-CN" altLang="en-US" dirty="0"/>
              <a:t> [0.57368015 0.01492363 0.09196353 0.57368015 0.57368015 0.04477088</a:t>
            </a:r>
          </a:p>
          <a:p>
            <a:r>
              <a:rPr lang="zh-CN" altLang="en-US" dirty="0"/>
              <a:t> 0.03928579 0.0211052  0.         0.        ]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59823-F2FE-6D8D-8384-6DA59B2A0D86}"/>
              </a:ext>
            </a:extLst>
          </p:cNvPr>
          <p:cNvSpPr txBox="1"/>
          <p:nvPr/>
        </p:nvSpPr>
        <p:spPr>
          <a:xfrm>
            <a:off x="7213599" y="4112513"/>
            <a:ext cx="3610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Haar 检测到的面部区域: 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23A1C-9314-D117-C72C-44660DD09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215908-57E8-681F-6013-D647E995C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2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69282-E3AF-5B89-72AC-67F396265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AF91C22-7521-349A-2B7F-DD7CAE6C5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163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hkOTFmNGI1MGE3NDY0MDI0YjM1MDZkMGY0NTJjYzk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145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王耀强</dc:creator>
  <cp:lastModifiedBy>耀强 王</cp:lastModifiedBy>
  <cp:revision>4</cp:revision>
  <dcterms:created xsi:type="dcterms:W3CDTF">2023-08-09T12:44:00Z</dcterms:created>
  <dcterms:modified xsi:type="dcterms:W3CDTF">2024-10-29T06:48:06Z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