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 flipH="1">
            <a:off x="125963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ルーム選択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</a:t>
            </a:r>
            <a:endParaRPr kumimoji="1" lang="ja-JP" altLang="en-US" sz="1100" dirty="0"/>
          </a:p>
        </p:txBody>
      </p:sp>
      <p:sp>
        <p:nvSpPr>
          <p:cNvPr id="5" name="円/楕円 4"/>
          <p:cNvSpPr/>
          <p:nvPr/>
        </p:nvSpPr>
        <p:spPr>
          <a:xfrm flipH="1">
            <a:off x="269979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ゲーム設定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/room</a:t>
            </a:r>
            <a:endParaRPr kumimoji="1" lang="ja-JP" altLang="en-US" sz="1100" dirty="0"/>
          </a:p>
        </p:txBody>
      </p:sp>
      <p:sp>
        <p:nvSpPr>
          <p:cNvPr id="6" name="円/楕円 5"/>
          <p:cNvSpPr/>
          <p:nvPr/>
        </p:nvSpPr>
        <p:spPr>
          <a:xfrm flipH="1">
            <a:off x="413995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プレイ中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/play</a:t>
            </a:r>
            <a:endParaRPr kumimoji="1" lang="ja-JP" altLang="en-US" sz="1100" dirty="0"/>
          </a:p>
        </p:txBody>
      </p:sp>
      <p:cxnSp>
        <p:nvCxnSpPr>
          <p:cNvPr id="8" name="直線矢印コネクタ 7"/>
          <p:cNvCxnSpPr>
            <a:stCxn id="4" idx="2"/>
            <a:endCxn id="5" idx="6"/>
          </p:cNvCxnSpPr>
          <p:nvPr/>
        </p:nvCxnSpPr>
        <p:spPr>
          <a:xfrm>
            <a:off x="2123728" y="10527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1"/>
            <a:endCxn id="6" idx="7"/>
          </p:cNvCxnSpPr>
          <p:nvPr/>
        </p:nvCxnSpPr>
        <p:spPr>
          <a:xfrm>
            <a:off x="3437344" y="747232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5"/>
            <a:endCxn id="5" idx="3"/>
          </p:cNvCxnSpPr>
          <p:nvPr/>
        </p:nvCxnSpPr>
        <p:spPr>
          <a:xfrm flipH="1">
            <a:off x="3437344" y="1358240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5" idx="0"/>
            <a:endCxn id="4" idx="1"/>
          </p:cNvCxnSpPr>
          <p:nvPr/>
        </p:nvCxnSpPr>
        <p:spPr>
          <a:xfrm rot="16200000" flipH="1" flipV="1">
            <a:off x="2501240" y="116632"/>
            <a:ext cx="126544" cy="1134656"/>
          </a:xfrm>
          <a:prstGeom prst="curvedConnector3">
            <a:avLst>
              <a:gd name="adj1" fmla="val -1806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18"/>
          <p:cNvCxnSpPr>
            <a:stCxn id="6" idx="0"/>
            <a:endCxn id="4" idx="1"/>
          </p:cNvCxnSpPr>
          <p:nvPr/>
        </p:nvCxnSpPr>
        <p:spPr>
          <a:xfrm rot="16200000" flipH="1" flipV="1">
            <a:off x="3221320" y="-603448"/>
            <a:ext cx="126544" cy="2574816"/>
          </a:xfrm>
          <a:prstGeom prst="curvedConnector3">
            <a:avLst>
              <a:gd name="adj1" fmla="val -4164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123728" y="112474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lang="en-US" altLang="ja-JP" sz="700" dirty="0" smtClean="0"/>
          </a:p>
          <a:p>
            <a:pPr>
              <a:lnSpc>
                <a:spcPts val="800"/>
              </a:lnSpc>
            </a:pPr>
            <a:r>
              <a:rPr kumimoji="1" lang="en-US" altLang="ja-JP" sz="700" dirty="0" smtClean="0"/>
              <a:t>nickname</a:t>
            </a:r>
          </a:p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123728" y="836712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enter</a:t>
            </a:r>
            <a:endParaRPr kumimoji="1" lang="en-US" altLang="ja-JP" sz="7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563888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play</a:t>
            </a:r>
            <a:endParaRPr kumimoji="1" lang="en-US" altLang="ja-JP" sz="7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563888" y="548680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563888" y="1412776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reset</a:t>
            </a:r>
            <a:endParaRPr kumimoji="1" lang="en-US" altLang="ja-JP" sz="7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3563888" y="1556792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1979712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leave</a:t>
            </a:r>
            <a:endParaRPr kumimoji="1" lang="en-US" altLang="ja-JP" sz="700" dirty="0" smtClean="0"/>
          </a:p>
        </p:txBody>
      </p:sp>
      <p:cxnSp>
        <p:nvCxnSpPr>
          <p:cNvPr id="40" name="直線矢印コネクタ 39"/>
          <p:cNvCxnSpPr>
            <a:endCxn id="34" idx="3"/>
          </p:cNvCxnSpPr>
          <p:nvPr/>
        </p:nvCxnSpPr>
        <p:spPr>
          <a:xfrm flipH="1">
            <a:off x="2339752" y="2708920"/>
            <a:ext cx="504056" cy="288032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52" idx="3"/>
            <a:endCxn id="38" idx="3"/>
          </p:cNvCxnSpPr>
          <p:nvPr/>
        </p:nvCxnSpPr>
        <p:spPr>
          <a:xfrm flipV="1">
            <a:off x="3419872" y="2852936"/>
            <a:ext cx="504056" cy="576064"/>
          </a:xfrm>
          <a:prstGeom prst="bentConnector3">
            <a:avLst>
              <a:gd name="adj1" fmla="val 145352"/>
            </a:avLst>
          </a:prstGeom>
          <a:ln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915816" y="263691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RoomInfo</a:t>
            </a:r>
            <a:endParaRPr kumimoji="1" lang="en-US" altLang="ja-JP" sz="700" i="1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915816" y="278092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2915816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UserInfo</a:t>
            </a:r>
            <a:endParaRPr kumimoji="1" lang="en-US" altLang="ja-JP" sz="700" i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2915816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nickname</a:t>
            </a:r>
            <a:endParaRPr kumimoji="1" lang="en-US" altLang="ja-JP" sz="700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2915816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2915816" y="3789040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1259632" y="2780928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smtClean="0"/>
              <a:t>Server DB</a:t>
            </a:r>
            <a:endParaRPr kumimoji="1" lang="en-US" altLang="ja-JP" sz="700" i="1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1259632" y="2924944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rooms[</a:t>
            </a:r>
            <a:r>
              <a:rPr lang="en-US" altLang="ja-JP" sz="700" dirty="0" err="1" smtClean="0"/>
              <a:t>room_id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915816" y="292494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game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4499992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GameInfo</a:t>
            </a:r>
            <a:endParaRPr kumimoji="1" lang="en-US" altLang="ja-JP" sz="700" i="1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4499992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policies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1" name="正方形/長方形 60"/>
          <p:cNvSpPr/>
          <p:nvPr/>
        </p:nvSpPr>
        <p:spPr>
          <a:xfrm>
            <a:off x="4499992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context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2915816" y="3933056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state</a:t>
            </a:r>
            <a:endParaRPr kumimoji="1" lang="en-US" altLang="ja-JP" sz="700" dirty="0" smtClean="0"/>
          </a:p>
        </p:txBody>
      </p:sp>
      <p:cxnSp>
        <p:nvCxnSpPr>
          <p:cNvPr id="68" name="直線矢印コネクタ 67"/>
          <p:cNvCxnSpPr>
            <a:endCxn id="60" idx="3"/>
          </p:cNvCxnSpPr>
          <p:nvPr/>
        </p:nvCxnSpPr>
        <p:spPr>
          <a:xfrm flipH="1" flipV="1">
            <a:off x="3923928" y="2996952"/>
            <a:ext cx="504056" cy="432048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259632" y="3068960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cxnSp>
        <p:nvCxnSpPr>
          <p:cNvPr id="36" name="直線矢印コネクタ 35"/>
          <p:cNvCxnSpPr>
            <a:endCxn id="35" idx="3"/>
          </p:cNvCxnSpPr>
          <p:nvPr/>
        </p:nvCxnSpPr>
        <p:spPr>
          <a:xfrm flipH="1" flipV="1">
            <a:off x="2339752" y="3140968"/>
            <a:ext cx="504056" cy="216024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364088" y="1340768"/>
            <a:ext cx="3528392" cy="2088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/>
              <a:t>SharedYama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SharedYama.user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827584" y="908720"/>
            <a:ext cx="4176464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Field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Field.user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5445224"/>
            <a:ext cx="5040560" cy="1008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Hand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kumimoji="1" lang="en-US" altLang="ja-JP" dirty="0" err="1" smtClean="0"/>
              <a:t>Hand.user</a:t>
            </a:r>
            <a:r>
              <a:rPr kumimoji="1" lang="en-US" altLang="ja-JP" dirty="0" smtClean="0"/>
              <a:t> = xxx</a:t>
            </a:r>
          </a:p>
          <a:p>
            <a:r>
              <a:rPr lang="ja-JP" altLang="en-US" dirty="0" smtClean="0"/>
              <a:t>各ユーザの手札</a:t>
            </a:r>
            <a:r>
              <a:rPr lang="en-US" altLang="ja-JP" dirty="0" smtClean="0"/>
              <a:t>(</a:t>
            </a:r>
            <a:r>
              <a:rPr lang="ja-JP" altLang="en-US" dirty="0" smtClean="0"/>
              <a:t>表向き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が表示される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420888"/>
            <a:ext cx="3456384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札置き場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CardGroup</a:t>
            </a:r>
            <a:r>
              <a:rPr kumimoji="1" lang="en-US" altLang="ja-JP" dirty="0" smtClean="0"/>
              <a:t>&gt;</a:t>
            </a:r>
          </a:p>
          <a:p>
            <a:r>
              <a:rPr lang="en-US" altLang="ja-JP" dirty="0" smtClean="0"/>
              <a:t>User: </a:t>
            </a:r>
            <a:r>
              <a:rPr lang="ja-JP" altLang="en-US" dirty="0" smtClean="0"/>
              <a:t>所属ユーザ</a:t>
            </a:r>
            <a:r>
              <a:rPr lang="en-US" altLang="ja-JP" dirty="0" smtClean="0"/>
              <a:t>or</a:t>
            </a:r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220072" y="573325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Card1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907704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Card2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915816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Card3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668344" y="29969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Card4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452320" y="28529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Card5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9324528" y="908720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324528" y="155679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ルールをシステムが意識する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爆発 2 12"/>
          <p:cNvSpPr/>
          <p:nvPr/>
        </p:nvSpPr>
        <p:spPr>
          <a:xfrm>
            <a:off x="7740352" y="692696"/>
            <a:ext cx="1403648" cy="93610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27584" y="980728"/>
            <a:ext cx="6912768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475656" y="1340768"/>
            <a:ext cx="1152128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Group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en-US" altLang="ja-JP" sz="900" dirty="0" smtClean="0"/>
              <a:t>1</a:t>
            </a:r>
            <a:r>
              <a:rPr lang="ja-JP" altLang="en-US" sz="900" dirty="0" smtClean="0"/>
              <a:t>番上のカード操作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配る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ランダムに広げる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グループ内のシャッフル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グループ内移動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グループごと移動</a:t>
            </a:r>
            <a:endParaRPr kumimoji="1" lang="ja-JP" altLang="en-US" sz="900" dirty="0"/>
          </a:p>
        </p:txBody>
      </p:sp>
      <p:sp>
        <p:nvSpPr>
          <p:cNvPr id="2" name="正方形/長方形 1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</a:t>
            </a:r>
            <a:r>
              <a:rPr lang="ja-JP" altLang="en-US" dirty="0" smtClean="0"/>
              <a:t>しない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5229200"/>
            <a:ext cx="6912768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9672" y="177281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275856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340768"/>
            <a:ext cx="108012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ja-JP" altLang="en-US" sz="900" dirty="0" smtClean="0"/>
              <a:t>ひっくり返す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移動</a:t>
            </a:r>
            <a:endParaRPr lang="en-US" altLang="ja-JP" sz="900" dirty="0" smtClean="0"/>
          </a:p>
          <a:p>
            <a:r>
              <a:rPr lang="ja-JP" altLang="en-US" sz="900" dirty="0" smtClean="0"/>
              <a:t>特定の誰かに見せる</a:t>
            </a:r>
            <a:endParaRPr lang="en-US" altLang="ja-JP" sz="9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956376" y="90872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56376" y="162880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956376" y="234888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1560" y="764704"/>
            <a:ext cx="3600400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Card</a:t>
            </a:r>
          </a:p>
          <a:p>
            <a:r>
              <a:rPr lang="en-US" altLang="ja-JP" sz="1200" dirty="0" err="1" smtClean="0"/>
              <a:t>card_id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カード固有</a:t>
            </a:r>
            <a:r>
              <a:rPr lang="en-US" altLang="ja-JP" sz="1200" dirty="0" smtClean="0"/>
              <a:t>ID (</a:t>
            </a:r>
            <a:r>
              <a:rPr lang="ja-JP" altLang="en-US" sz="1200" dirty="0" smtClean="0"/>
              <a:t>同じカード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枚でも別番号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image_ids</a:t>
            </a:r>
            <a:r>
              <a:rPr lang="en-US" altLang="ja-JP" sz="1200" dirty="0" smtClean="0"/>
              <a:t>:[closed</a:t>
            </a:r>
            <a:r>
              <a:rPr lang="ja-JP" altLang="en-US" sz="1200" dirty="0" smtClean="0"/>
              <a:t>状態の</a:t>
            </a:r>
            <a:r>
              <a:rPr lang="en-US" altLang="ja-JP" sz="1200" dirty="0" err="1" smtClean="0"/>
              <a:t>ID,opened</a:t>
            </a:r>
            <a:r>
              <a:rPr lang="ja-JP" altLang="en-US" sz="1200" dirty="0" smtClean="0"/>
              <a:t>状態の</a:t>
            </a:r>
            <a:r>
              <a:rPr lang="en-US" altLang="ja-JP" sz="1200" dirty="0" smtClean="0"/>
              <a:t>ID]</a:t>
            </a:r>
          </a:p>
          <a:p>
            <a:r>
              <a:rPr lang="en-US" altLang="ja-JP" sz="1200" dirty="0" err="1" smtClean="0"/>
              <a:t>x,y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座標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ピクセル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z:</a:t>
            </a:r>
            <a:r>
              <a:rPr lang="ja-JP" altLang="en-US" sz="1200" dirty="0" smtClean="0"/>
              <a:t>表示順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大きいほど手前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opened:</a:t>
            </a:r>
            <a:r>
              <a:rPr lang="ja-JP" altLang="en-US" sz="1200" dirty="0" smtClean="0"/>
              <a:t>開いた状態かどうか</a:t>
            </a:r>
            <a:endParaRPr lang="en-US" altLang="ja-JP" sz="1200" dirty="0" smtClean="0"/>
          </a:p>
          <a:p>
            <a:r>
              <a:rPr lang="en-US" altLang="ja-JP" sz="1200" dirty="0" smtClean="0"/>
              <a:t>user:</a:t>
            </a:r>
            <a:r>
              <a:rPr lang="ja-JP" altLang="en-US" sz="1200" dirty="0" smtClean="0"/>
              <a:t>所有ユーザ</a:t>
            </a:r>
            <a:r>
              <a:rPr lang="en-US" altLang="ja-JP" sz="1200" dirty="0" smtClean="0"/>
              <a:t>(null</a:t>
            </a:r>
            <a:r>
              <a:rPr lang="ja-JP" altLang="en-US" sz="1200" dirty="0" smtClean="0"/>
              <a:t>なら共有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group:TODO</a:t>
            </a:r>
            <a:endParaRPr lang="en-US" altLang="ja-JP" sz="1200" dirty="0" smtClean="0"/>
          </a:p>
          <a:p>
            <a:r>
              <a:rPr lang="en-US" altLang="ja-JP" sz="1200" dirty="0" err="1" smtClean="0"/>
              <a:t>zgroup:TODO</a:t>
            </a:r>
            <a:endParaRPr lang="en-US" altLang="ja-JP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15616" y="1268760"/>
            <a:ext cx="4968552" cy="3096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7664" y="4365104"/>
            <a:ext cx="45365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My cards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84168" y="1268760"/>
            <a:ext cx="648072" cy="15121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115616" y="4365104"/>
            <a:ext cx="432048" cy="6480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smtClean="0"/>
              <a:t>myself</a:t>
            </a:r>
            <a:endParaRPr kumimoji="1" lang="ja-JP" altLang="en-US" sz="700" dirty="0"/>
          </a:p>
        </p:txBody>
      </p:sp>
      <p:sp>
        <p:nvSpPr>
          <p:cNvPr id="11" name="上下矢印 10"/>
          <p:cNvSpPr/>
          <p:nvPr/>
        </p:nvSpPr>
        <p:spPr>
          <a:xfrm>
            <a:off x="6588224" y="1268760"/>
            <a:ext cx="144016" cy="15121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G:\vim_ki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288032" cy="288032"/>
          </a:xfrm>
          <a:prstGeom prst="rect">
            <a:avLst/>
          </a:prstGeom>
          <a:noFill/>
        </p:spPr>
      </p:pic>
      <p:sp>
        <p:nvSpPr>
          <p:cNvPr id="13" name="左大かっこ 12"/>
          <p:cNvSpPr/>
          <p:nvPr/>
        </p:nvSpPr>
        <p:spPr>
          <a:xfrm>
            <a:off x="899592" y="1268760"/>
            <a:ext cx="144016" cy="3744416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rot="5400000">
            <a:off x="3851920" y="-1683568"/>
            <a:ext cx="144016" cy="5616624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15616" y="836712"/>
            <a:ext cx="56166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83568" y="1268760"/>
            <a:ext cx="21602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1027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340768"/>
            <a:ext cx="304975" cy="288032"/>
          </a:xfrm>
          <a:prstGeom prst="rect">
            <a:avLst/>
          </a:prstGeom>
          <a:noFill/>
        </p:spPr>
      </p:pic>
      <p:pic>
        <p:nvPicPr>
          <p:cNvPr id="1028" name="Picture 4" descr="G:\ho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628800"/>
            <a:ext cx="288032" cy="288032"/>
          </a:xfrm>
          <a:prstGeom prst="rect">
            <a:avLst/>
          </a:prstGeom>
          <a:noFill/>
        </p:spPr>
      </p:pic>
      <p:pic>
        <p:nvPicPr>
          <p:cNvPr id="1029" name="Picture 5" descr="C:\Program Files (x86)\Cards.2005.01\Regular 79x123 Gifs\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437112"/>
            <a:ext cx="349122" cy="54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>
          <a:xfrm>
            <a:off x="6084168" y="2780928"/>
            <a:ext cx="648072" cy="2232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5" name="四角形吹き出し 24"/>
          <p:cNvSpPr/>
          <p:nvPr/>
        </p:nvSpPr>
        <p:spPr>
          <a:xfrm>
            <a:off x="1331640" y="1412776"/>
            <a:ext cx="4536504" cy="648072"/>
          </a:xfrm>
          <a:prstGeom prst="wedgeRectCallout">
            <a:avLst>
              <a:gd name="adj1" fmla="val 61460"/>
              <a:gd name="adj2" fmla="val -24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Kimu’s</a:t>
            </a:r>
            <a:r>
              <a:rPr lang="en-US" altLang="ja-JP" dirty="0" smtClean="0"/>
              <a:t> cards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644008" y="2060848"/>
            <a:ext cx="1224136" cy="206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030" name="Picture 6" descr="R:\sho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509120"/>
            <a:ext cx="297033" cy="360040"/>
          </a:xfrm>
          <a:prstGeom prst="rect">
            <a:avLst/>
          </a:prstGeom>
          <a:noFill/>
        </p:spPr>
      </p:pic>
      <p:pic>
        <p:nvPicPr>
          <p:cNvPr id="28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718252" y="2058613"/>
            <a:ext cx="224496" cy="212024"/>
          </a:xfrm>
          <a:prstGeom prst="rect">
            <a:avLst/>
          </a:prstGeom>
          <a:noFill/>
        </p:spPr>
      </p:pic>
      <p:pic>
        <p:nvPicPr>
          <p:cNvPr id="29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004048" y="2060848"/>
            <a:ext cx="224496" cy="212024"/>
          </a:xfrm>
          <a:prstGeom prst="rect">
            <a:avLst/>
          </a:prstGeom>
          <a:noFill/>
        </p:spPr>
      </p:pic>
      <p:pic>
        <p:nvPicPr>
          <p:cNvPr id="30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285844" y="2058613"/>
            <a:ext cx="224497" cy="212025"/>
          </a:xfrm>
          <a:prstGeom prst="rect">
            <a:avLst/>
          </a:prstGeom>
          <a:noFill/>
        </p:spPr>
      </p:pic>
      <p:sp>
        <p:nvSpPr>
          <p:cNvPr id="31" name="正方形/長方形 30"/>
          <p:cNvSpPr/>
          <p:nvPr/>
        </p:nvSpPr>
        <p:spPr>
          <a:xfrm>
            <a:off x="6372200" y="148478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i="1" dirty="0" smtClean="0"/>
              <a:t>12</a:t>
            </a:r>
            <a:endParaRPr kumimoji="1" lang="ja-JP" altLang="en-US" sz="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命名規則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Socket</a:t>
            </a:r>
            <a:r>
              <a:rPr kumimoji="1" lang="ja-JP" altLang="en-US" sz="2400" dirty="0" smtClean="0"/>
              <a:t>のメッセージ名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emit</a:t>
            </a:r>
            <a:r>
              <a:rPr kumimoji="1" lang="ja-JP" altLang="en-US" sz="2000" dirty="0" smtClean="0"/>
              <a:t>する側から見て、「動詞</a:t>
            </a:r>
            <a:r>
              <a:rPr kumimoji="1" lang="en-US" altLang="ja-JP" sz="2000" dirty="0" smtClean="0"/>
              <a:t>(+</a:t>
            </a:r>
            <a:r>
              <a:rPr kumimoji="1" lang="ja-JP" altLang="en-US" sz="2000" dirty="0" smtClean="0"/>
              <a:t>目的語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」で命名する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280</Words>
  <Application>Microsoft Office PowerPoint</Application>
  <PresentationFormat>画面に合わせる 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命名規則</vt:lpstr>
      <vt:lpstr>スライド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shuta</dc:creator>
  <cp:lastModifiedBy>shuta</cp:lastModifiedBy>
  <cp:revision>63</cp:revision>
  <dcterms:created xsi:type="dcterms:W3CDTF">2013-09-07T15:23:53Z</dcterms:created>
  <dcterms:modified xsi:type="dcterms:W3CDTF">2013-12-21T17:04:58Z</dcterms:modified>
</cp:coreProperties>
</file>