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命名規則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Socket</a:t>
            </a:r>
            <a:r>
              <a:rPr kumimoji="1" lang="ja-JP" altLang="en-US" sz="2400" dirty="0" smtClean="0"/>
              <a:t>のメッセージ名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emit</a:t>
            </a:r>
            <a:r>
              <a:rPr kumimoji="1" lang="ja-JP" altLang="en-US" sz="2000" dirty="0" smtClean="0"/>
              <a:t>する側から見て、「動詞</a:t>
            </a:r>
            <a:r>
              <a:rPr kumimoji="1" lang="en-US" altLang="ja-JP" sz="2000" dirty="0" smtClean="0"/>
              <a:t>(+</a:t>
            </a:r>
            <a:r>
              <a:rPr kumimoji="1" lang="ja-JP" altLang="en-US" sz="2000" dirty="0" smtClean="0"/>
              <a:t>目的語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」で命名する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280</Words>
  <Application>Microsoft Office PowerPoint</Application>
  <PresentationFormat>画面に合わせる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命名規則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56</cp:revision>
  <dcterms:created xsi:type="dcterms:W3CDTF">2013-09-07T15:23:53Z</dcterms:created>
  <dcterms:modified xsi:type="dcterms:W3CDTF">2013-12-21T16:09:39Z</dcterms:modified>
</cp:coreProperties>
</file>