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 showGuides="1">
      <p:cViewPr>
        <p:scale>
          <a:sx n="92" d="100"/>
          <a:sy n="92" d="100"/>
        </p:scale>
        <p:origin x="48" y="2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47749-1596-4CFC-ACC6-0324F4CF3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6C8FA6-FD0A-46C5-9E30-CA633DA6A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830E8D-65E1-4426-80B4-55126191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6AAF-73C1-493A-AFC8-BD50716FA7EC}" type="datetimeFigureOut">
              <a:rPr lang="de-CH" smtClean="0"/>
              <a:t>18.08.2021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06D981-E55D-4026-86C8-81B2161D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7057B8-7788-42BA-9D5F-012A351C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AD9DE-931A-48B2-A9D8-3932D8FBDDE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598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A413AF-71FC-4DF4-9460-15C8E817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1D9930-6C09-4E99-AC61-CF04E91F7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2C9992-1378-4EC9-950B-89836517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6AAF-73C1-493A-AFC8-BD50716FA7EC}" type="datetimeFigureOut">
              <a:rPr lang="de-CH" smtClean="0"/>
              <a:t>18.08.2021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CA2F6-5930-403E-8C23-03EA19A3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3AF5C3-8B59-406F-88F5-0F679FBA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AD9DE-931A-48B2-A9D8-3932D8FBDDE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745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CD7850-93ED-4336-A253-3651B21A6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3B5B1A-7B79-46E4-B0AB-5D95EFD63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FF49E1-6B5D-453F-A146-C882116F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6AAF-73C1-493A-AFC8-BD50716FA7EC}" type="datetimeFigureOut">
              <a:rPr lang="de-CH" smtClean="0"/>
              <a:t>18.08.2021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6B6083-2D8D-4763-B410-295EAF7C9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08C9A6-E841-4955-93F5-31E66C01E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AD9DE-931A-48B2-A9D8-3932D8FBDDE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447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73390-EE3E-4E06-861B-3537EAA5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36EDEA-41E5-4285-B131-6E1CD5E03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9AAF86-2C92-4038-BD63-6E5FA578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6AAF-73C1-493A-AFC8-BD50716FA7EC}" type="datetimeFigureOut">
              <a:rPr lang="de-CH" smtClean="0"/>
              <a:t>18.08.2021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624151-C20F-4E87-AA16-5A500BDE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314AB9-89CD-4753-8231-CA941281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AD9DE-931A-48B2-A9D8-3932D8FBDDE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616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EF0CFC-0184-4F25-87F8-2CCFB1F0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E5AF90-6796-4F1C-BB44-8174C870F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81F67C-9FA0-4B8B-8FDC-98CC7FE7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6AAF-73C1-493A-AFC8-BD50716FA7EC}" type="datetimeFigureOut">
              <a:rPr lang="de-CH" smtClean="0"/>
              <a:t>18.08.2021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1434A9-EDEF-4113-849B-94E8AFE7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BB0088-00DE-4E81-B8B8-ED234FF3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AD9DE-931A-48B2-A9D8-3932D8FBDDE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105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7F043-A00B-4EC6-A750-98291997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342EDB-2F38-4EDC-98C0-0487AB160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026F49-8A28-4BBE-A2E6-5C73ABE32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7C967D-0F67-4F6F-BF75-C1CDEC45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6AAF-73C1-493A-AFC8-BD50716FA7EC}" type="datetimeFigureOut">
              <a:rPr lang="de-CH" smtClean="0"/>
              <a:t>18.08.2021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6BF2DB-D9F7-4F13-8CC2-A0967A60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0EA520-3503-4CAA-8E1F-B4FD8B66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AD9DE-931A-48B2-A9D8-3932D8FBDDE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761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BD2FC9-894E-4480-8F2C-BF032C7D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B4B3B7-1854-414A-97AB-712DB25A6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270271-B738-418C-89F4-19E93B788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65884B-E1BF-4FF0-8EF4-408653465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0B0ADB-652F-418E-AD0F-973CFBE89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7049D54-3F96-41F8-BC1C-002B6C9AD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6AAF-73C1-493A-AFC8-BD50716FA7EC}" type="datetimeFigureOut">
              <a:rPr lang="de-CH" smtClean="0"/>
              <a:t>18.08.2021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31C9511-D7B2-4DCD-85CC-7ABA18F0D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FA5AA39-D20E-4038-852F-18413881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AD9DE-931A-48B2-A9D8-3932D8FBDDE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546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C68C84-E6FC-4584-AEEC-2CF562A8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D3ECBD-5060-492A-A43D-862BCF17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6AAF-73C1-493A-AFC8-BD50716FA7EC}" type="datetimeFigureOut">
              <a:rPr lang="de-CH" smtClean="0"/>
              <a:t>18.08.2021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905968-80E2-44D1-B451-002CE676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CB886D-0193-43E9-BAAF-9CEB246E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AD9DE-931A-48B2-A9D8-3932D8FBDDE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84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7C21285-6055-4FCA-9ED8-2FFD1A57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6AAF-73C1-493A-AFC8-BD50716FA7EC}" type="datetimeFigureOut">
              <a:rPr lang="de-CH" smtClean="0"/>
              <a:t>18.08.2021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34F04A-8D5E-45BB-9CAF-3DE91BDF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02507D-BC67-48A6-8FD5-C7C183E2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AD9DE-931A-48B2-A9D8-3932D8FBDDE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259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EC98A-2020-403D-B266-0D594C95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A21EB-F5B8-4202-921F-47AB43CE8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C4E331-A40A-401E-8FF3-A02815C4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C24206-C318-4587-9262-1B8E67D0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6AAF-73C1-493A-AFC8-BD50716FA7EC}" type="datetimeFigureOut">
              <a:rPr lang="de-CH" smtClean="0"/>
              <a:t>18.08.2021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13B358-3FB4-403B-BDAB-E0169ADB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142A3E-35CC-46AA-9FFE-32ACD93C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AD9DE-931A-48B2-A9D8-3932D8FBDDE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794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CC6C8-B6B5-49BE-8BD6-4019499CA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74ED5A-3E9E-435D-9592-A2DCC36D0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5882BD-1442-4495-8C18-4AE86B359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2314-95CF-4836-9C45-336123F5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6AAF-73C1-493A-AFC8-BD50716FA7EC}" type="datetimeFigureOut">
              <a:rPr lang="de-CH" smtClean="0"/>
              <a:t>18.08.2021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9E83E2-7696-4229-AB8D-5D0A7D0E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761F1E-EECB-475E-93A9-92715D8E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AD9DE-931A-48B2-A9D8-3932D8FBDDE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645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03E84C-8BFB-42E7-845E-DCBE67D6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4AB295-82EF-4883-8927-BE13E0A92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E78936-831E-438C-B0DC-79E1F46DF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26AAF-73C1-493A-AFC8-BD50716FA7EC}" type="datetimeFigureOut">
              <a:rPr lang="de-CH" smtClean="0"/>
              <a:t>18.08.2021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412DE3-DC52-4FBF-BE6A-F4FC115A0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FB725F-5DEC-4FE5-8A7C-5E080DB39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AD9DE-931A-48B2-A9D8-3932D8FBDDE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739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ylinder 3">
            <a:extLst>
              <a:ext uri="{FF2B5EF4-FFF2-40B4-BE49-F238E27FC236}">
                <a16:creationId xmlns:a16="http://schemas.microsoft.com/office/drawing/2014/main" id="{F6291FFC-D371-47E6-A8BF-AE9EF9D9E4C7}"/>
              </a:ext>
            </a:extLst>
          </p:cNvPr>
          <p:cNvSpPr/>
          <p:nvPr/>
        </p:nvSpPr>
        <p:spPr>
          <a:xfrm>
            <a:off x="1210541" y="1553441"/>
            <a:ext cx="1800000" cy="1428750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Lehrer</a:t>
            </a:r>
          </a:p>
          <a:p>
            <a:pPr algn="ctr"/>
            <a:r>
              <a:rPr lang="de-CH" dirty="0"/>
              <a:t>Admin User</a:t>
            </a:r>
          </a:p>
        </p:txBody>
      </p:sp>
      <p:sp>
        <p:nvSpPr>
          <p:cNvPr id="5" name="Zylinder 4">
            <a:extLst>
              <a:ext uri="{FF2B5EF4-FFF2-40B4-BE49-F238E27FC236}">
                <a16:creationId xmlns:a16="http://schemas.microsoft.com/office/drawing/2014/main" id="{1A722AF9-1864-4D90-B069-102FD4926C36}"/>
              </a:ext>
            </a:extLst>
          </p:cNvPr>
          <p:cNvSpPr/>
          <p:nvPr/>
        </p:nvSpPr>
        <p:spPr>
          <a:xfrm>
            <a:off x="3719946" y="1553441"/>
            <a:ext cx="2160000" cy="1428750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Spiele</a:t>
            </a:r>
          </a:p>
        </p:txBody>
      </p:sp>
      <p:sp>
        <p:nvSpPr>
          <p:cNvPr id="6" name="Zylinder 5">
            <a:extLst>
              <a:ext uri="{FF2B5EF4-FFF2-40B4-BE49-F238E27FC236}">
                <a16:creationId xmlns:a16="http://schemas.microsoft.com/office/drawing/2014/main" id="{43587CFE-DF66-41A2-BD62-4163A72C672D}"/>
              </a:ext>
            </a:extLst>
          </p:cNvPr>
          <p:cNvSpPr/>
          <p:nvPr/>
        </p:nvSpPr>
        <p:spPr>
          <a:xfrm>
            <a:off x="3998946" y="3161435"/>
            <a:ext cx="1602000" cy="1428750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i="1" dirty="0"/>
              <a:t>Spiel-ID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B78F6A5-1636-4B85-AE25-F8499E2893DF}"/>
              </a:ext>
            </a:extLst>
          </p:cNvPr>
          <p:cNvSpPr txBox="1"/>
          <p:nvPr/>
        </p:nvSpPr>
        <p:spPr>
          <a:xfrm>
            <a:off x="6270914" y="630111"/>
            <a:ext cx="56721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Admin können Spiele erstellen (</a:t>
            </a:r>
            <a:r>
              <a:rPr lang="de-CH" dirty="0" err="1"/>
              <a:t>Owner</a:t>
            </a:r>
            <a:r>
              <a:rPr lang="de-CH" dirty="0"/>
              <a:t>)</a:t>
            </a:r>
          </a:p>
          <a:p>
            <a:r>
              <a:rPr lang="de-CH" dirty="0"/>
              <a:t>Admin könne Spiel kopieren (</a:t>
            </a:r>
            <a:r>
              <a:rPr lang="de-CH" dirty="0" err="1"/>
              <a:t>new</a:t>
            </a:r>
            <a:r>
              <a:rPr lang="de-CH" dirty="0"/>
              <a:t> Game /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Owner</a:t>
            </a:r>
            <a:r>
              <a:rPr lang="de-CH" dirty="0"/>
              <a:t>)</a:t>
            </a:r>
          </a:p>
          <a:p>
            <a:endParaRPr lang="de-CH" dirty="0"/>
          </a:p>
          <a:p>
            <a:r>
              <a:rPr lang="de-CH" dirty="0"/>
              <a:t>Admin können Spiel starten (</a:t>
            </a:r>
            <a:r>
              <a:rPr lang="de-CH" dirty="0" err="1"/>
              <a:t>new</a:t>
            </a:r>
            <a:r>
              <a:rPr lang="de-CH" dirty="0"/>
              <a:t> ID </a:t>
            </a:r>
            <a:r>
              <a:rPr lang="de-CH" dirty="0" err="1"/>
              <a:t>generated</a:t>
            </a:r>
            <a:r>
              <a:rPr lang="de-CH" dirty="0"/>
              <a:t>, Antworten</a:t>
            </a:r>
            <a:br>
              <a:rPr lang="de-CH" dirty="0"/>
            </a:br>
            <a:r>
              <a:rPr lang="de-CH" dirty="0"/>
              <a:t>werden gespeichert)</a:t>
            </a:r>
          </a:p>
        </p:txBody>
      </p:sp>
    </p:spTree>
    <p:extLst>
      <p:ext uri="{BB962C8B-B14F-4D97-AF65-F5344CB8AC3E}">
        <p14:creationId xmlns:p14="http://schemas.microsoft.com/office/powerpoint/2010/main" val="4691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7B709B-EF41-420C-B524-61E298DF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Database: </a:t>
            </a:r>
            <a:r>
              <a:rPr lang="de-CH" dirty="0" err="1"/>
              <a:t>user</a:t>
            </a:r>
            <a:endParaRPr lang="de-CH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A8BBB282-0E84-4526-829F-4EC18C883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001388"/>
              </p:ext>
            </p:extLst>
          </p:nvPr>
        </p:nvGraphicFramePr>
        <p:xfrm>
          <a:off x="930563" y="1831494"/>
          <a:ext cx="10805967" cy="11125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00663">
                  <a:extLst>
                    <a:ext uri="{9D8B030D-6E8A-4147-A177-3AD203B41FA5}">
                      <a16:colId xmlns:a16="http://schemas.microsoft.com/office/drawing/2014/main" val="703456361"/>
                    </a:ext>
                  </a:extLst>
                </a:gridCol>
                <a:gridCol w="1200663">
                  <a:extLst>
                    <a:ext uri="{9D8B030D-6E8A-4147-A177-3AD203B41FA5}">
                      <a16:colId xmlns:a16="http://schemas.microsoft.com/office/drawing/2014/main" val="4261708718"/>
                    </a:ext>
                  </a:extLst>
                </a:gridCol>
                <a:gridCol w="1200663">
                  <a:extLst>
                    <a:ext uri="{9D8B030D-6E8A-4147-A177-3AD203B41FA5}">
                      <a16:colId xmlns:a16="http://schemas.microsoft.com/office/drawing/2014/main" val="257415272"/>
                    </a:ext>
                  </a:extLst>
                </a:gridCol>
                <a:gridCol w="1200663">
                  <a:extLst>
                    <a:ext uri="{9D8B030D-6E8A-4147-A177-3AD203B41FA5}">
                      <a16:colId xmlns:a16="http://schemas.microsoft.com/office/drawing/2014/main" val="2423601104"/>
                    </a:ext>
                  </a:extLst>
                </a:gridCol>
                <a:gridCol w="1200663">
                  <a:extLst>
                    <a:ext uri="{9D8B030D-6E8A-4147-A177-3AD203B41FA5}">
                      <a16:colId xmlns:a16="http://schemas.microsoft.com/office/drawing/2014/main" val="107478323"/>
                    </a:ext>
                  </a:extLst>
                </a:gridCol>
                <a:gridCol w="1200663">
                  <a:extLst>
                    <a:ext uri="{9D8B030D-6E8A-4147-A177-3AD203B41FA5}">
                      <a16:colId xmlns:a16="http://schemas.microsoft.com/office/drawing/2014/main" val="299285033"/>
                    </a:ext>
                  </a:extLst>
                </a:gridCol>
                <a:gridCol w="1200663">
                  <a:extLst>
                    <a:ext uri="{9D8B030D-6E8A-4147-A177-3AD203B41FA5}">
                      <a16:colId xmlns:a16="http://schemas.microsoft.com/office/drawing/2014/main" val="1586602758"/>
                    </a:ext>
                  </a:extLst>
                </a:gridCol>
                <a:gridCol w="1200663">
                  <a:extLst>
                    <a:ext uri="{9D8B030D-6E8A-4147-A177-3AD203B41FA5}">
                      <a16:colId xmlns:a16="http://schemas.microsoft.com/office/drawing/2014/main" val="2676023788"/>
                    </a:ext>
                  </a:extLst>
                </a:gridCol>
                <a:gridCol w="1200663">
                  <a:extLst>
                    <a:ext uri="{9D8B030D-6E8A-4147-A177-3AD203B41FA5}">
                      <a16:colId xmlns:a16="http://schemas.microsoft.com/office/drawing/2014/main" val="1263483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Vorname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02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416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050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58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7B709B-EF41-420C-B524-61E298DF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Database: </a:t>
            </a:r>
            <a:r>
              <a:rPr lang="de-CH" dirty="0" err="1"/>
              <a:t>games</a:t>
            </a:r>
            <a:endParaRPr lang="de-CH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A8BBB282-0E84-4526-829F-4EC18C883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709072"/>
              </p:ext>
            </p:extLst>
          </p:nvPr>
        </p:nvGraphicFramePr>
        <p:xfrm>
          <a:off x="930563" y="1831494"/>
          <a:ext cx="10805967" cy="11125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00663">
                  <a:extLst>
                    <a:ext uri="{9D8B030D-6E8A-4147-A177-3AD203B41FA5}">
                      <a16:colId xmlns:a16="http://schemas.microsoft.com/office/drawing/2014/main" val="703456361"/>
                    </a:ext>
                  </a:extLst>
                </a:gridCol>
                <a:gridCol w="1200663">
                  <a:extLst>
                    <a:ext uri="{9D8B030D-6E8A-4147-A177-3AD203B41FA5}">
                      <a16:colId xmlns:a16="http://schemas.microsoft.com/office/drawing/2014/main" val="4261708718"/>
                    </a:ext>
                  </a:extLst>
                </a:gridCol>
                <a:gridCol w="1200663">
                  <a:extLst>
                    <a:ext uri="{9D8B030D-6E8A-4147-A177-3AD203B41FA5}">
                      <a16:colId xmlns:a16="http://schemas.microsoft.com/office/drawing/2014/main" val="257415272"/>
                    </a:ext>
                  </a:extLst>
                </a:gridCol>
                <a:gridCol w="1200663">
                  <a:extLst>
                    <a:ext uri="{9D8B030D-6E8A-4147-A177-3AD203B41FA5}">
                      <a16:colId xmlns:a16="http://schemas.microsoft.com/office/drawing/2014/main" val="2423601104"/>
                    </a:ext>
                  </a:extLst>
                </a:gridCol>
                <a:gridCol w="1200663">
                  <a:extLst>
                    <a:ext uri="{9D8B030D-6E8A-4147-A177-3AD203B41FA5}">
                      <a16:colId xmlns:a16="http://schemas.microsoft.com/office/drawing/2014/main" val="107478323"/>
                    </a:ext>
                  </a:extLst>
                </a:gridCol>
                <a:gridCol w="1200663">
                  <a:extLst>
                    <a:ext uri="{9D8B030D-6E8A-4147-A177-3AD203B41FA5}">
                      <a16:colId xmlns:a16="http://schemas.microsoft.com/office/drawing/2014/main" val="299285033"/>
                    </a:ext>
                  </a:extLst>
                </a:gridCol>
                <a:gridCol w="1200663">
                  <a:extLst>
                    <a:ext uri="{9D8B030D-6E8A-4147-A177-3AD203B41FA5}">
                      <a16:colId xmlns:a16="http://schemas.microsoft.com/office/drawing/2014/main" val="1586602758"/>
                    </a:ext>
                  </a:extLst>
                </a:gridCol>
                <a:gridCol w="1200663">
                  <a:extLst>
                    <a:ext uri="{9D8B030D-6E8A-4147-A177-3AD203B41FA5}">
                      <a16:colId xmlns:a16="http://schemas.microsoft.com/office/drawing/2014/main" val="2676023788"/>
                    </a:ext>
                  </a:extLst>
                </a:gridCol>
                <a:gridCol w="1200663">
                  <a:extLst>
                    <a:ext uri="{9D8B030D-6E8A-4147-A177-3AD203B41FA5}">
                      <a16:colId xmlns:a16="http://schemas.microsoft.com/office/drawing/2014/main" val="1263483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Desc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02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416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050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595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Breitbild</PresentationFormat>
  <Paragraphs>19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Database: user</vt:lpstr>
      <vt:lpstr>Database: games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Wyss</dc:creator>
  <cp:lastModifiedBy>Alexander Wyss</cp:lastModifiedBy>
  <cp:revision>2</cp:revision>
  <dcterms:created xsi:type="dcterms:W3CDTF">2021-08-18T17:40:16Z</dcterms:created>
  <dcterms:modified xsi:type="dcterms:W3CDTF">2021-08-18T17:47:56Z</dcterms:modified>
</cp:coreProperties>
</file>