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62" r:id="rId4"/>
    <p:sldId id="271" r:id="rId5"/>
    <p:sldId id="272" r:id="rId6"/>
    <p:sldId id="273" r:id="rId7"/>
    <p:sldId id="263" r:id="rId8"/>
    <p:sldId id="274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470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44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7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41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63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97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10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6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6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31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045-6375-4E19-9858-CCC701FC405B}" type="datetimeFigureOut">
              <a:rPr lang="de-CH" smtClean="0"/>
              <a:t>13.06.2017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810-9EAF-40E3-8DD5-4DE595B6BF7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4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 Task 14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Blue | </a:t>
            </a:r>
            <a:r>
              <a:rPr lang="en-US" dirty="0"/>
              <a:t>19.05.2017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0420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459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596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D71CC-A5DA-4D69-827B-82904EA9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358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265B3-1DCA-48AB-ABFE-8ADAE010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92DAE-42C6-4200-8504-A267949F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8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D617C-0F27-497D-98D2-DF74B8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C2E34E-7CF7-4E3B-A7D2-C0D432BD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38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A3D69-3227-41AA-91FE-85F7AFC6B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Noteworthy Coding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DACA7-3592-4F74-A238-C4AF10FE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26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e-CH" dirty="0" err="1"/>
              <a:t>ign</a:t>
            </a:r>
            <a:r>
              <a:rPr lang="de-CH" dirty="0"/>
              <a:t> Up – Client Side Validation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E177C7-3EAB-4849-B4C7-0925207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CH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CH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de-CH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e-CH" dirty="0" err="1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.setCaption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"Email </a:t>
            </a:r>
            <a:r>
              <a:rPr lang="de-CH" dirty="0" err="1">
                <a:solidFill>
                  <a:srgbClr val="2A00FF"/>
                </a:solidFill>
                <a:latin typeface="Consolas" panose="020B0609020204030204" pitchFamily="49" charset="0"/>
              </a:rPr>
              <a:t>Address</a:t>
            </a:r>
            <a:r>
              <a:rPr lang="de-CH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binder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withValidator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EmailValidator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"This is not a valid email address"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	.bind(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 	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LoginAccount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::</a:t>
            </a:r>
            <a:r>
              <a:rPr lang="de-CH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setEmail</a:t>
            </a:r>
            <a:r>
              <a:rPr lang="de-CH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601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74660-D150-4433-B606-00CDC0E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645D6-6EDB-442C-9DA1-653A2790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xml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>
              <a:buNone/>
            </a:pPr>
            <a:r>
              <a:rPr lang="fr-F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fr-FR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fr-FR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"http://java.sun.com/xml/ns/</a:t>
            </a:r>
            <a:r>
              <a:rPr lang="fr-FR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 persistence_1_0.xsd" </a:t>
            </a:r>
            <a:r>
              <a:rPr lang="fr-FR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i="1" dirty="0">
                <a:solidFill>
                  <a:srgbClr val="2A00FF"/>
                </a:solidFill>
                <a:latin typeface="Consolas" panose="020B0609020204030204" pitchFamily="49" charset="0"/>
              </a:rPr>
              <a:t>"1.0"</a:t>
            </a:r>
            <a:r>
              <a:rPr lang="fr-FR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>
                <a:solidFill>
                  <a:srgbClr val="7F007F"/>
                </a:solidFill>
                <a:latin typeface="Consolas" panose="020B0609020204030204" pitchFamily="49" charset="0"/>
              </a:rPr>
              <a:t>transaction-type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"RESOURCE_LOCAL"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de-CH" dirty="0" err="1">
                <a:solidFill>
                  <a:srgbClr val="000000"/>
                </a:solidFill>
                <a:latin typeface="Consolas" panose="020B0609020204030204" pitchFamily="49" charset="0"/>
              </a:rPr>
              <a:t>org.eclipse.persistence.jpa.PersistenceProvider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ch.bfh.bti7081.s2017.blue.BorderlineCare.UI.model.Contact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ch.bfh.bti7081.s2017.blue.BorderlineCare.UI.model.DiaryEntry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ch.bfh.bti7081.s2017.blue.BorderlineCare.UI.model.exercise.CalmDownExercise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ch.bfh.bti7081.s2017.blue.BorderlineCare.UI.model.login.LoginAccount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com.mysql.jdbc.Driver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://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borderlinecare?useTimezone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true&amp;amp;serverTimezone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=UTC"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root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CH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de-CH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de-CH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CH" i="1" dirty="0">
                <a:solidFill>
                  <a:srgbClr val="2A00FF"/>
                </a:solidFill>
                <a:latin typeface="Consolas" panose="020B0609020204030204" pitchFamily="49" charset="0"/>
              </a:rPr>
              <a:t>"22JrCCM5$"</a:t>
            </a:r>
            <a:r>
              <a:rPr lang="de-CH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&lt;!--             &lt;property name="</a:t>
            </a:r>
            <a:r>
              <a:rPr 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eclipselink.ddl</a:t>
            </a:r>
            <a:r>
              <a:rPr lang="en-US" dirty="0">
                <a:solidFill>
                  <a:srgbClr val="3F5FBF"/>
                </a:solidFill>
                <a:latin typeface="Consolas" panose="020B0609020204030204" pitchFamily="49" charset="0"/>
              </a:rPr>
              <a:t>-generation" value="create-tables" /&gt; --&gt;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de-CH" dirty="0">
                <a:solidFill>
                  <a:srgbClr val="3F7F7F"/>
                </a:solidFill>
                <a:latin typeface="Consolas" panose="020B0609020204030204" pitchFamily="49" charset="0"/>
              </a:rPr>
              <a:t>-unit</a:t>
            </a: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de-CH" dirty="0" err="1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300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38A87-DF53-41F7-80F1-05C8FBC1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Martin: Diary</a:t>
            </a:r>
          </a:p>
          <a:p>
            <a:r>
              <a:rPr lang="en-US" dirty="0"/>
              <a:t>André: Settings</a:t>
            </a:r>
          </a:p>
          <a:p>
            <a:r>
              <a:rPr lang="en-US" dirty="0"/>
              <a:t>Claudio: Login / Sign Up</a:t>
            </a:r>
          </a:p>
          <a:p>
            <a:r>
              <a:rPr lang="en-US" dirty="0"/>
              <a:t>Joël: Main View / Roaster</a:t>
            </a:r>
          </a:p>
          <a:p>
            <a:r>
              <a:rPr lang="en-US" dirty="0"/>
              <a:t>Patrick: Persistence / Scrum Master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671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CS 1 Task 14</vt:lpstr>
      <vt:lpstr>Demo</vt:lpstr>
      <vt:lpstr>Highlights</vt:lpstr>
      <vt:lpstr>Features</vt:lpstr>
      <vt:lpstr>PowerPoint-Präsentation</vt:lpstr>
      <vt:lpstr>Noteworthy Coding</vt:lpstr>
      <vt:lpstr>Sign Up – Client Side Validation</vt:lpstr>
      <vt:lpstr>Persistence</vt:lpstr>
      <vt:lpstr>Contributions</vt:lpstr>
      <vt:lpstr>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9</dc:title>
  <dc:creator>Joël Frutiger</dc:creator>
  <cp:lastModifiedBy>Joël Frutiger</cp:lastModifiedBy>
  <cp:revision>18</cp:revision>
  <dcterms:created xsi:type="dcterms:W3CDTF">2017-05-01T14:34:44Z</dcterms:created>
  <dcterms:modified xsi:type="dcterms:W3CDTF">2017-06-13T19:22:16Z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