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F80AD-EF81-4713-9376-A176646137FE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602C9-5867-404C-98D7-90EB4FDD509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696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602C9-5867-404C-98D7-90EB4FDD5097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664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F96C-E0B4-40B4-9A78-582E29DC0A63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8B1EC-0E54-4E6D-AF25-3AA71A74D1E4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7DA-498B-4C7F-B796-FFCCCEEBF187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735A-3235-4531-8EBC-70EAD748033F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86B8-3A21-4BE7-8E84-6EFAF37F7C71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C9E3-C984-4666-9603-5B6F7EB1EF46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4C1C4-7096-4E97-A6AD-D32D7DD4E9EE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B3D1-FD69-412E-AD22-19B52912884A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A0-30FF-434D-BA8F-1C608FEED87E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5B9A-A9E9-4A5B-9A61-0E1C18234394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DB2F-6AD0-45C8-B20B-CF1B3D700D9A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81FE-6C31-4D30-BD8B-F249EEB603A9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24A11-BFCE-4681-B1BB-87359D66F3A7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2A47-1FFC-4FB7-9803-69E2DFAED03C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B166-92D8-4A2E-A8CE-D0F5D4495BD8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2D3A-9AF6-410D-8E31-A3BD6CFDF128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E5089-7D4C-42AB-8CE8-B02194FC5033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FC0237-CAD4-4983-ADEE-42359163F2A6}" type="datetime1">
              <a:rPr lang="en-US" smtClean="0"/>
              <a:t>3/1/2017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>
                <a:effectLst/>
              </a:rPr>
              <a:t>CS 1 Task 2: SE Process</a:t>
            </a:r>
            <a:r>
              <a:rPr lang="de-CH" sz="8000" dirty="0">
                <a:effectLst/>
              </a:rPr>
              <a:t/>
            </a:r>
            <a:br>
              <a:rPr lang="de-CH" sz="8000" dirty="0">
                <a:effectLst/>
              </a:rPr>
            </a:br>
            <a:endParaRPr lang="de-CH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Team Blue | 28.02.2017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0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Agile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Pro</a:t>
            </a:r>
            <a:endParaRPr lang="de-CH" dirty="0"/>
          </a:p>
          <a:p>
            <a:pPr lvl="1"/>
            <a:r>
              <a:rPr lang="en-US" dirty="0" smtClean="0"/>
              <a:t>React </a:t>
            </a:r>
            <a:r>
              <a:rPr lang="en-US" dirty="0"/>
              <a:t>requirement of different users (needs and </a:t>
            </a:r>
            <a:r>
              <a:rPr lang="en-US" dirty="0" smtClean="0"/>
              <a:t>wishes)</a:t>
            </a:r>
            <a:endParaRPr lang="de-CH" dirty="0"/>
          </a:p>
          <a:p>
            <a:pPr lvl="1"/>
            <a:r>
              <a:rPr lang="de-CH" dirty="0" smtClean="0"/>
              <a:t>Medical </a:t>
            </a:r>
            <a:r>
              <a:rPr lang="de-CH" dirty="0" err="1"/>
              <a:t>expertise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developers</a:t>
            </a:r>
            <a:r>
              <a:rPr lang="de-CH" dirty="0"/>
              <a:t>. On </a:t>
            </a:r>
            <a:r>
              <a:rPr lang="de-CH" dirty="0" err="1"/>
              <a:t>regular</a:t>
            </a:r>
            <a:r>
              <a:rPr lang="de-CH" dirty="0"/>
              <a:t> </a:t>
            </a:r>
            <a:r>
              <a:rPr lang="de-CH" dirty="0" err="1"/>
              <a:t>user</a:t>
            </a:r>
            <a:r>
              <a:rPr lang="de-CH" dirty="0"/>
              <a:t> </a:t>
            </a:r>
            <a:r>
              <a:rPr lang="de-CH" dirty="0" err="1"/>
              <a:t>input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react</a:t>
            </a:r>
            <a:r>
              <a:rPr lang="de-CH" dirty="0" smtClean="0"/>
              <a:t>.</a:t>
            </a:r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r>
              <a:rPr lang="en-US" u="sng" dirty="0" smtClean="0"/>
              <a:t>Contra</a:t>
            </a:r>
            <a:endParaRPr lang="de-CH" dirty="0"/>
          </a:p>
          <a:p>
            <a:pPr lvl="1"/>
            <a:r>
              <a:rPr lang="de-CH" dirty="0" err="1" smtClean="0"/>
              <a:t>Too</a:t>
            </a:r>
            <a:r>
              <a:rPr lang="de-CH" dirty="0" smtClean="0"/>
              <a:t>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customer</a:t>
            </a:r>
            <a:r>
              <a:rPr lang="de-CH" dirty="0"/>
              <a:t> </a:t>
            </a:r>
            <a:r>
              <a:rPr lang="de-CH" dirty="0" err="1"/>
              <a:t>feedback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 smtClean="0"/>
              <a:t>process</a:t>
            </a:r>
            <a:r>
              <a:rPr lang="de-CH" dirty="0" smtClean="0"/>
              <a:t>.</a:t>
            </a:r>
          </a:p>
          <a:p>
            <a:pPr lvl="1"/>
            <a:r>
              <a:rPr lang="de-CH" dirty="0" err="1" smtClean="0"/>
              <a:t>Neglecting</a:t>
            </a:r>
            <a:r>
              <a:rPr lang="de-CH" dirty="0" smtClean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documentation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7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Plan-driven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Pro</a:t>
            </a:r>
            <a:endParaRPr lang="de-CH" dirty="0"/>
          </a:p>
          <a:p>
            <a:pPr lvl="1"/>
            <a:r>
              <a:rPr lang="de-CH" dirty="0" err="1"/>
              <a:t>Cost</a:t>
            </a:r>
            <a:r>
              <a:rPr lang="de-CH" dirty="0"/>
              <a:t> simpler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define</a:t>
            </a:r>
            <a:r>
              <a:rPr lang="de-CH" dirty="0"/>
              <a:t>, manage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evaluate</a:t>
            </a:r>
            <a:endParaRPr lang="de-CH" dirty="0"/>
          </a:p>
          <a:p>
            <a:pPr lvl="1"/>
            <a:r>
              <a:rPr lang="en-US" dirty="0"/>
              <a:t>Phase </a:t>
            </a:r>
            <a:r>
              <a:rPr lang="de-CH" dirty="0" err="1"/>
              <a:t>clearly</a:t>
            </a:r>
            <a:r>
              <a:rPr lang="de-CH" dirty="0"/>
              <a:t> </a:t>
            </a:r>
            <a:r>
              <a:rPr lang="de-CH" dirty="0" err="1"/>
              <a:t>structured</a:t>
            </a:r>
            <a:r>
              <a:rPr lang="de-CH" dirty="0"/>
              <a:t> (</a:t>
            </a:r>
            <a:r>
              <a:rPr lang="de-CH" dirty="0" err="1"/>
              <a:t>milestones</a:t>
            </a:r>
            <a:r>
              <a:rPr lang="de-CH" dirty="0"/>
              <a:t>, </a:t>
            </a:r>
            <a:r>
              <a:rPr lang="de-CH" dirty="0" err="1"/>
              <a:t>targets</a:t>
            </a:r>
            <a:r>
              <a:rPr lang="de-CH" dirty="0" smtClean="0"/>
              <a:t>)</a:t>
            </a:r>
          </a:p>
          <a:p>
            <a:pPr marL="457200" lvl="1" indent="0">
              <a:buNone/>
            </a:pPr>
            <a:endParaRPr lang="de-CH" dirty="0"/>
          </a:p>
          <a:p>
            <a:pPr marL="0" indent="0">
              <a:buNone/>
            </a:pPr>
            <a:r>
              <a:rPr lang="en-US" u="sng" dirty="0"/>
              <a:t>Contra</a:t>
            </a:r>
            <a:endParaRPr lang="de-CH" dirty="0"/>
          </a:p>
          <a:p>
            <a:pPr lvl="1"/>
            <a:r>
              <a:rPr lang="de-CH" dirty="0" err="1"/>
              <a:t>Late</a:t>
            </a:r>
            <a:r>
              <a:rPr lang="de-CH" dirty="0"/>
              <a:t> </a:t>
            </a:r>
            <a:r>
              <a:rPr lang="de-CH" dirty="0" err="1"/>
              <a:t>delivery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customer</a:t>
            </a:r>
            <a:r>
              <a:rPr lang="de-CH" dirty="0"/>
              <a:t>.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follows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:</a:t>
            </a:r>
          </a:p>
          <a:p>
            <a:pPr lvl="2"/>
            <a:r>
              <a:rPr lang="en-US" dirty="0"/>
              <a:t>Less/no feedback</a:t>
            </a:r>
            <a:endParaRPr lang="de-CH" dirty="0"/>
          </a:p>
          <a:p>
            <a:pPr lvl="2"/>
            <a:r>
              <a:rPr lang="en-US" dirty="0"/>
              <a:t>Bad/difficult to react </a:t>
            </a:r>
            <a:r>
              <a:rPr lang="de-CH" dirty="0"/>
              <a:t>on </a:t>
            </a:r>
            <a:r>
              <a:rPr lang="de-CH" dirty="0" err="1"/>
              <a:t>customer's</a:t>
            </a:r>
            <a:r>
              <a:rPr lang="de-CH" dirty="0"/>
              <a:t> </a:t>
            </a:r>
            <a:r>
              <a:rPr lang="de-CH" dirty="0" err="1" smtClean="0"/>
              <a:t>request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6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Summary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Agile for our project</a:t>
            </a:r>
            <a:r>
              <a:rPr lang="en-US" dirty="0" smtClean="0"/>
              <a:t>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2183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97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Depth</vt:lpstr>
      <vt:lpstr>CS 1 Task 2: SE Process </vt:lpstr>
      <vt:lpstr>Agile</vt:lpstr>
      <vt:lpstr>Plan-driven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 Task 2: SE Process </dc:title>
  <dc:creator>Kieliger, Martin</dc:creator>
  <cp:lastModifiedBy>Kieliger, Martin</cp:lastModifiedBy>
  <cp:revision>2</cp:revision>
  <dcterms:created xsi:type="dcterms:W3CDTF">2017-03-01T10:42:59Z</dcterms:created>
  <dcterms:modified xsi:type="dcterms:W3CDTF">2017-03-01T10:48:15Z</dcterms:modified>
</cp:coreProperties>
</file>