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2" r:id="rId4"/>
    <p:sldId id="271" r:id="rId5"/>
    <p:sldId id="273" r:id="rId6"/>
    <p:sldId id="263" r:id="rId7"/>
    <p:sldId id="274" r:id="rId8"/>
    <p:sldId id="276" r:id="rId9"/>
    <p:sldId id="275" r:id="rId10"/>
    <p:sldId id="264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4638A87-DF53-41F7-80F1-05C8FBC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Martin: Diary</a:t>
            </a:r>
          </a:p>
          <a:p>
            <a:r>
              <a:rPr lang="en-US" dirty="0"/>
              <a:t>André: Settings</a:t>
            </a:r>
          </a:p>
          <a:p>
            <a:r>
              <a:rPr lang="en-US" dirty="0"/>
              <a:t>Claudio: Login / Sign Up</a:t>
            </a:r>
          </a:p>
          <a:p>
            <a:r>
              <a:rPr lang="en-US" dirty="0"/>
              <a:t>Joël: Main View / Roaster</a:t>
            </a:r>
          </a:p>
          <a:p>
            <a:r>
              <a:rPr lang="en-US" dirty="0"/>
              <a:t>Patrick: Persistence / Scrum Master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Scrum</a:t>
            </a:r>
          </a:p>
          <a:p>
            <a:r>
              <a:rPr lang="de-CH" dirty="0" smtClean="0"/>
              <a:t>MVP Pattern</a:t>
            </a:r>
          </a:p>
          <a:p>
            <a:r>
              <a:rPr lang="de-CH" smtClean="0"/>
              <a:t>State Event</a:t>
            </a:r>
            <a:endParaRPr lang="de-CH" dirty="0" smtClean="0"/>
          </a:p>
          <a:p>
            <a:r>
              <a:rPr lang="de-CH" dirty="0" smtClean="0"/>
              <a:t>Schwierigkeiten bei Zusammenarbeit(pushen/pullen des Projekts)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8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59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9FD71CC-A5DA-4D69-827B-82904EA9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5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B265B3-1DCA-48AB-ABFE-8ADAE010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592DAE-42C6-4200-8504-A267949F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0A3D69-3227-41AA-91FE-85F7AFC6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/ Noteworthy Coding 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67DACA7-3592-4F74-A238-C4AF10F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2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e-CH" dirty="0" err="1"/>
              <a:t>ign</a:t>
            </a:r>
            <a:r>
              <a:rPr lang="de-CH" dirty="0"/>
              <a:t> Up – Client Side Validation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BE177C7-3EAB-4849-B4C7-0925207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"Email </a:t>
            </a:r>
            <a:r>
              <a:rPr lang="de-CH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binder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withValidator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"This is not a valid email address"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.bind(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	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374660-D150-4433-B606-00CDC0E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5645D6-6EDB-442C-9DA1-653A2790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persistence_1_0.xsd"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borderlinecare?useTimezone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true&amp;amp;serverTimezone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0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FA8D05D-3264-44E6-8F29-A7D2A10D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endParaRPr lang="de-CH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de-CH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de-CH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"LOGINACCOUNT_EMAIL"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it-IT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2A00FF"/>
                </a:solidFill>
                <a:latin typeface="Consolas" panose="020B0609020204030204" pitchFamily="49" charset="0"/>
              </a:rPr>
              <a:t>loginAccount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it-IT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it-IT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CalmDownExercise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calmDownExercises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09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Buttons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getMessageLink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de-CH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body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"I need help."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fullLink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sms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://"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"?body="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body; </a:t>
            </a:r>
          </a:p>
          <a:p>
            <a:pPr marL="457200" lvl="1" indent="0">
              <a:buNone/>
            </a:pPr>
            <a:r>
              <a:rPr lang="de-CH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CH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86722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</vt:lpstr>
      <vt:lpstr>CS 1 Task 14</vt:lpstr>
      <vt:lpstr>Demo</vt:lpstr>
      <vt:lpstr>Highlights</vt:lpstr>
      <vt:lpstr>Features</vt:lpstr>
      <vt:lpstr>Features / Noteworthy Coding </vt:lpstr>
      <vt:lpstr>Sign Up – Client Side Validation</vt:lpstr>
      <vt:lpstr>Persistence</vt:lpstr>
      <vt:lpstr>PowerPoint Presentation</vt:lpstr>
      <vt:lpstr>Emergency Buttons</vt:lpstr>
      <vt:lpstr>Contributions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Claudio Polo</cp:lastModifiedBy>
  <cp:revision>25</cp:revision>
  <dcterms:created xsi:type="dcterms:W3CDTF">2017-05-01T14:34:44Z</dcterms:created>
  <dcterms:modified xsi:type="dcterms:W3CDTF">2017-06-15T12:05:21Z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