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3" r:id="rId4"/>
    <p:sldId id="263" r:id="rId5"/>
    <p:sldId id="274" r:id="rId6"/>
    <p:sldId id="276" r:id="rId7"/>
    <p:sldId id="275" r:id="rId8"/>
    <p:sldId id="278" r:id="rId9"/>
    <p:sldId id="264" r:id="rId10"/>
    <p:sldId id="27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7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40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7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41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63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1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6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1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045-6375-4E19-9858-CCC701FC405B}" type="datetimeFigureOut">
              <a:rPr lang="de-CH" smtClean="0"/>
              <a:t>15.06.2017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4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19.05.2017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042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Lessons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</a:t>
            </a:r>
            <a:endParaRPr lang="de-CH" dirty="0"/>
          </a:p>
          <a:p>
            <a:r>
              <a:rPr lang="en-US" dirty="0"/>
              <a:t>Testing &amp; Modeling</a:t>
            </a:r>
            <a:endParaRPr lang="de-CH" dirty="0"/>
          </a:p>
          <a:p>
            <a:r>
              <a:rPr lang="de-CH" dirty="0"/>
              <a:t>Scrum</a:t>
            </a:r>
          </a:p>
          <a:p>
            <a:r>
              <a:rPr lang="de-CH" dirty="0"/>
              <a:t>MVP Pattern</a:t>
            </a:r>
          </a:p>
          <a:p>
            <a:r>
              <a:rPr lang="de-CH" dirty="0"/>
              <a:t>State Event</a:t>
            </a:r>
          </a:p>
          <a:p>
            <a:r>
              <a:rPr lang="de-CH" dirty="0"/>
              <a:t>Schwierigkeiten bei Zusammenarbeit(pushen/pullen des Projekts)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8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596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A3D69-3227-41AA-91FE-85F7AFC6B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/ Noteworthy Coding 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DACA7-3592-4F74-A238-C4AF10FE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26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de-CH" dirty="0" err="1"/>
              <a:t>ign</a:t>
            </a:r>
            <a:r>
              <a:rPr lang="de-CH" dirty="0"/>
              <a:t> Up – Client Side Validation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177C7-3EAB-4849-B4C7-0925207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.setCaption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"Email </a:t>
            </a:r>
            <a:r>
              <a:rPr lang="de-CH" dirty="0" err="1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binder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withValidator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EmailValidator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"This is not a valid email address"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	.bind(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	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601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74660-D150-4433-B606-00CDC0EF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645D6-6EDB-442C-9DA1-653A2790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 persistence_1_0.xsd"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"1.0"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>
                <a:solidFill>
                  <a:srgbClr val="7F007F"/>
                </a:solidFill>
                <a:latin typeface="Consolas" panose="020B0609020204030204" pitchFamily="49" charset="0"/>
              </a:rPr>
              <a:t>transaction-type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"RESOURCE_LOCAL"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de-CH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borderlinecare?useTimezone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true&amp;amp;serverTimezone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=UTC"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…</a:t>
            </a:r>
            <a:endParaRPr lang="de-CH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00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A8D05D-3264-44E6-8F29-A7D2A10D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219"/>
            <a:ext cx="10515600" cy="5818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endParaRPr lang="de-CH" dirty="0">
              <a:solidFill>
                <a:srgbClr val="646464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de-CH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C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de-CH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PERSIST</a:t>
            </a:r>
            <a:r>
              <a:rPr lang="de-CH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CH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"LOGINACCOUNT_EMAIL"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LoginAccount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loginAccount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it-IT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2A00FF"/>
                </a:solidFill>
                <a:latin typeface="Consolas" panose="020B0609020204030204" pitchFamily="49" charset="0"/>
              </a:rPr>
              <a:t>loginAccount</a:t>
            </a:r>
            <a:r>
              <a:rPr lang="it-IT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it-IT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PERSIST</a:t>
            </a:r>
            <a:r>
              <a:rPr lang="it-IT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CH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Set&lt;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CalmDownExercise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CH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calmDownExercises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09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CCBB4-34F7-4042-8B5A-7ABE6B7B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Buttons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BDEC-9AB4-4588-8A7C-560D4EE6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getMessageLink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de-CH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body =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"I need help."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fullLink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sms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://"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"?body="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body; </a:t>
            </a:r>
          </a:p>
          <a:p>
            <a:pPr marL="457200" lvl="1" indent="0">
              <a:buNone/>
            </a:pPr>
            <a:r>
              <a:rPr lang="de-CH" sz="2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de-CH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86722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CCBB4-34F7-4042-8B5A-7ABE6B7B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Views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BDEC-9AB4-4588-8A7C-560D4EE6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sz="32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Grid&lt;&gt;();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// create two columns, set the ID's and add the captions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Column&lt;Contact, ?&gt;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.addColumn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(Contact::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columnName</a:t>
            </a:r>
            <a:r>
              <a:rPr lang="de-CH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columnName</a:t>
            </a:r>
            <a:r>
              <a:rPr lang="de-CH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.setCaption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Column&lt;Contact, ?&gt;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columnPhoneNumber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C0"/>
                </a:solidFill>
                <a:latin typeface="Consolas" panose="020B0609020204030204" pitchFamily="49" charset="0"/>
              </a:rPr>
              <a:t>grid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.addColumn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(Contact::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getPhoneNumber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columnPhoneNumber</a:t>
            </a:r>
            <a:r>
              <a:rPr lang="de-CH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3200" dirty="0" err="1">
                <a:solidFill>
                  <a:srgbClr val="2A00FF"/>
                </a:solidFill>
                <a:latin typeface="Consolas" panose="020B0609020204030204" pitchFamily="49" charset="0"/>
              </a:rPr>
              <a:t>Phonenumber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CH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columnPhoneNumber</a:t>
            </a:r>
            <a:r>
              <a:rPr lang="de-CH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.setCaption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3200" dirty="0" err="1">
                <a:solidFill>
                  <a:srgbClr val="2A00FF"/>
                </a:solidFill>
                <a:latin typeface="Consolas" panose="020B0609020204030204" pitchFamily="49" charset="0"/>
              </a:rPr>
              <a:t>Phonenumber</a:t>
            </a:r>
            <a:r>
              <a:rPr lang="de-CH" sz="3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88595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38A87-DF53-41F7-80F1-05C8FBC1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Martin: Diary</a:t>
            </a:r>
          </a:p>
          <a:p>
            <a:r>
              <a:rPr lang="en-US" dirty="0"/>
              <a:t>André: Settings</a:t>
            </a:r>
          </a:p>
          <a:p>
            <a:r>
              <a:rPr lang="en-US" dirty="0"/>
              <a:t>Claudio: Login / Sign Up</a:t>
            </a:r>
          </a:p>
          <a:p>
            <a:r>
              <a:rPr lang="en-US" dirty="0"/>
              <a:t>Joël: Main View / Roaster</a:t>
            </a:r>
          </a:p>
          <a:p>
            <a:r>
              <a:rPr lang="en-US" dirty="0"/>
              <a:t>Patrick: Persistence / Scrum Master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671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Breitbild</PresentationFormat>
  <Paragraphs>63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CS 1 Task 14</vt:lpstr>
      <vt:lpstr>Demo</vt:lpstr>
      <vt:lpstr>Features / Noteworthy Coding </vt:lpstr>
      <vt:lpstr>Sign Up – Client Side Validation</vt:lpstr>
      <vt:lpstr>Persistence</vt:lpstr>
      <vt:lpstr>PowerPoint-Präsentation</vt:lpstr>
      <vt:lpstr>Emergency Buttons</vt:lpstr>
      <vt:lpstr>Grid Views</vt:lpstr>
      <vt:lpstr>Contributions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9</dc:title>
  <dc:creator>Joël Frutiger</dc:creator>
  <cp:lastModifiedBy>Joël Frutiger</cp:lastModifiedBy>
  <cp:revision>27</cp:revision>
  <dcterms:created xsi:type="dcterms:W3CDTF">2017-05-01T14:34:44Z</dcterms:created>
  <dcterms:modified xsi:type="dcterms:W3CDTF">2017-06-15T17:05:57Z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