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9" r:id="rId5"/>
    <p:sldId id="268" r:id="rId6"/>
    <p:sldId id="269" r:id="rId7"/>
    <p:sldId id="271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DE2D-C1F1-4533-991D-33DAAF0316ED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72B1-09FD-40CA-B244-8F9849F51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Specification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endParaRPr lang="de-CH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</a:t>
            </a:r>
            <a:r>
              <a:rPr lang="de-CH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blue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r>
              <a:rPr lang="de-CH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24.03.2017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4 : User </a:t>
            </a:r>
            <a:r>
              <a:rPr lang="de-CH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68" y="1203649"/>
            <a:ext cx="6635103" cy="5225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System Architektur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38" y="1612155"/>
            <a:ext cx="7147444" cy="47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2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System Model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41888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81" y="1462185"/>
            <a:ext cx="4554359" cy="51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49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Domain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Rechtlich: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dirty="0" err="1"/>
              <a:t>Schweizerischen</a:t>
            </a:r>
            <a:r>
              <a:rPr lang="en-GB" sz="2800" dirty="0"/>
              <a:t> </a:t>
            </a:r>
            <a:r>
              <a:rPr lang="en-GB" sz="2800" dirty="0" err="1"/>
              <a:t>Datenschutzrichtlinien</a:t>
            </a:r>
            <a:r>
              <a:rPr lang="en-GB" sz="2800" dirty="0"/>
              <a:t> (</a:t>
            </a:r>
            <a:r>
              <a:rPr lang="en-GB" sz="2800" dirty="0" err="1"/>
              <a:t>Patientendaten</a:t>
            </a:r>
            <a:r>
              <a:rPr lang="en-GB" sz="2800" dirty="0"/>
              <a:t>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dirty="0"/>
              <a:t>Einhalten der Datenaufbewahrungspicht (10-15)</a:t>
            </a: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677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990480" y="19779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Black-Box</a:t>
            </a:r>
          </a:p>
        </p:txBody>
      </p:sp>
    </p:spTree>
    <p:extLst>
      <p:ext uri="{BB962C8B-B14F-4D97-AF65-F5344CB8AC3E}">
        <p14:creationId xmlns:p14="http://schemas.microsoft.com/office/powerpoint/2010/main" val="1544905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Martin</cp:lastModifiedBy>
  <cp:revision>48</cp:revision>
  <dcterms:created xsi:type="dcterms:W3CDTF">2016-03-02T17:48:30Z</dcterms:created>
  <dcterms:modified xsi:type="dcterms:W3CDTF">2017-03-24T07:29:57Z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