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6"/>
  </p:notes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63" r:id="rId15"/>
    <p:sldId id="264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E1F90-0B2A-405E-BC64-B04AB38A28DD}" type="datetimeFigureOut">
              <a:rPr lang="de-CH" smtClean="0"/>
              <a:t>20.03.2017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CEBA9-7D19-48C9-B338-B8FDE51385E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7171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CEBA9-7D19-48C9-B338-B8FDE51385ED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3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51C9-2478-4BD2-BE4D-474F5A07A30A}" type="datetime1">
              <a:rPr lang="en-US" smtClean="0"/>
              <a:t>3/20/2017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263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51C9-2478-4BD2-BE4D-474F5A07A30A}" type="datetime1">
              <a:rPr lang="en-US" smtClean="0"/>
              <a:t>3/20/2017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9273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51C9-2478-4BD2-BE4D-474F5A07A30A}" type="datetime1">
              <a:rPr lang="en-US" smtClean="0"/>
              <a:t>3/20/2017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9154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51C9-2478-4BD2-BE4D-474F5A07A30A}" type="datetime1">
              <a:rPr lang="en-US" smtClean="0"/>
              <a:t>3/20/2017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456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51C9-2478-4BD2-BE4D-474F5A07A30A}" type="datetime1">
              <a:rPr lang="en-US" smtClean="0"/>
              <a:t>3/20/2017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722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51C9-2478-4BD2-BE4D-474F5A07A30A}" type="datetime1">
              <a:rPr lang="en-US" smtClean="0"/>
              <a:t>3/20/2017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2309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51C9-2478-4BD2-BE4D-474F5A07A30A}" type="datetime1">
              <a:rPr lang="en-US" smtClean="0"/>
              <a:t>3/20/2017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7737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51C9-2478-4BD2-BE4D-474F5A07A30A}" type="datetime1">
              <a:rPr lang="en-US" smtClean="0"/>
              <a:t>3/20/2017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7267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51C9-2478-4BD2-BE4D-474F5A07A30A}" type="datetime1">
              <a:rPr lang="en-US" smtClean="0"/>
              <a:t>3/20/2017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2082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51C9-2478-4BD2-BE4D-474F5A07A30A}" type="datetime1">
              <a:rPr lang="en-US" smtClean="0"/>
              <a:t>3/20/2017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8215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51C9-2478-4BD2-BE4D-474F5A07A30A}" type="datetime1">
              <a:rPr lang="en-US" smtClean="0"/>
              <a:t>3/20/2017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2905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851C9-2478-4BD2-BE4D-474F5A07A30A}" type="datetime1">
              <a:rPr lang="en-US" smtClean="0"/>
              <a:t>3/20/2017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6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effectLst/>
              </a:rPr>
              <a:t>CS 1 Task 3: </a:t>
            </a:r>
            <a:br>
              <a:rPr lang="en-US" sz="8000" dirty="0">
                <a:effectLst/>
              </a:rPr>
            </a:br>
            <a:r>
              <a:rPr lang="de-CH" sz="8000" dirty="0"/>
              <a:t>Design </a:t>
            </a:r>
            <a:r>
              <a:rPr lang="de-CH" sz="8000" dirty="0" err="1"/>
              <a:t>Thinking</a:t>
            </a:r>
            <a:endParaRPr lang="de-CH" sz="80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Team Blue | </a:t>
            </a:r>
            <a:r>
              <a:rPr lang="en-US" dirty="0"/>
              <a:t>21.03.2017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980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447" y="0"/>
            <a:ext cx="3539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058" y="0"/>
            <a:ext cx="3665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9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841" y="0"/>
            <a:ext cx="3518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94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807" y="0"/>
            <a:ext cx="3782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82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Resultat 2: Main 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Diary</a:t>
            </a:r>
            <a:endParaRPr lang="de-CH" dirty="0"/>
          </a:p>
          <a:p>
            <a:r>
              <a:rPr lang="de-CH" dirty="0" err="1"/>
              <a:t>Exercises</a:t>
            </a:r>
            <a:endParaRPr lang="de-CH" dirty="0"/>
          </a:p>
          <a:p>
            <a:r>
              <a:rPr lang="de-CH" dirty="0"/>
              <a:t>Infos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66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2050" name="Picture 2" descr="https://lh3.googleusercontent.com/FEO7EaXoNiGl5dZfSmMXQug4WoAV-Sr9FFjKwStKhUzEcmUHoUFQEiCaglvi_xObqF5_eE-P9E_OY5j6vSVtUFAhtaWXEoI1ve-Qk_jTH4QvRhbUhzG3dxrZq_f3LXFiB_Quoa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474" y="1027906"/>
            <a:ext cx="7611051" cy="499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766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895" y="0"/>
            <a:ext cx="3726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53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103" y="0"/>
            <a:ext cx="3853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36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256" y="0"/>
            <a:ext cx="3823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01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690" y="0"/>
            <a:ext cx="3602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2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Learned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Interview / </a:t>
            </a:r>
            <a:r>
              <a:rPr lang="en-US" dirty="0" err="1"/>
              <a:t>Feldstudie</a:t>
            </a:r>
            <a:r>
              <a:rPr lang="en-US" dirty="0"/>
              <a:t> so </a:t>
            </a:r>
            <a:r>
              <a:rPr lang="en-US" dirty="0" err="1"/>
              <a:t>schnell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möglich</a:t>
            </a:r>
            <a:endParaRPr lang="en-US" dirty="0"/>
          </a:p>
          <a:p>
            <a:pPr lvl="0"/>
            <a:r>
              <a:rPr lang="en-US" dirty="0" err="1"/>
              <a:t>Relevanz</a:t>
            </a:r>
            <a:r>
              <a:rPr lang="en-US" dirty="0"/>
              <a:t> der Research</a:t>
            </a:r>
          </a:p>
          <a:p>
            <a:pPr lvl="0"/>
            <a:endParaRPr lang="en-US" dirty="0"/>
          </a:p>
          <a:p>
            <a:pPr lvl="0"/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58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894" y="0"/>
            <a:ext cx="35602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18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313" y="0"/>
            <a:ext cx="3493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12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448" y="0"/>
            <a:ext cx="35311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8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966" y="0"/>
            <a:ext cx="3618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05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Diskussion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5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Resulate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Storyboards</a:t>
            </a:r>
          </a:p>
          <a:p>
            <a:r>
              <a:rPr lang="en-US" dirty="0"/>
              <a:t>4 </a:t>
            </a:r>
            <a:r>
              <a:rPr lang="en-US" dirty="0" err="1"/>
              <a:t>Prototypen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Resultat 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5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Resultat 1: Main Features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Notfall </a:t>
            </a:r>
            <a:r>
              <a:rPr lang="de-CH" dirty="0" err="1"/>
              <a:t>button</a:t>
            </a:r>
            <a:endParaRPr lang="de-CH" dirty="0"/>
          </a:p>
          <a:p>
            <a:r>
              <a:rPr lang="de-CH" dirty="0"/>
              <a:t>Status</a:t>
            </a:r>
          </a:p>
          <a:p>
            <a:r>
              <a:rPr lang="de-CH" dirty="0"/>
              <a:t>Live Chat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6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 descr="https://lh3.googleusercontent.com/cSpDIHUcigfGH9aOzesVVu5e_KyXuSqs9Kz0C1HHfRA8aDIiQ_sn-9OtfDbE6Ra7tQbN-v154dhLKPKcBotxuFDmwR4no4UpFyEff_T4ZbnRMIuREQBnd4riTgOqt2fTzBoY0v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649" y="672941"/>
            <a:ext cx="7892702" cy="559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5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52475" y="0"/>
            <a:ext cx="106870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7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064" y="0"/>
            <a:ext cx="3463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9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703" y="0"/>
            <a:ext cx="3452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4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</Words>
  <Application>Microsoft Office PowerPoint</Application>
  <PresentationFormat>Breitbild</PresentationFormat>
  <Paragraphs>43</Paragraphs>
  <Slides>24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</vt:lpstr>
      <vt:lpstr>CS 1 Task 3:  Design Thinking</vt:lpstr>
      <vt:lpstr>Lessons Learned</vt:lpstr>
      <vt:lpstr>Resulate</vt:lpstr>
      <vt:lpstr>Resultat 1</vt:lpstr>
      <vt:lpstr>Resultat 1: Main Features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Resultat 2: Main Features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Diskussion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 Task 1: First Analysis</dc:title>
  <dc:creator>Kieliger, Martin</dc:creator>
  <cp:lastModifiedBy>Joël Frutiger</cp:lastModifiedBy>
  <cp:revision>14</cp:revision>
  <dcterms:created xsi:type="dcterms:W3CDTF">2017-03-01T07:51:57Z</dcterms:created>
  <dcterms:modified xsi:type="dcterms:W3CDTF">2017-03-20T19:16:28Z</dcterms:modified>
</cp:coreProperties>
</file>