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61" r:id="rId8"/>
    <p:sldId id="259" r:id="rId9"/>
    <p:sldId id="260" r:id="rId10"/>
    <p:sldId id="262" r:id="rId11"/>
    <p:sldId id="256" r:id="rId12"/>
    <p:sldId id="257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01.05.2017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01.05.2017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99" y="2499500"/>
            <a:ext cx="8086801" cy="1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02" y="863250"/>
            <a:ext cx="8883395" cy="5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36948" y="490194"/>
            <a:ext cx="10303497" cy="5627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947" y="490194"/>
            <a:ext cx="10303497" cy="94674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36948" y="1611984"/>
            <a:ext cx="4939646" cy="1692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1036948" y="3941975"/>
            <a:ext cx="4939646" cy="1692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7361548" y="1611984"/>
            <a:ext cx="3065282" cy="1692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8144759" y="1812303"/>
            <a:ext cx="1291472" cy="129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de-CH" dirty="0"/>
          </a:p>
        </p:txBody>
      </p:sp>
      <p:sp>
        <p:nvSpPr>
          <p:cNvPr id="13" name="Content"/>
          <p:cNvSpPr txBox="1"/>
          <p:nvPr>
            <p:custDataLst>
              <p:custData r:id="rId1"/>
            </p:custDataLst>
          </p:nvPr>
        </p:nvSpPr>
        <p:spPr>
          <a:xfrm>
            <a:off x="1136530" y="1696887"/>
            <a:ext cx="107728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Diary</a:t>
            </a:r>
          </a:p>
        </p:txBody>
      </p: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1204023" y="2127722"/>
            <a:ext cx="8819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2" descr="C:\Users\t-dantay\Documents\First24\camera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91" y="2110371"/>
            <a:ext cx="402690" cy="2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4606079" y="29273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New entry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5"/>
            </p:custDataLst>
          </p:nvPr>
        </p:nvSpPr>
        <p:spPr>
          <a:xfrm>
            <a:off x="1175448" y="4120034"/>
            <a:ext cx="14402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Exercise of the day</a:t>
            </a:r>
          </a:p>
        </p:txBody>
      </p:sp>
      <p:pic>
        <p:nvPicPr>
          <p:cNvPr id="18" name="Picture 2" descr="C:\Users\t-dantay\Documents\First24\camera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49" y="4548933"/>
            <a:ext cx="1503963" cy="8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253"/>
            <a:ext cx="12192000" cy="50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55" y="1027906"/>
            <a:ext cx="11124089" cy="40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1" y="0"/>
            <a:ext cx="9671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Props1.xml><?xml version="1.0" encoding="utf-8"?>
<ds:datastoreItem xmlns:ds="http://schemas.openxmlformats.org/officeDocument/2006/customXml" ds:itemID="{E045FC00-143F-46C0-AEEA-F479DD17D70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FD6025D-B02D-4501-90EF-9667FD76660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45E1705-03A0-4BAB-B902-FAC9B0BCE38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B16F647-59F2-4E17-A32B-832B48F6304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78ADDD3-3527-4D3C-AF64-BE467E0984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E37A25-9AB2-420F-9C79-EA4EC9F7A2C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</vt:lpstr>
      <vt:lpstr>CS 1 Task 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Joël Frutiger</cp:lastModifiedBy>
  <cp:revision>3</cp:revision>
  <dcterms:created xsi:type="dcterms:W3CDTF">2017-05-01T14:34:44Z</dcterms:created>
  <dcterms:modified xsi:type="dcterms:W3CDTF">2017-05-01T14:58:17Z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