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6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19.05.2017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70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19.05.2017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440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19.05.2017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47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19.05.2017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81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19.05.2017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341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19.05.2017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63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19.05.2017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197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19.05.2017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410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19.05.2017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169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19.05.2017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363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19.05.2017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313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3A045-6375-4E19-9858-CCC701FC405B}" type="datetimeFigureOut">
              <a:rPr lang="de-CH" smtClean="0"/>
              <a:t>19.05.2017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344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 Task 13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Blue | </a:t>
            </a:r>
            <a:r>
              <a:rPr lang="en-US" dirty="0"/>
              <a:t>19.05.2017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042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440" y="935460"/>
            <a:ext cx="7945120" cy="5490646"/>
          </a:xfrm>
        </p:spPr>
      </p:pic>
    </p:spTree>
    <p:extLst>
      <p:ext uri="{BB962C8B-B14F-4D97-AF65-F5344CB8AC3E}">
        <p14:creationId xmlns:p14="http://schemas.microsoft.com/office/powerpoint/2010/main" val="258358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Context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3047999" y="751344"/>
            <a:ext cx="866009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DailyExercise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Exercise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de-CH" dirty="0">
              <a:latin typeface="Consolas" panose="020B0609020204030204" pitchFamily="49" charset="0"/>
            </a:endParaRPr>
          </a:p>
          <a:p>
            <a:r>
              <a:rPr lang="de-CH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State </a:t>
            </a:r>
            <a:r>
              <a:rPr lang="de-CH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state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de-CH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DailyExercise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	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description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					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b="1" dirty="0">
                <a:solidFill>
                  <a:srgbClr val="7F0055"/>
                </a:solidFill>
                <a:latin typeface="Consolas" panose="020B0609020204030204" pitchFamily="49" charset="0"/>
              </a:rPr>
              <a:t>		super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b="1" dirty="0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CH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description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CH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de-CH" dirty="0" err="1">
                <a:solidFill>
                  <a:srgbClr val="000000"/>
                </a:solidFill>
                <a:latin typeface="Consolas" panose="020B0609020204030204" pitchFamily="49" charset="0"/>
              </a:rPr>
              <a:t>setState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ExercisePending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de-CH" dirty="0"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setState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(State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de-CH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de-CH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de-CH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CH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state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CH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state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CH" dirty="0">
              <a:latin typeface="Consolas" panose="020B0609020204030204" pitchFamily="49" charset="0"/>
            </a:endParaRPr>
          </a:p>
          <a:p>
            <a:pPr lvl="2"/>
            <a:r>
              <a:rPr lang="de-CH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State </a:t>
            </a:r>
            <a:r>
              <a:rPr lang="de-CH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getState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de-CH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de-CH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state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CH" dirty="0">
              <a:latin typeface="Consolas" panose="020B0609020204030204" pitchFamily="49" charset="0"/>
            </a:endParaRPr>
          </a:p>
          <a:p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601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</a:t>
            </a:r>
          </a:p>
        </p:txBody>
      </p:sp>
      <p:sp>
        <p:nvSpPr>
          <p:cNvPr id="4" name="Rechteck 3"/>
          <p:cNvSpPr/>
          <p:nvPr/>
        </p:nvSpPr>
        <p:spPr>
          <a:xfrm>
            <a:off x="1190919" y="1690688"/>
            <a:ext cx="912514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3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CH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3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de-CH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 State {</a:t>
            </a:r>
          </a:p>
          <a:p>
            <a:r>
              <a:rPr lang="de-CH" sz="3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CH" sz="3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CH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de-CH" sz="3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getTitle</a:t>
            </a:r>
            <a:r>
              <a:rPr lang="de-CH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CH" sz="3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CH" sz="3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CH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3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de-CH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3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isCancelButtonVisible</a:t>
            </a:r>
            <a:r>
              <a:rPr lang="de-CH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CH" sz="3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CH" sz="3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CH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3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de-CH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3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isStartButtonVisible</a:t>
            </a:r>
            <a:r>
              <a:rPr lang="de-CH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CH" sz="3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CH" sz="3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CH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3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de-CH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3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isDoneButtonVisible</a:t>
            </a:r>
            <a:r>
              <a:rPr lang="de-CH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CH" sz="3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CH" sz="3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CH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de-CH" sz="3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getStateStyle</a:t>
            </a:r>
            <a:r>
              <a:rPr lang="de-CH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CH" sz="3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671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 </a:t>
            </a:r>
            <a:r>
              <a:rPr lang="de-CH" dirty="0" err="1"/>
              <a:t>Implementations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936396" y="1383660"/>
            <a:ext cx="109036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ExercisePending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State {</a:t>
            </a:r>
          </a:p>
          <a:p>
            <a:endParaRPr lang="de-CH" sz="2100" dirty="0">
              <a:latin typeface="Consolas" panose="020B0609020204030204" pitchFamily="49" charset="0"/>
            </a:endParaRPr>
          </a:p>
          <a:p>
            <a:r>
              <a:rPr lang="de-CH" sz="21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CH" sz="21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de-CH" sz="21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CH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CH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de-CH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getTitle</a:t>
            </a:r>
            <a:r>
              <a:rPr lang="de-CH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CH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de-CH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CH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2100" b="1" dirty="0">
                <a:solidFill>
                  <a:srgbClr val="2A00FF"/>
                </a:solidFill>
                <a:latin typeface="Consolas" panose="020B0609020204030204" pitchFamily="49" charset="0"/>
              </a:rPr>
              <a:t>"Ready"</a:t>
            </a:r>
            <a:r>
              <a:rPr lang="de-CH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CH" sz="2100" dirty="0">
              <a:latin typeface="Consolas" panose="020B0609020204030204" pitchFamily="49" charset="0"/>
            </a:endParaRPr>
          </a:p>
          <a:p>
            <a:r>
              <a:rPr lang="de-CH" sz="21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CH" sz="21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de-CH" sz="21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CH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CH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de-CH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isCancelButtonVisible</a:t>
            </a:r>
            <a:r>
              <a:rPr lang="de-CH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CH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de-CH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CH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de-CH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CH" sz="2100" dirty="0">
              <a:latin typeface="Consolas" panose="020B0609020204030204" pitchFamily="49" charset="0"/>
            </a:endParaRPr>
          </a:p>
          <a:p>
            <a:r>
              <a:rPr lang="de-CH" sz="21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CH" sz="21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de-CH" sz="21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CH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CH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de-CH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isStartButtonVisible</a:t>
            </a:r>
            <a:r>
              <a:rPr lang="de-CH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CH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de-CH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CH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de-CH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CH" sz="2100" dirty="0"/>
          </a:p>
        </p:txBody>
      </p:sp>
    </p:spTree>
    <p:extLst>
      <p:ext uri="{BB962C8B-B14F-4D97-AF65-F5344CB8AC3E}">
        <p14:creationId xmlns:p14="http://schemas.microsoft.com/office/powerpoint/2010/main" val="222459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All States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ExercisePending</a:t>
            </a:r>
            <a:endParaRPr lang="de-CH" dirty="0"/>
          </a:p>
          <a:p>
            <a:r>
              <a:rPr lang="de-CH" dirty="0" err="1"/>
              <a:t>ExerciseStarted</a:t>
            </a:r>
            <a:endParaRPr lang="de-CH" dirty="0"/>
          </a:p>
          <a:p>
            <a:r>
              <a:rPr lang="de-CH" dirty="0" err="1"/>
              <a:t>ExerciseCanceled</a:t>
            </a:r>
            <a:endParaRPr lang="de-CH" dirty="0"/>
          </a:p>
          <a:p>
            <a:r>
              <a:rPr lang="de-CH" dirty="0" err="1"/>
              <a:t>ExerciseDone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882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Presenter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1115504" y="1571449"/>
            <a:ext cx="10790549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5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CH" sz="25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de-CH" sz="25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CH" sz="2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CH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2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CH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exerciseDone</a:t>
            </a:r>
            <a:r>
              <a:rPr lang="de-CH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CH" sz="25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de-CH" sz="25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currentDailyExercise</a:t>
            </a:r>
            <a:r>
              <a:rPr lang="de-CH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.setState</a:t>
            </a:r>
            <a:r>
              <a:rPr lang="de-CH" sz="2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2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CH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ExcerciseDone</a:t>
            </a:r>
            <a:r>
              <a:rPr lang="de-CH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CH" sz="2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CH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initExerciseDaily</a:t>
            </a:r>
            <a:r>
              <a:rPr lang="de-CH" sz="2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CH" sz="2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CH" sz="2500" dirty="0"/>
          </a:p>
        </p:txBody>
      </p:sp>
    </p:spTree>
    <p:extLst>
      <p:ext uri="{BB962C8B-B14F-4D97-AF65-F5344CB8AC3E}">
        <p14:creationId xmlns:p14="http://schemas.microsoft.com/office/powerpoint/2010/main" val="334580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12741" y="387456"/>
            <a:ext cx="11246178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CH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2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CH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initExerciseDaily</a:t>
            </a:r>
            <a:r>
              <a:rPr lang="de-CH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de-CH" sz="2500" dirty="0">
                <a:solidFill>
                  <a:srgbClr val="0000C0"/>
                </a:solidFill>
                <a:latin typeface="Consolas" panose="020B0609020204030204" pitchFamily="49" charset="0"/>
              </a:rPr>
              <a:t>	. . . </a:t>
            </a:r>
            <a:endParaRPr lang="de-CH" sz="2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CH" sz="2500" dirty="0">
              <a:latin typeface="Consolas" panose="020B0609020204030204" pitchFamily="49" charset="0"/>
            </a:endParaRPr>
          </a:p>
          <a:p>
            <a:r>
              <a:rPr lang="de-CH" sz="2500" dirty="0">
                <a:solidFill>
                  <a:srgbClr val="000000"/>
                </a:solidFill>
                <a:latin typeface="Consolas" panose="020B0609020204030204" pitchFamily="49" charset="0"/>
              </a:rPr>
              <a:t>	State </a:t>
            </a:r>
            <a:r>
              <a:rPr lang="de-CH" sz="25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currentState</a:t>
            </a:r>
            <a:r>
              <a:rPr lang="de-CH" sz="2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CH" sz="25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currentDailyExercise</a:t>
            </a:r>
            <a:r>
              <a:rPr lang="de-CH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.getState</a:t>
            </a:r>
            <a:r>
              <a:rPr lang="de-CH" sz="2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CH" sz="25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de-CH" sz="2500" dirty="0" err="1">
                <a:solidFill>
                  <a:srgbClr val="0000C0"/>
                </a:solidFill>
                <a:latin typeface="Consolas" panose="020B0609020204030204" pitchFamily="49" charset="0"/>
              </a:rPr>
              <a:t>exerciseViewImpl</a:t>
            </a:r>
            <a:r>
              <a:rPr lang="de-CH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.setDailyExerciseStateDescription</a:t>
            </a:r>
            <a:r>
              <a:rPr lang="de-CH" sz="2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25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currentS</a:t>
            </a:r>
            <a:r>
              <a:rPr lang="de-CH" sz="25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de-CH" sz="2500" dirty="0" err="1">
                <a:solidFill>
                  <a:srgbClr val="6A3E3E"/>
                </a:solidFill>
                <a:latin typeface="Consolas" panose="020B0609020204030204" pitchFamily="49" charset="0"/>
              </a:rPr>
              <a:t>tate</a:t>
            </a:r>
            <a:r>
              <a:rPr lang="de-CH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.getTitle</a:t>
            </a:r>
            <a:r>
              <a:rPr lang="de-CH" sz="25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CH" sz="25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de-CH" sz="2500" dirty="0" err="1">
                <a:solidFill>
                  <a:srgbClr val="0000C0"/>
                </a:solidFill>
                <a:latin typeface="Consolas" panose="020B0609020204030204" pitchFamily="49" charset="0"/>
              </a:rPr>
              <a:t>exerciseViewImpl</a:t>
            </a:r>
            <a:r>
              <a:rPr lang="de-CH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.setDailyExerciseStartButtonVisibility</a:t>
            </a:r>
            <a:r>
              <a:rPr lang="de-CH" sz="2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2500" dirty="0" err="1">
                <a:solidFill>
                  <a:srgbClr val="6A3E3E"/>
                </a:solidFill>
                <a:latin typeface="Consolas" panose="020B0609020204030204" pitchFamily="49" charset="0"/>
              </a:rPr>
              <a:t>cur</a:t>
            </a:r>
            <a:r>
              <a:rPr lang="de-CH" sz="25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de-CH" sz="2500" dirty="0" err="1">
                <a:solidFill>
                  <a:srgbClr val="6A3E3E"/>
                </a:solidFill>
                <a:latin typeface="Consolas" panose="020B0609020204030204" pitchFamily="49" charset="0"/>
              </a:rPr>
              <a:t>rentState</a:t>
            </a:r>
            <a:r>
              <a:rPr lang="de-CH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.isStartButtonVisible</a:t>
            </a:r>
            <a:r>
              <a:rPr lang="de-CH" sz="25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CH" sz="25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de-CH" sz="2500" dirty="0" err="1">
                <a:solidFill>
                  <a:srgbClr val="0000C0"/>
                </a:solidFill>
                <a:latin typeface="Consolas" panose="020B0609020204030204" pitchFamily="49" charset="0"/>
              </a:rPr>
              <a:t>exerciseViewImpl</a:t>
            </a:r>
            <a:r>
              <a:rPr lang="de-CH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.setDailyExerciseCancelButtonVisibility</a:t>
            </a:r>
            <a:r>
              <a:rPr lang="de-CH" sz="2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2500" dirty="0" err="1">
                <a:solidFill>
                  <a:srgbClr val="6A3E3E"/>
                </a:solidFill>
                <a:latin typeface="Consolas" panose="020B0609020204030204" pitchFamily="49" charset="0"/>
              </a:rPr>
              <a:t>cu</a:t>
            </a:r>
            <a:r>
              <a:rPr lang="de-CH" sz="25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de-CH" sz="2500" dirty="0" err="1">
                <a:solidFill>
                  <a:srgbClr val="6A3E3E"/>
                </a:solidFill>
                <a:latin typeface="Consolas" panose="020B0609020204030204" pitchFamily="49" charset="0"/>
              </a:rPr>
              <a:t>rrentState</a:t>
            </a:r>
            <a:r>
              <a:rPr lang="de-CH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.isCancelButtonVisible</a:t>
            </a:r>
            <a:r>
              <a:rPr lang="de-CH" sz="25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CH" sz="25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de-CH" sz="2500" dirty="0" err="1">
                <a:solidFill>
                  <a:srgbClr val="0000C0"/>
                </a:solidFill>
                <a:latin typeface="Consolas" panose="020B0609020204030204" pitchFamily="49" charset="0"/>
              </a:rPr>
              <a:t>ExerciseViewImpl</a:t>
            </a:r>
            <a:r>
              <a:rPr lang="de-CH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.setDailyExerciseDoneButtonVisibility</a:t>
            </a:r>
            <a:r>
              <a:rPr lang="de-CH" sz="2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25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de-CH" sz="25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de-CH" sz="2500" dirty="0" err="1">
                <a:solidFill>
                  <a:srgbClr val="6A3E3E"/>
                </a:solidFill>
                <a:latin typeface="Consolas" panose="020B0609020204030204" pitchFamily="49" charset="0"/>
              </a:rPr>
              <a:t>entState</a:t>
            </a:r>
            <a:r>
              <a:rPr lang="de-CH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.isDoneButtonVisible</a:t>
            </a:r>
            <a:r>
              <a:rPr lang="de-CH" sz="25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CH" sz="25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de-CH" sz="2500" dirty="0" err="1">
                <a:solidFill>
                  <a:srgbClr val="0000C0"/>
                </a:solidFill>
                <a:latin typeface="Consolas" panose="020B0609020204030204" pitchFamily="49" charset="0"/>
              </a:rPr>
              <a:t>exerciseViewImpl</a:t>
            </a:r>
            <a:r>
              <a:rPr lang="de-CH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.setStateStyle</a:t>
            </a:r>
            <a:r>
              <a:rPr lang="de-CH" sz="2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25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currentState</a:t>
            </a:r>
            <a:r>
              <a:rPr lang="de-CH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.getStateStyle</a:t>
            </a:r>
            <a:r>
              <a:rPr lang="de-CH" sz="2500" dirty="0">
                <a:solidFill>
                  <a:srgbClr val="000000"/>
                </a:solidFill>
                <a:latin typeface="Consolas" panose="020B0609020204030204" pitchFamily="49" charset="0"/>
              </a:rPr>
              <a:t>(		));</a:t>
            </a:r>
          </a:p>
          <a:p>
            <a:r>
              <a:rPr lang="de-CH" sz="2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CH" sz="2500" dirty="0"/>
          </a:p>
        </p:txBody>
      </p:sp>
    </p:spTree>
    <p:extLst>
      <p:ext uri="{BB962C8B-B14F-4D97-AF65-F5344CB8AC3E}">
        <p14:creationId xmlns:p14="http://schemas.microsoft.com/office/powerpoint/2010/main" val="56137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2540"/>
            <a:ext cx="10678160" cy="363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7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Breitbild</PresentationFormat>
  <Paragraphs>68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</vt:lpstr>
      <vt:lpstr>CS 1 Task 13</vt:lpstr>
      <vt:lpstr>PowerPoint-Präsentation</vt:lpstr>
      <vt:lpstr>Context</vt:lpstr>
      <vt:lpstr>State</vt:lpstr>
      <vt:lpstr>State Implementations</vt:lpstr>
      <vt:lpstr>All States</vt:lpstr>
      <vt:lpstr>Presenter</vt:lpstr>
      <vt:lpstr>PowerPoint-Präsentation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 Task 9</dc:title>
  <dc:creator>Joël Frutiger</dc:creator>
  <cp:lastModifiedBy>Joël Frutiger</cp:lastModifiedBy>
  <cp:revision>12</cp:revision>
  <dcterms:created xsi:type="dcterms:W3CDTF">2017-05-01T14:34:44Z</dcterms:created>
  <dcterms:modified xsi:type="dcterms:W3CDTF">2017-05-19T12:19:22Z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