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84" r:id="rId3"/>
    <p:sldId id="261" r:id="rId4"/>
    <p:sldId id="266" r:id="rId5"/>
    <p:sldId id="319" r:id="rId6"/>
    <p:sldId id="320" r:id="rId7"/>
    <p:sldId id="282" r:id="rId8"/>
    <p:sldId id="262" r:id="rId9"/>
    <p:sldId id="260" r:id="rId10"/>
    <p:sldId id="308" r:id="rId11"/>
    <p:sldId id="309" r:id="rId12"/>
    <p:sldId id="310" r:id="rId13"/>
    <p:sldId id="280" r:id="rId14"/>
    <p:sldId id="311" r:id="rId15"/>
    <p:sldId id="268" r:id="rId16"/>
    <p:sldId id="312" r:id="rId17"/>
    <p:sldId id="313" r:id="rId18"/>
    <p:sldId id="275" r:id="rId19"/>
    <p:sldId id="314" r:id="rId20"/>
    <p:sldId id="269" r:id="rId21"/>
    <p:sldId id="315" r:id="rId22"/>
    <p:sldId id="259" r:id="rId23"/>
    <p:sldId id="316" r:id="rId24"/>
    <p:sldId id="317" r:id="rId25"/>
    <p:sldId id="318" r:id="rId26"/>
    <p:sldId id="321" r:id="rId27"/>
    <p:sldId id="286" r:id="rId28"/>
  </p:sldIdLst>
  <p:sldSz cx="9144000" cy="5143500" type="screen16x9"/>
  <p:notesSz cx="6858000" cy="9144000"/>
  <p:embeddedFontLst>
    <p:embeddedFont>
      <p:font typeface="Abel" panose="02000506030000020004" pitchFamily="2" charset="0"/>
      <p:regular r:id="rId30"/>
    </p:embeddedFont>
    <p:embeddedFont>
      <p:font typeface="Montserrat" pitchFamily="2" charset="77"/>
      <p:regular r:id="rId31"/>
      <p:bold r:id="rId32"/>
      <p:italic r:id="rId33"/>
      <p:boldItalic r:id="rId34"/>
    </p:embeddedFont>
    <p:embeddedFont>
      <p:font typeface="Montserrat Black" panose="020F0502020204030204" pitchFamily="34" charset="0"/>
      <p:bold r:id="rId35"/>
      <p:italic r:id="rId36"/>
      <p:boldItalic r:id="rId37"/>
    </p:embeddedFont>
    <p:embeddedFont>
      <p:font typeface="Montserrat ExtraBold" panose="020F0502020204030204" pitchFamily="34" charset="0"/>
      <p:bold r:id="rId38"/>
      <p:italic r:id="rId39"/>
      <p:boldItalic r:id="rId40"/>
    </p:embeddedFont>
    <p:embeddedFont>
      <p:font typeface="Montserrat SemiBold" panose="020F0502020204030204" pitchFamily="34" charset="0"/>
      <p:regular r:id="rId41"/>
      <p:bold r:id="rId42"/>
      <p:italic r:id="rId43"/>
      <p:boldItalic r:id="rId44"/>
    </p:embeddedFont>
    <p:embeddedFont>
      <p:font typeface="Poppins" pitchFamily="2" charset="77"/>
      <p:regular r:id="rId45"/>
      <p:bold r:id="rId46"/>
      <p:italic r:id="rId47"/>
      <p:bold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5D5C39-6606-4160-BE20-FDF7AD1F3527}">
  <a:tblStyle styleId="{2A5D5C39-6606-4160-BE20-FDF7AD1F35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18"/>
    <p:restoredTop sz="96341"/>
  </p:normalViewPr>
  <p:slideViewPr>
    <p:cSldViewPr snapToGrid="0">
      <p:cViewPr varScale="1">
        <p:scale>
          <a:sx n="175" d="100"/>
          <a:sy n="175" d="100"/>
        </p:scale>
        <p:origin x="8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7837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486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009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6434f747_0_2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6434f747_0_2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4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ad6434f74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ad6434f74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729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455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d6434f747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d6434f747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992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ad6434f747_0_3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ad6434f747_0_3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d6434f747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ad6434f747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470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37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d6434f747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ad6434f747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9288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473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d6434f747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ad6434f747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618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ad6434f747_0_3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ad6434f747_0_3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18ca45c72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18ca45c72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ad6434f747_0_2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ad6434f747_0_2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539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d6434f747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ad6434f747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12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ad6434f747_0_2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ad6434f747_0_2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www.freepi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197683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5122875" y="1096800"/>
            <a:ext cx="3307800" cy="2453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4800"/>
              <a:buNone/>
              <a:defRPr sz="45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 name="Google Shape;11;p2"/>
          <p:cNvSpPr txBox="1">
            <a:spLocks noGrp="1"/>
          </p:cNvSpPr>
          <p:nvPr>
            <p:ph type="subTitle" idx="1"/>
          </p:nvPr>
        </p:nvSpPr>
        <p:spPr>
          <a:xfrm>
            <a:off x="5626875" y="3550100"/>
            <a:ext cx="2803800" cy="78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Roboto"/>
              <a:buNone/>
              <a:defRPr>
                <a:solidFill>
                  <a:schemeClr val="lt1"/>
                </a:solidFill>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2" name="Google Shape;12;p2"/>
          <p:cNvSpPr/>
          <p:nvPr/>
        </p:nvSpPr>
        <p:spPr>
          <a:xfrm>
            <a:off x="-1344250" y="-50"/>
            <a:ext cx="65448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accent6"/>
        </a:solidFill>
        <a:effectLst/>
      </p:bgPr>
    </p:bg>
    <p:spTree>
      <p:nvGrpSpPr>
        <p:cNvPr id="1" name="Shape 111"/>
        <p:cNvGrpSpPr/>
        <p:nvPr/>
      </p:nvGrpSpPr>
      <p:grpSpPr>
        <a:xfrm>
          <a:off x="0" y="0"/>
          <a:ext cx="0" cy="0"/>
          <a:chOff x="0" y="0"/>
          <a:chExt cx="0" cy="0"/>
        </a:xfrm>
      </p:grpSpPr>
      <p:sp>
        <p:nvSpPr>
          <p:cNvPr id="112" name="Google Shape;112;p17"/>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subTitle" idx="1"/>
          </p:nvPr>
        </p:nvSpPr>
        <p:spPr>
          <a:xfrm>
            <a:off x="2255975" y="3288824"/>
            <a:ext cx="38589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ExtraBold"/>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6" name="Google Shape;116;p17"/>
          <p:cNvSpPr txBox="1">
            <a:spLocks noGrp="1"/>
          </p:cNvSpPr>
          <p:nvPr>
            <p:ph type="title"/>
          </p:nvPr>
        </p:nvSpPr>
        <p:spPr>
          <a:xfrm>
            <a:off x="2255975" y="1340325"/>
            <a:ext cx="4647000" cy="1948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5_1_2">
    <p:bg>
      <p:bgPr>
        <a:solidFill>
          <a:schemeClr val="accent1"/>
        </a:solidFill>
        <a:effectLst/>
      </p:bgPr>
    </p:bg>
    <p:spTree>
      <p:nvGrpSpPr>
        <p:cNvPr id="1" name="Shape 117"/>
        <p:cNvGrpSpPr/>
        <p:nvPr/>
      </p:nvGrpSpPr>
      <p:grpSpPr>
        <a:xfrm>
          <a:off x="0" y="0"/>
          <a:ext cx="0" cy="0"/>
          <a:chOff x="0" y="0"/>
          <a:chExt cx="0" cy="0"/>
        </a:xfrm>
      </p:grpSpPr>
      <p:sp>
        <p:nvSpPr>
          <p:cNvPr id="118" name="Google Shape;118;p18"/>
          <p:cNvSpPr txBox="1">
            <a:spLocks noGrp="1"/>
          </p:cNvSpPr>
          <p:nvPr>
            <p:ph type="subTitle" idx="1"/>
          </p:nvPr>
        </p:nvSpPr>
        <p:spPr>
          <a:xfrm>
            <a:off x="1212425" y="3572627"/>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119" name="Google Shape;119;p18"/>
          <p:cNvSpPr txBox="1">
            <a:spLocks noGrp="1"/>
          </p:cNvSpPr>
          <p:nvPr>
            <p:ph type="subTitle" idx="2"/>
          </p:nvPr>
        </p:nvSpPr>
        <p:spPr>
          <a:xfrm>
            <a:off x="3750104" y="3572624"/>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120" name="Google Shape;120;p18"/>
          <p:cNvSpPr txBox="1">
            <a:spLocks noGrp="1"/>
          </p:cNvSpPr>
          <p:nvPr>
            <p:ph type="subTitle" idx="3"/>
          </p:nvPr>
        </p:nvSpPr>
        <p:spPr>
          <a:xfrm>
            <a:off x="6287575" y="3572624"/>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121" name="Google Shape;121;p18"/>
          <p:cNvSpPr txBox="1">
            <a:spLocks noGrp="1"/>
          </p:cNvSpPr>
          <p:nvPr>
            <p:ph type="subTitle" idx="4"/>
          </p:nvPr>
        </p:nvSpPr>
        <p:spPr>
          <a:xfrm>
            <a:off x="1212425" y="1741650"/>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122" name="Google Shape;122;p18"/>
          <p:cNvSpPr txBox="1">
            <a:spLocks noGrp="1"/>
          </p:cNvSpPr>
          <p:nvPr>
            <p:ph type="subTitle" idx="5"/>
          </p:nvPr>
        </p:nvSpPr>
        <p:spPr>
          <a:xfrm>
            <a:off x="3750000" y="1741650"/>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123" name="Google Shape;123;p18"/>
          <p:cNvSpPr txBox="1">
            <a:spLocks noGrp="1"/>
          </p:cNvSpPr>
          <p:nvPr>
            <p:ph type="subTitle" idx="6"/>
          </p:nvPr>
        </p:nvSpPr>
        <p:spPr>
          <a:xfrm>
            <a:off x="6287575" y="1741650"/>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124" name="Google Shape;124;p18"/>
          <p:cNvSpPr txBox="1">
            <a:spLocks noGrp="1"/>
          </p:cNvSpPr>
          <p:nvPr>
            <p:ph type="subTitle" idx="7"/>
          </p:nvPr>
        </p:nvSpPr>
        <p:spPr>
          <a:xfrm>
            <a:off x="1212850" y="2164923"/>
            <a:ext cx="1643400" cy="60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5" name="Google Shape;125;p18"/>
          <p:cNvSpPr txBox="1">
            <a:spLocks noGrp="1"/>
          </p:cNvSpPr>
          <p:nvPr>
            <p:ph type="subTitle" idx="8"/>
          </p:nvPr>
        </p:nvSpPr>
        <p:spPr>
          <a:xfrm>
            <a:off x="3750520" y="2164925"/>
            <a:ext cx="16434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6" name="Google Shape;126;p18"/>
          <p:cNvSpPr txBox="1">
            <a:spLocks noGrp="1"/>
          </p:cNvSpPr>
          <p:nvPr>
            <p:ph type="subTitle" idx="9"/>
          </p:nvPr>
        </p:nvSpPr>
        <p:spPr>
          <a:xfrm>
            <a:off x="6287991" y="2164925"/>
            <a:ext cx="16431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7" name="Google Shape;127;p18"/>
          <p:cNvSpPr txBox="1">
            <a:spLocks noGrp="1"/>
          </p:cNvSpPr>
          <p:nvPr>
            <p:ph type="subTitle" idx="13"/>
          </p:nvPr>
        </p:nvSpPr>
        <p:spPr>
          <a:xfrm>
            <a:off x="1212841" y="3992200"/>
            <a:ext cx="16434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18"/>
          <p:cNvSpPr txBox="1">
            <a:spLocks noGrp="1"/>
          </p:cNvSpPr>
          <p:nvPr>
            <p:ph type="subTitle" idx="14"/>
          </p:nvPr>
        </p:nvSpPr>
        <p:spPr>
          <a:xfrm>
            <a:off x="3750520" y="3992197"/>
            <a:ext cx="16434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 name="Google Shape;129;p18"/>
          <p:cNvSpPr txBox="1">
            <a:spLocks noGrp="1"/>
          </p:cNvSpPr>
          <p:nvPr>
            <p:ph type="subTitle" idx="15"/>
          </p:nvPr>
        </p:nvSpPr>
        <p:spPr>
          <a:xfrm>
            <a:off x="6287991" y="3992197"/>
            <a:ext cx="16431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18"/>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131" name="Google Shape;131;p18"/>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8430713" y="-1131400"/>
            <a:ext cx="849900" cy="2492100"/>
          </a:xfrm>
          <a:prstGeom prst="parallelogram">
            <a:avLst>
              <a:gd name="adj" fmla="val 5105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8096013" y="-1614500"/>
            <a:ext cx="849900" cy="2492100"/>
          </a:xfrm>
          <a:prstGeom prst="parallelogram">
            <a:avLst>
              <a:gd name="adj" fmla="val 510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1_4_1_1_1_2">
    <p:bg>
      <p:bgPr>
        <a:solidFill>
          <a:schemeClr val="accent6"/>
        </a:solidFill>
        <a:effectLst/>
      </p:bgPr>
    </p:bg>
    <p:spTree>
      <p:nvGrpSpPr>
        <p:cNvPr id="1" name="Shape 134"/>
        <p:cNvGrpSpPr/>
        <p:nvPr/>
      </p:nvGrpSpPr>
      <p:grpSpPr>
        <a:xfrm>
          <a:off x="0" y="0"/>
          <a:ext cx="0" cy="0"/>
          <a:chOff x="0" y="0"/>
          <a:chExt cx="0" cy="0"/>
        </a:xfrm>
      </p:grpSpPr>
      <p:sp>
        <p:nvSpPr>
          <p:cNvPr id="135" name="Google Shape;135;p19"/>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txBox="1">
            <a:spLocks noGrp="1"/>
          </p:cNvSpPr>
          <p:nvPr>
            <p:ph type="title" hasCustomPrompt="1"/>
          </p:nvPr>
        </p:nvSpPr>
        <p:spPr>
          <a:xfrm>
            <a:off x="2012132" y="820675"/>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39" name="Google Shape;139;p19"/>
          <p:cNvSpPr txBox="1">
            <a:spLocks noGrp="1"/>
          </p:cNvSpPr>
          <p:nvPr>
            <p:ph type="subTitle" idx="1"/>
          </p:nvPr>
        </p:nvSpPr>
        <p:spPr>
          <a:xfrm>
            <a:off x="2012000" y="1572472"/>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0" name="Google Shape;140;p19"/>
          <p:cNvSpPr txBox="1">
            <a:spLocks noGrp="1"/>
          </p:cNvSpPr>
          <p:nvPr>
            <p:ph type="title" idx="2" hasCustomPrompt="1"/>
          </p:nvPr>
        </p:nvSpPr>
        <p:spPr>
          <a:xfrm>
            <a:off x="2012132" y="2048416"/>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1" name="Google Shape;141;p19"/>
          <p:cNvSpPr txBox="1">
            <a:spLocks noGrp="1"/>
          </p:cNvSpPr>
          <p:nvPr>
            <p:ph type="subTitle" idx="3"/>
          </p:nvPr>
        </p:nvSpPr>
        <p:spPr>
          <a:xfrm>
            <a:off x="2012000" y="2799023"/>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2" name="Google Shape;142;p19"/>
          <p:cNvSpPr txBox="1">
            <a:spLocks noGrp="1"/>
          </p:cNvSpPr>
          <p:nvPr>
            <p:ph type="title" idx="4" hasCustomPrompt="1"/>
          </p:nvPr>
        </p:nvSpPr>
        <p:spPr>
          <a:xfrm>
            <a:off x="2012042" y="3241031"/>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3" name="Google Shape;143;p19"/>
          <p:cNvSpPr txBox="1">
            <a:spLocks noGrp="1"/>
          </p:cNvSpPr>
          <p:nvPr>
            <p:ph type="subTitle" idx="5"/>
          </p:nvPr>
        </p:nvSpPr>
        <p:spPr>
          <a:xfrm>
            <a:off x="2012000" y="3992825"/>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7">
    <p:bg>
      <p:bgPr>
        <a:solidFill>
          <a:schemeClr val="accent6"/>
        </a:solidFill>
        <a:effectLst/>
      </p:bgPr>
    </p:bg>
    <p:spTree>
      <p:nvGrpSpPr>
        <p:cNvPr id="1" name="Shape 176"/>
        <p:cNvGrpSpPr/>
        <p:nvPr/>
      </p:nvGrpSpPr>
      <p:grpSpPr>
        <a:xfrm>
          <a:off x="0" y="0"/>
          <a:ext cx="0" cy="0"/>
          <a:chOff x="0" y="0"/>
          <a:chExt cx="0" cy="0"/>
        </a:xfrm>
      </p:grpSpPr>
      <p:sp>
        <p:nvSpPr>
          <p:cNvPr id="177" name="Google Shape;177;p22"/>
          <p:cNvSpPr/>
          <p:nvPr/>
        </p:nvSpPr>
        <p:spPr>
          <a:xfrm>
            <a:off x="174178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579300" y="-50"/>
            <a:ext cx="65448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txBox="1">
            <a:spLocks noGrp="1"/>
          </p:cNvSpPr>
          <p:nvPr>
            <p:ph type="title"/>
          </p:nvPr>
        </p:nvSpPr>
        <p:spPr>
          <a:xfrm>
            <a:off x="4676825" y="714100"/>
            <a:ext cx="3858900" cy="6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Font typeface="Montserrat ExtraBold"/>
              <a:buNone/>
              <a:defRPr sz="6000">
                <a:solidFill>
                  <a:schemeClr val="accent1"/>
                </a:solidFill>
              </a:defRPr>
            </a:lvl1pPr>
            <a:lvl2pPr lvl="1"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a:endParaRPr/>
          </a:p>
        </p:txBody>
      </p:sp>
      <p:sp>
        <p:nvSpPr>
          <p:cNvPr id="180" name="Google Shape;180;p22"/>
          <p:cNvSpPr txBox="1">
            <a:spLocks noGrp="1"/>
          </p:cNvSpPr>
          <p:nvPr>
            <p:ph type="subTitle" idx="1"/>
          </p:nvPr>
        </p:nvSpPr>
        <p:spPr>
          <a:xfrm>
            <a:off x="5797800" y="1480950"/>
            <a:ext cx="2633100" cy="1090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1" name="Google Shape;181;p22"/>
          <p:cNvSpPr txBox="1"/>
          <p:nvPr/>
        </p:nvSpPr>
        <p:spPr>
          <a:xfrm>
            <a:off x="5430725" y="3357050"/>
            <a:ext cx="3000000" cy="9723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None/>
            </a:pPr>
            <a:r>
              <a:rPr lang="en" sz="1100">
                <a:solidFill>
                  <a:schemeClr val="lt1"/>
                </a:solidFill>
                <a:latin typeface="Roboto"/>
                <a:ea typeface="Roboto"/>
                <a:cs typeface="Roboto"/>
                <a:sym typeface="Roboto"/>
              </a:rPr>
              <a:t>This presentation template was created by </a:t>
            </a:r>
            <a:r>
              <a:rPr lang="en" sz="11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100">
                <a:solidFill>
                  <a:schemeClr val="lt1"/>
                </a:solidFill>
                <a:latin typeface="Roboto"/>
                <a:ea typeface="Roboto"/>
                <a:cs typeface="Roboto"/>
                <a:sym typeface="Roboto"/>
              </a:rPr>
              <a:t>, including icons by</a:t>
            </a:r>
            <a:r>
              <a:rPr lang="en" sz="1100" b="1" u="sng">
                <a:solidFill>
                  <a:schemeClr val="lt1"/>
                </a:solidFill>
                <a:latin typeface="Roboto"/>
                <a:ea typeface="Roboto"/>
                <a:cs typeface="Roboto"/>
                <a:sym typeface="Roboto"/>
              </a:rPr>
              <a:t> </a:t>
            </a:r>
            <a:r>
              <a:rPr lang="en" sz="11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100">
                <a:solidFill>
                  <a:schemeClr val="lt1"/>
                </a:solidFill>
                <a:latin typeface="Roboto"/>
                <a:ea typeface="Roboto"/>
                <a:cs typeface="Roboto"/>
                <a:sym typeface="Roboto"/>
              </a:rPr>
              <a:t>, and infographics &amp; images by </a:t>
            </a:r>
            <a:r>
              <a:rPr lang="en" sz="11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100">
                <a:solidFill>
                  <a:schemeClr val="lt1"/>
                </a:solidFill>
                <a:latin typeface="Roboto"/>
                <a:ea typeface="Roboto"/>
                <a:cs typeface="Roboto"/>
                <a:sym typeface="Roboto"/>
              </a:rPr>
              <a:t> and illustrations by </a:t>
            </a:r>
            <a:r>
              <a:rPr lang="en" sz="1100" b="1">
                <a:solidFill>
                  <a:schemeClr val="lt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Stories</a:t>
            </a:r>
            <a:endParaRPr sz="1100" b="1">
              <a:solidFill>
                <a:schemeClr val="lt1"/>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6"/>
        </a:solidFill>
        <a:effectLst/>
      </p:bgPr>
    </p:bg>
    <p:spTree>
      <p:nvGrpSpPr>
        <p:cNvPr id="1" name="Shape 202"/>
        <p:cNvGrpSpPr/>
        <p:nvPr/>
      </p:nvGrpSpPr>
      <p:grpSpPr>
        <a:xfrm>
          <a:off x="0" y="0"/>
          <a:ext cx="0" cy="0"/>
          <a:chOff x="0" y="0"/>
          <a:chExt cx="0" cy="0"/>
        </a:xfrm>
      </p:grpSpPr>
      <p:sp>
        <p:nvSpPr>
          <p:cNvPr id="203" name="Google Shape;203;p25"/>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6"/>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1866150"/>
            <a:ext cx="30948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3600"/>
              <a:buFont typeface="Montserrat ExtraBold"/>
              <a:buNone/>
              <a:defRPr sz="3600">
                <a:solidFill>
                  <a:schemeClr val="accent1"/>
                </a:solidFill>
              </a:defRPr>
            </a:lvl1pPr>
            <a:lvl2pPr lvl="1"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a:endParaRPr/>
          </a:p>
        </p:txBody>
      </p:sp>
      <p:sp>
        <p:nvSpPr>
          <p:cNvPr id="15" name="Google Shape;15;p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 name="Google Shape;16;p3"/>
          <p:cNvSpPr txBox="1">
            <a:spLocks noGrp="1"/>
          </p:cNvSpPr>
          <p:nvPr>
            <p:ph type="title" idx="2" hasCustomPrompt="1"/>
          </p:nvPr>
        </p:nvSpPr>
        <p:spPr>
          <a:xfrm>
            <a:off x="713225" y="1359300"/>
            <a:ext cx="1272600" cy="33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Montserrat ExtraBold"/>
              <a:buNone/>
              <a:defRPr sz="3600">
                <a:solidFill>
                  <a:schemeClr val="lt1"/>
                </a:solidFill>
              </a:defRPr>
            </a:lvl1pPr>
            <a:lvl2pPr lvl="1"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
        <p:nvSpPr>
          <p:cNvPr id="17" name="Google Shape;17;p3"/>
          <p:cNvSpPr/>
          <p:nvPr/>
        </p:nvSpPr>
        <p:spPr>
          <a:xfrm>
            <a:off x="3534309" y="2588925"/>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9494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36550" y="1359300"/>
            <a:ext cx="849900" cy="3381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24"/>
        <p:cNvGrpSpPr/>
        <p:nvPr/>
      </p:nvGrpSpPr>
      <p:grpSpPr>
        <a:xfrm>
          <a:off x="0" y="0"/>
          <a:ext cx="0" cy="0"/>
          <a:chOff x="0" y="0"/>
          <a:chExt cx="0" cy="0"/>
        </a:xfrm>
      </p:grpSpPr>
      <p:sp>
        <p:nvSpPr>
          <p:cNvPr id="25" name="Google Shape;25;p5"/>
          <p:cNvSpPr/>
          <p:nvPr/>
        </p:nvSpPr>
        <p:spPr>
          <a:xfrm>
            <a:off x="7897100" y="1000600"/>
            <a:ext cx="2517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7086300" y="4595800"/>
            <a:ext cx="2517900" cy="3381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0" y="1337425"/>
            <a:ext cx="9152100" cy="3258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5"/>
          <p:cNvSpPr txBox="1">
            <a:spLocks noGrp="1"/>
          </p:cNvSpPr>
          <p:nvPr>
            <p:ph type="subTitle" idx="1"/>
          </p:nvPr>
        </p:nvSpPr>
        <p:spPr>
          <a:xfrm>
            <a:off x="1322969" y="2227825"/>
            <a:ext cx="2796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000"/>
              <a:buFont typeface="Montserrat SemiBold"/>
              <a:buNone/>
              <a:defRPr sz="2000" b="1">
                <a:solidFill>
                  <a:schemeClr val="accent1"/>
                </a:solidFill>
              </a:defRPr>
            </a:lvl1pPr>
            <a:lvl2pPr lvl="1" rtl="0">
              <a:spcBef>
                <a:spcPts val="1600"/>
              </a:spcBef>
              <a:spcAft>
                <a:spcPts val="0"/>
              </a:spcAft>
              <a:buClr>
                <a:schemeClr val="dk2"/>
              </a:buClr>
              <a:buSzPts val="2000"/>
              <a:buNone/>
              <a:defRPr sz="2000">
                <a:solidFill>
                  <a:schemeClr val="dk2"/>
                </a:solidFill>
              </a:defRPr>
            </a:lvl2pPr>
            <a:lvl3pPr lvl="2" rtl="0">
              <a:spcBef>
                <a:spcPts val="1600"/>
              </a:spcBef>
              <a:spcAft>
                <a:spcPts val="0"/>
              </a:spcAft>
              <a:buClr>
                <a:schemeClr val="dk2"/>
              </a:buClr>
              <a:buSzPts val="2000"/>
              <a:buNone/>
              <a:defRPr sz="2000">
                <a:solidFill>
                  <a:schemeClr val="dk2"/>
                </a:solidFill>
              </a:defRPr>
            </a:lvl3pPr>
            <a:lvl4pPr lvl="3" rtl="0">
              <a:spcBef>
                <a:spcPts val="1600"/>
              </a:spcBef>
              <a:spcAft>
                <a:spcPts val="0"/>
              </a:spcAft>
              <a:buClr>
                <a:schemeClr val="dk2"/>
              </a:buClr>
              <a:buSzPts val="2000"/>
              <a:buNone/>
              <a:defRPr sz="2000">
                <a:solidFill>
                  <a:schemeClr val="dk2"/>
                </a:solidFill>
              </a:defRPr>
            </a:lvl4pPr>
            <a:lvl5pPr lvl="4" rtl="0">
              <a:spcBef>
                <a:spcPts val="1600"/>
              </a:spcBef>
              <a:spcAft>
                <a:spcPts val="0"/>
              </a:spcAft>
              <a:buClr>
                <a:schemeClr val="dk2"/>
              </a:buClr>
              <a:buSzPts val="2000"/>
              <a:buNone/>
              <a:defRPr sz="2000">
                <a:solidFill>
                  <a:schemeClr val="dk2"/>
                </a:solidFill>
              </a:defRPr>
            </a:lvl5pPr>
            <a:lvl6pPr lvl="5" rtl="0">
              <a:spcBef>
                <a:spcPts val="1600"/>
              </a:spcBef>
              <a:spcAft>
                <a:spcPts val="0"/>
              </a:spcAft>
              <a:buClr>
                <a:schemeClr val="dk2"/>
              </a:buClr>
              <a:buSzPts val="2000"/>
              <a:buNone/>
              <a:defRPr sz="2000">
                <a:solidFill>
                  <a:schemeClr val="dk2"/>
                </a:solidFill>
              </a:defRPr>
            </a:lvl6pPr>
            <a:lvl7pPr lvl="6" rtl="0">
              <a:spcBef>
                <a:spcPts val="1600"/>
              </a:spcBef>
              <a:spcAft>
                <a:spcPts val="0"/>
              </a:spcAft>
              <a:buClr>
                <a:schemeClr val="dk2"/>
              </a:buClr>
              <a:buSzPts val="2000"/>
              <a:buNone/>
              <a:defRPr sz="2000">
                <a:solidFill>
                  <a:schemeClr val="dk2"/>
                </a:solidFill>
              </a:defRPr>
            </a:lvl7pPr>
            <a:lvl8pPr lvl="7" rtl="0">
              <a:spcBef>
                <a:spcPts val="1600"/>
              </a:spcBef>
              <a:spcAft>
                <a:spcPts val="0"/>
              </a:spcAft>
              <a:buClr>
                <a:schemeClr val="dk2"/>
              </a:buClr>
              <a:buSzPts val="2000"/>
              <a:buNone/>
              <a:defRPr sz="2000">
                <a:solidFill>
                  <a:schemeClr val="dk2"/>
                </a:solidFill>
              </a:defRPr>
            </a:lvl8pPr>
            <a:lvl9pPr lvl="8" rtl="0">
              <a:spcBef>
                <a:spcPts val="1600"/>
              </a:spcBef>
              <a:spcAft>
                <a:spcPts val="1600"/>
              </a:spcAft>
              <a:buClr>
                <a:schemeClr val="dk2"/>
              </a:buClr>
              <a:buSzPts val="2000"/>
              <a:buNone/>
              <a:defRPr sz="2000">
                <a:solidFill>
                  <a:schemeClr val="dk2"/>
                </a:solidFill>
              </a:defRPr>
            </a:lvl9pPr>
          </a:lstStyle>
          <a:p>
            <a:endParaRPr/>
          </a:p>
        </p:txBody>
      </p:sp>
      <p:sp>
        <p:nvSpPr>
          <p:cNvPr id="30" name="Google Shape;30;p5"/>
          <p:cNvSpPr txBox="1">
            <a:spLocks noGrp="1"/>
          </p:cNvSpPr>
          <p:nvPr>
            <p:ph type="subTitle" idx="2"/>
          </p:nvPr>
        </p:nvSpPr>
        <p:spPr>
          <a:xfrm>
            <a:off x="5024131" y="2227825"/>
            <a:ext cx="2796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000"/>
              <a:buFont typeface="Montserrat SemiBold"/>
              <a:buNone/>
              <a:defRPr sz="2000" b="1">
                <a:solidFill>
                  <a:schemeClr val="accent1"/>
                </a:solidFill>
              </a:defRPr>
            </a:lvl1pPr>
            <a:lvl2pPr lvl="1" rtl="0">
              <a:spcBef>
                <a:spcPts val="1600"/>
              </a:spcBef>
              <a:spcAft>
                <a:spcPts val="0"/>
              </a:spcAft>
              <a:buClr>
                <a:schemeClr val="dk2"/>
              </a:buClr>
              <a:buSzPts val="2000"/>
              <a:buNone/>
              <a:defRPr sz="2000">
                <a:solidFill>
                  <a:schemeClr val="dk2"/>
                </a:solidFill>
              </a:defRPr>
            </a:lvl2pPr>
            <a:lvl3pPr lvl="2" rtl="0">
              <a:spcBef>
                <a:spcPts val="1600"/>
              </a:spcBef>
              <a:spcAft>
                <a:spcPts val="0"/>
              </a:spcAft>
              <a:buClr>
                <a:schemeClr val="dk2"/>
              </a:buClr>
              <a:buSzPts val="2000"/>
              <a:buNone/>
              <a:defRPr sz="2000">
                <a:solidFill>
                  <a:schemeClr val="dk2"/>
                </a:solidFill>
              </a:defRPr>
            </a:lvl3pPr>
            <a:lvl4pPr lvl="3" rtl="0">
              <a:spcBef>
                <a:spcPts val="1600"/>
              </a:spcBef>
              <a:spcAft>
                <a:spcPts val="0"/>
              </a:spcAft>
              <a:buClr>
                <a:schemeClr val="dk2"/>
              </a:buClr>
              <a:buSzPts val="2000"/>
              <a:buNone/>
              <a:defRPr sz="2000">
                <a:solidFill>
                  <a:schemeClr val="dk2"/>
                </a:solidFill>
              </a:defRPr>
            </a:lvl4pPr>
            <a:lvl5pPr lvl="4" rtl="0">
              <a:spcBef>
                <a:spcPts val="1600"/>
              </a:spcBef>
              <a:spcAft>
                <a:spcPts val="0"/>
              </a:spcAft>
              <a:buClr>
                <a:schemeClr val="dk2"/>
              </a:buClr>
              <a:buSzPts val="2000"/>
              <a:buNone/>
              <a:defRPr sz="2000">
                <a:solidFill>
                  <a:schemeClr val="dk2"/>
                </a:solidFill>
              </a:defRPr>
            </a:lvl5pPr>
            <a:lvl6pPr lvl="5" rtl="0">
              <a:spcBef>
                <a:spcPts val="1600"/>
              </a:spcBef>
              <a:spcAft>
                <a:spcPts val="0"/>
              </a:spcAft>
              <a:buClr>
                <a:schemeClr val="dk2"/>
              </a:buClr>
              <a:buSzPts val="2000"/>
              <a:buNone/>
              <a:defRPr sz="2000">
                <a:solidFill>
                  <a:schemeClr val="dk2"/>
                </a:solidFill>
              </a:defRPr>
            </a:lvl6pPr>
            <a:lvl7pPr lvl="6" rtl="0">
              <a:spcBef>
                <a:spcPts val="1600"/>
              </a:spcBef>
              <a:spcAft>
                <a:spcPts val="0"/>
              </a:spcAft>
              <a:buClr>
                <a:schemeClr val="dk2"/>
              </a:buClr>
              <a:buSzPts val="2000"/>
              <a:buNone/>
              <a:defRPr sz="2000">
                <a:solidFill>
                  <a:schemeClr val="dk2"/>
                </a:solidFill>
              </a:defRPr>
            </a:lvl7pPr>
            <a:lvl8pPr lvl="7" rtl="0">
              <a:spcBef>
                <a:spcPts val="1600"/>
              </a:spcBef>
              <a:spcAft>
                <a:spcPts val="0"/>
              </a:spcAft>
              <a:buClr>
                <a:schemeClr val="dk2"/>
              </a:buClr>
              <a:buSzPts val="2000"/>
              <a:buNone/>
              <a:defRPr sz="2000">
                <a:solidFill>
                  <a:schemeClr val="dk2"/>
                </a:solidFill>
              </a:defRPr>
            </a:lvl8pPr>
            <a:lvl9pPr lvl="8" rtl="0">
              <a:spcBef>
                <a:spcPts val="1600"/>
              </a:spcBef>
              <a:spcAft>
                <a:spcPts val="1600"/>
              </a:spcAft>
              <a:buClr>
                <a:schemeClr val="dk2"/>
              </a:buClr>
              <a:buSzPts val="2000"/>
              <a:buNone/>
              <a:defRPr sz="2000">
                <a:solidFill>
                  <a:schemeClr val="dk2"/>
                </a:solidFill>
              </a:defRPr>
            </a:lvl9pPr>
          </a:lstStyle>
          <a:p>
            <a:endParaRPr/>
          </a:p>
        </p:txBody>
      </p:sp>
      <p:sp>
        <p:nvSpPr>
          <p:cNvPr id="31" name="Google Shape;31;p5"/>
          <p:cNvSpPr txBox="1">
            <a:spLocks noGrp="1"/>
          </p:cNvSpPr>
          <p:nvPr>
            <p:ph type="subTitle" idx="3"/>
          </p:nvPr>
        </p:nvSpPr>
        <p:spPr>
          <a:xfrm>
            <a:off x="1322969" y="2647850"/>
            <a:ext cx="2796900" cy="1460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solidFill>
                  <a:schemeClr val="lt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2" name="Google Shape;32;p5"/>
          <p:cNvSpPr txBox="1">
            <a:spLocks noGrp="1"/>
          </p:cNvSpPr>
          <p:nvPr>
            <p:ph type="subTitle" idx="4"/>
          </p:nvPr>
        </p:nvSpPr>
        <p:spPr>
          <a:xfrm>
            <a:off x="5025631" y="2647844"/>
            <a:ext cx="2793900" cy="1460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solidFill>
                  <a:schemeClr val="lt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3" name="Google Shape;33;p5"/>
          <p:cNvSpPr txBox="1">
            <a:spLocks noGrp="1"/>
          </p:cNvSpPr>
          <p:nvPr>
            <p:ph type="title" idx="5" hasCustomPrompt="1"/>
          </p:nvPr>
        </p:nvSpPr>
        <p:spPr>
          <a:xfrm>
            <a:off x="1322975" y="1889434"/>
            <a:ext cx="4065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34" name="Google Shape;34;p5"/>
          <p:cNvSpPr txBox="1">
            <a:spLocks noGrp="1"/>
          </p:cNvSpPr>
          <p:nvPr>
            <p:ph type="title" idx="6" hasCustomPrompt="1"/>
          </p:nvPr>
        </p:nvSpPr>
        <p:spPr>
          <a:xfrm>
            <a:off x="5022099" y="1886275"/>
            <a:ext cx="4065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35" name="Google Shape;35;p5"/>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ExtraBold"/>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6"/>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6"/>
        </a:solidFill>
        <a:effectLst/>
      </p:bgPr>
    </p:bg>
    <p:spTree>
      <p:nvGrpSpPr>
        <p:cNvPr id="1" name="Shape 39"/>
        <p:cNvGrpSpPr/>
        <p:nvPr/>
      </p:nvGrpSpPr>
      <p:grpSpPr>
        <a:xfrm>
          <a:off x="0" y="0"/>
          <a:ext cx="0" cy="0"/>
          <a:chOff x="0" y="0"/>
          <a:chExt cx="0" cy="0"/>
        </a:xfrm>
      </p:grpSpPr>
      <p:sp>
        <p:nvSpPr>
          <p:cNvPr id="40" name="Google Shape;40;p7"/>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txBox="1">
            <a:spLocks noGrp="1"/>
          </p:cNvSpPr>
          <p:nvPr>
            <p:ph type="title"/>
          </p:nvPr>
        </p:nvSpPr>
        <p:spPr>
          <a:xfrm>
            <a:off x="2642550" y="539500"/>
            <a:ext cx="3858900" cy="110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Font typeface="Montserrat Black"/>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7"/>
          <p:cNvSpPr txBox="1">
            <a:spLocks noGrp="1"/>
          </p:cNvSpPr>
          <p:nvPr>
            <p:ph type="subTitle" idx="1"/>
          </p:nvPr>
        </p:nvSpPr>
        <p:spPr>
          <a:xfrm>
            <a:off x="2642700" y="2312627"/>
            <a:ext cx="3858600" cy="167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5"/>
        <p:cNvGrpSpPr/>
        <p:nvPr/>
      </p:nvGrpSpPr>
      <p:grpSpPr>
        <a:xfrm>
          <a:off x="0" y="0"/>
          <a:ext cx="0" cy="0"/>
          <a:chOff x="0" y="0"/>
          <a:chExt cx="0" cy="0"/>
        </a:xfrm>
      </p:grpSpPr>
      <p:sp>
        <p:nvSpPr>
          <p:cNvPr id="46" name="Google Shape;46;p8"/>
          <p:cNvSpPr/>
          <p:nvPr/>
        </p:nvSpPr>
        <p:spPr>
          <a:xfrm>
            <a:off x="985984" y="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520708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2193775" y="1797800"/>
            <a:ext cx="4756500" cy="1395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50"/>
        <p:cNvGrpSpPr/>
        <p:nvPr/>
      </p:nvGrpSpPr>
      <p:grpSpPr>
        <a:xfrm>
          <a:off x="0" y="0"/>
          <a:ext cx="0" cy="0"/>
          <a:chOff x="0" y="0"/>
          <a:chExt cx="0" cy="0"/>
        </a:xfrm>
      </p:grpSpPr>
      <p:sp>
        <p:nvSpPr>
          <p:cNvPr id="51" name="Google Shape;51;p9"/>
          <p:cNvSpPr/>
          <p:nvPr/>
        </p:nvSpPr>
        <p:spPr>
          <a:xfrm>
            <a:off x="4627884" y="257190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a:off x="5004975" y="-50"/>
            <a:ext cx="7717500" cy="5143500"/>
          </a:xfrm>
          <a:prstGeom prst="parallelogram">
            <a:avLst>
              <a:gd name="adj"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txBox="1">
            <a:spLocks noGrp="1"/>
          </p:cNvSpPr>
          <p:nvPr>
            <p:ph type="subTitle" idx="1"/>
          </p:nvPr>
        </p:nvSpPr>
        <p:spPr>
          <a:xfrm>
            <a:off x="713225" y="1945371"/>
            <a:ext cx="3845400" cy="258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54" name="Google Shape;54;p9"/>
          <p:cNvSpPr txBox="1">
            <a:spLocks noGrp="1"/>
          </p:cNvSpPr>
          <p:nvPr>
            <p:ph type="title"/>
          </p:nvPr>
        </p:nvSpPr>
        <p:spPr>
          <a:xfrm>
            <a:off x="713250" y="448050"/>
            <a:ext cx="4872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ExtraBold"/>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9"/>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
  <p:cSld name="CUSTOM_2">
    <p:bg>
      <p:bgPr>
        <a:solidFill>
          <a:schemeClr val="accent1"/>
        </a:solidFill>
        <a:effectLst/>
      </p:bgPr>
    </p:bg>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ExtraBold"/>
              <a:buNone/>
              <a:defRPr/>
            </a:lvl1pPr>
            <a:lvl2pPr lvl="1"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87" name="Google Shape;87;p15"/>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8" name="Google Shape;88;p15"/>
          <p:cNvSpPr txBox="1">
            <a:spLocks noGrp="1"/>
          </p:cNvSpPr>
          <p:nvPr>
            <p:ph type="subTitle" idx="1"/>
          </p:nvPr>
        </p:nvSpPr>
        <p:spPr>
          <a:xfrm>
            <a:off x="1978890" y="177902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89" name="Google Shape;89;p15"/>
          <p:cNvSpPr txBox="1">
            <a:spLocks noGrp="1"/>
          </p:cNvSpPr>
          <p:nvPr>
            <p:ph type="subTitle" idx="2"/>
          </p:nvPr>
        </p:nvSpPr>
        <p:spPr>
          <a:xfrm>
            <a:off x="1978900" y="2182450"/>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0" name="Google Shape;90;p15"/>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2"/>
              </a:solidFill>
              <a:latin typeface="Montserrat SemiBold"/>
              <a:ea typeface="Montserrat SemiBold"/>
              <a:cs typeface="Montserrat SemiBold"/>
              <a:sym typeface="Montserrat SemiBold"/>
            </a:endParaRPr>
          </a:p>
        </p:txBody>
      </p:sp>
      <p:sp>
        <p:nvSpPr>
          <p:cNvPr id="91" name="Google Shape;91;p15"/>
          <p:cNvSpPr txBox="1">
            <a:spLocks noGrp="1"/>
          </p:cNvSpPr>
          <p:nvPr>
            <p:ph type="subTitle" idx="3"/>
          </p:nvPr>
        </p:nvSpPr>
        <p:spPr>
          <a:xfrm>
            <a:off x="5837615" y="1779022"/>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2" name="Google Shape;92;p15"/>
          <p:cNvSpPr txBox="1">
            <a:spLocks noGrp="1"/>
          </p:cNvSpPr>
          <p:nvPr>
            <p:ph type="subTitle" idx="4"/>
          </p:nvPr>
        </p:nvSpPr>
        <p:spPr>
          <a:xfrm>
            <a:off x="5837625" y="2182450"/>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5"/>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4" name="Google Shape;94;p15"/>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5" name="Google Shape;95;p15"/>
          <p:cNvSpPr txBox="1">
            <a:spLocks noGrp="1"/>
          </p:cNvSpPr>
          <p:nvPr>
            <p:ph type="subTitle" idx="6"/>
          </p:nvPr>
        </p:nvSpPr>
        <p:spPr>
          <a:xfrm>
            <a:off x="1981059" y="3566025"/>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15"/>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7" name="Google Shape;97;p15"/>
          <p:cNvSpPr txBox="1">
            <a:spLocks noGrp="1"/>
          </p:cNvSpPr>
          <p:nvPr>
            <p:ph type="subTitle" idx="7"/>
          </p:nvPr>
        </p:nvSpPr>
        <p:spPr>
          <a:xfrm>
            <a:off x="5839610" y="3162608"/>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8" name="Google Shape;98;p15"/>
          <p:cNvSpPr txBox="1">
            <a:spLocks noGrp="1"/>
          </p:cNvSpPr>
          <p:nvPr>
            <p:ph type="subTitle" idx="8"/>
          </p:nvPr>
        </p:nvSpPr>
        <p:spPr>
          <a:xfrm>
            <a:off x="5839439" y="3566025"/>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5"/>
          <p:cNvSpPr txBox="1">
            <a:spLocks noGrp="1"/>
          </p:cNvSpPr>
          <p:nvPr>
            <p:ph type="title" idx="9" hasCustomPrompt="1"/>
          </p:nvPr>
        </p:nvSpPr>
        <p:spPr>
          <a:xfrm>
            <a:off x="1097275" y="17189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0" name="Google Shape;100;p15"/>
          <p:cNvSpPr txBox="1">
            <a:spLocks noGrp="1"/>
          </p:cNvSpPr>
          <p:nvPr>
            <p:ph type="title" idx="13" hasCustomPrompt="1"/>
          </p:nvPr>
        </p:nvSpPr>
        <p:spPr>
          <a:xfrm>
            <a:off x="4956054" y="172102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1" name="Google Shape;101;p15"/>
          <p:cNvSpPr txBox="1">
            <a:spLocks noGrp="1"/>
          </p:cNvSpPr>
          <p:nvPr>
            <p:ph type="title" idx="14" hasCustomPrompt="1"/>
          </p:nvPr>
        </p:nvSpPr>
        <p:spPr>
          <a:xfrm>
            <a:off x="1097275" y="31088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2" name="Google Shape;102;p15"/>
          <p:cNvSpPr txBox="1">
            <a:spLocks noGrp="1"/>
          </p:cNvSpPr>
          <p:nvPr>
            <p:ph type="title" idx="15" hasCustomPrompt="1"/>
          </p:nvPr>
        </p:nvSpPr>
        <p:spPr>
          <a:xfrm>
            <a:off x="4956051" y="3108876"/>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3" name="Google Shape;103;p15"/>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143959"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71200" y="-50"/>
            <a:ext cx="7717500" cy="5143500"/>
          </a:xfrm>
          <a:prstGeom prst="parallelogram">
            <a:avLst>
              <a:gd name="adj"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bel"/>
              <a:buChar char="●"/>
              <a:defRPr sz="1800">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 id="2147483661" r:id="rId9"/>
    <p:sldLayoutId id="2147483663" r:id="rId10"/>
    <p:sldLayoutId id="2147483664" r:id="rId11"/>
    <p:sldLayoutId id="2147483665" r:id="rId12"/>
    <p:sldLayoutId id="2147483668" r:id="rId13"/>
    <p:sldLayoutId id="214748367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895">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5073871" y="1511312"/>
            <a:ext cx="3909807" cy="1278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3200" dirty="0"/>
              <a:t>Consumer Goods </a:t>
            </a:r>
            <a:br>
              <a:rPr lang="en-CA" sz="3200" dirty="0"/>
            </a:br>
            <a:r>
              <a:rPr lang="en-CA" sz="3200" dirty="0" err="1"/>
              <a:t>Ad_Hoc</a:t>
            </a:r>
            <a:r>
              <a:rPr lang="en-CA" sz="3200" dirty="0"/>
              <a:t> Insights</a:t>
            </a:r>
            <a:endParaRPr lang="en-CA" sz="4800" dirty="0"/>
          </a:p>
        </p:txBody>
      </p:sp>
      <p:grpSp>
        <p:nvGrpSpPr>
          <p:cNvPr id="216" name="Google Shape;216;p28"/>
          <p:cNvGrpSpPr/>
          <p:nvPr/>
        </p:nvGrpSpPr>
        <p:grpSpPr>
          <a:xfrm>
            <a:off x="709450" y="877500"/>
            <a:ext cx="3253860" cy="3565300"/>
            <a:chOff x="709450" y="877500"/>
            <a:chExt cx="3253860" cy="3565300"/>
          </a:xfrm>
        </p:grpSpPr>
        <p:sp>
          <p:nvSpPr>
            <p:cNvPr id="217" name="Google Shape;217;p28"/>
            <p:cNvSpPr/>
            <p:nvPr/>
          </p:nvSpPr>
          <p:spPr>
            <a:xfrm>
              <a:off x="974100" y="4197450"/>
              <a:ext cx="2989210" cy="245350"/>
            </a:xfrm>
            <a:custGeom>
              <a:avLst/>
              <a:gdLst/>
              <a:ahLst/>
              <a:cxnLst/>
              <a:rect l="l" t="t" r="r" b="b"/>
              <a:pathLst>
                <a:path w="168264" h="9814" extrusionOk="0">
                  <a:moveTo>
                    <a:pt x="79808" y="1"/>
                  </a:moveTo>
                  <a:lnTo>
                    <a:pt x="75526" y="22"/>
                  </a:lnTo>
                  <a:lnTo>
                    <a:pt x="71327" y="43"/>
                  </a:lnTo>
                  <a:lnTo>
                    <a:pt x="67169" y="84"/>
                  </a:lnTo>
                  <a:lnTo>
                    <a:pt x="63094" y="146"/>
                  </a:lnTo>
                  <a:lnTo>
                    <a:pt x="59103" y="209"/>
                  </a:lnTo>
                  <a:lnTo>
                    <a:pt x="55195" y="292"/>
                  </a:lnTo>
                  <a:lnTo>
                    <a:pt x="51390" y="375"/>
                  </a:lnTo>
                  <a:lnTo>
                    <a:pt x="47648" y="479"/>
                  </a:lnTo>
                  <a:lnTo>
                    <a:pt x="44031" y="583"/>
                  </a:lnTo>
                  <a:lnTo>
                    <a:pt x="40497" y="708"/>
                  </a:lnTo>
                  <a:lnTo>
                    <a:pt x="37088" y="833"/>
                  </a:lnTo>
                  <a:lnTo>
                    <a:pt x="33782" y="978"/>
                  </a:lnTo>
                  <a:lnTo>
                    <a:pt x="30623" y="1124"/>
                  </a:lnTo>
                  <a:lnTo>
                    <a:pt x="27567" y="1269"/>
                  </a:lnTo>
                  <a:lnTo>
                    <a:pt x="24635" y="1435"/>
                  </a:lnTo>
                  <a:lnTo>
                    <a:pt x="21850" y="1602"/>
                  </a:lnTo>
                  <a:lnTo>
                    <a:pt x="19210" y="1789"/>
                  </a:lnTo>
                  <a:lnTo>
                    <a:pt x="16715" y="1976"/>
                  </a:lnTo>
                  <a:lnTo>
                    <a:pt x="14366" y="2163"/>
                  </a:lnTo>
                  <a:lnTo>
                    <a:pt x="12183" y="2350"/>
                  </a:lnTo>
                  <a:lnTo>
                    <a:pt x="10146" y="2558"/>
                  </a:lnTo>
                  <a:lnTo>
                    <a:pt x="8296" y="2787"/>
                  </a:lnTo>
                  <a:lnTo>
                    <a:pt x="6612" y="2995"/>
                  </a:lnTo>
                  <a:lnTo>
                    <a:pt x="5094" y="3223"/>
                  </a:lnTo>
                  <a:lnTo>
                    <a:pt x="3784" y="3452"/>
                  </a:lnTo>
                  <a:lnTo>
                    <a:pt x="2641" y="3681"/>
                  </a:lnTo>
                  <a:lnTo>
                    <a:pt x="2142" y="3805"/>
                  </a:lnTo>
                  <a:lnTo>
                    <a:pt x="1706" y="3909"/>
                  </a:lnTo>
                  <a:lnTo>
                    <a:pt x="1311" y="4034"/>
                  </a:lnTo>
                  <a:lnTo>
                    <a:pt x="957" y="4159"/>
                  </a:lnTo>
                  <a:lnTo>
                    <a:pt x="666" y="4283"/>
                  </a:lnTo>
                  <a:lnTo>
                    <a:pt x="437" y="4408"/>
                  </a:lnTo>
                  <a:lnTo>
                    <a:pt x="250" y="4533"/>
                  </a:lnTo>
                  <a:lnTo>
                    <a:pt x="105" y="4658"/>
                  </a:lnTo>
                  <a:lnTo>
                    <a:pt x="22" y="4782"/>
                  </a:lnTo>
                  <a:lnTo>
                    <a:pt x="1" y="4845"/>
                  </a:lnTo>
                  <a:lnTo>
                    <a:pt x="1" y="4907"/>
                  </a:lnTo>
                  <a:lnTo>
                    <a:pt x="1" y="4969"/>
                  </a:lnTo>
                  <a:lnTo>
                    <a:pt x="22" y="5032"/>
                  </a:lnTo>
                  <a:lnTo>
                    <a:pt x="105" y="5157"/>
                  </a:lnTo>
                  <a:lnTo>
                    <a:pt x="250" y="5281"/>
                  </a:lnTo>
                  <a:lnTo>
                    <a:pt x="437" y="5406"/>
                  </a:lnTo>
                  <a:lnTo>
                    <a:pt x="666" y="5531"/>
                  </a:lnTo>
                  <a:lnTo>
                    <a:pt x="957" y="5655"/>
                  </a:lnTo>
                  <a:lnTo>
                    <a:pt x="1311" y="5780"/>
                  </a:lnTo>
                  <a:lnTo>
                    <a:pt x="1706" y="5905"/>
                  </a:lnTo>
                  <a:lnTo>
                    <a:pt x="2142" y="6009"/>
                  </a:lnTo>
                  <a:lnTo>
                    <a:pt x="2641" y="6134"/>
                  </a:lnTo>
                  <a:lnTo>
                    <a:pt x="3784" y="6362"/>
                  </a:lnTo>
                  <a:lnTo>
                    <a:pt x="5094" y="6591"/>
                  </a:lnTo>
                  <a:lnTo>
                    <a:pt x="6612" y="6820"/>
                  </a:lnTo>
                  <a:lnTo>
                    <a:pt x="8296" y="7028"/>
                  </a:lnTo>
                  <a:lnTo>
                    <a:pt x="10146" y="7256"/>
                  </a:lnTo>
                  <a:lnTo>
                    <a:pt x="12183" y="7464"/>
                  </a:lnTo>
                  <a:lnTo>
                    <a:pt x="14366" y="7651"/>
                  </a:lnTo>
                  <a:lnTo>
                    <a:pt x="16715" y="7838"/>
                  </a:lnTo>
                  <a:lnTo>
                    <a:pt x="19210" y="8025"/>
                  </a:lnTo>
                  <a:lnTo>
                    <a:pt x="21850" y="8212"/>
                  </a:lnTo>
                  <a:lnTo>
                    <a:pt x="24635" y="8379"/>
                  </a:lnTo>
                  <a:lnTo>
                    <a:pt x="27567" y="8545"/>
                  </a:lnTo>
                  <a:lnTo>
                    <a:pt x="30623" y="8691"/>
                  </a:lnTo>
                  <a:lnTo>
                    <a:pt x="33782" y="8836"/>
                  </a:lnTo>
                  <a:lnTo>
                    <a:pt x="37088" y="8982"/>
                  </a:lnTo>
                  <a:lnTo>
                    <a:pt x="40497" y="9106"/>
                  </a:lnTo>
                  <a:lnTo>
                    <a:pt x="44031" y="9231"/>
                  </a:lnTo>
                  <a:lnTo>
                    <a:pt x="47648" y="9335"/>
                  </a:lnTo>
                  <a:lnTo>
                    <a:pt x="51390" y="9439"/>
                  </a:lnTo>
                  <a:lnTo>
                    <a:pt x="55195" y="9522"/>
                  </a:lnTo>
                  <a:lnTo>
                    <a:pt x="59103" y="9605"/>
                  </a:lnTo>
                  <a:lnTo>
                    <a:pt x="63094" y="9668"/>
                  </a:lnTo>
                  <a:lnTo>
                    <a:pt x="67169" y="9709"/>
                  </a:lnTo>
                  <a:lnTo>
                    <a:pt x="71327" y="9772"/>
                  </a:lnTo>
                  <a:lnTo>
                    <a:pt x="75526" y="9792"/>
                  </a:lnTo>
                  <a:lnTo>
                    <a:pt x="79808" y="9813"/>
                  </a:lnTo>
                  <a:lnTo>
                    <a:pt x="88456" y="9813"/>
                  </a:lnTo>
                  <a:lnTo>
                    <a:pt x="92739" y="9792"/>
                  </a:lnTo>
                  <a:lnTo>
                    <a:pt x="96938" y="9772"/>
                  </a:lnTo>
                  <a:lnTo>
                    <a:pt x="101096" y="9709"/>
                  </a:lnTo>
                  <a:lnTo>
                    <a:pt x="105150" y="9668"/>
                  </a:lnTo>
                  <a:lnTo>
                    <a:pt x="109141" y="9605"/>
                  </a:lnTo>
                  <a:lnTo>
                    <a:pt x="113049" y="9522"/>
                  </a:lnTo>
                  <a:lnTo>
                    <a:pt x="116875" y="9439"/>
                  </a:lnTo>
                  <a:lnTo>
                    <a:pt x="120596" y="9335"/>
                  </a:lnTo>
                  <a:lnTo>
                    <a:pt x="124234" y="9231"/>
                  </a:lnTo>
                  <a:lnTo>
                    <a:pt x="127747" y="9106"/>
                  </a:lnTo>
                  <a:lnTo>
                    <a:pt x="131177" y="8982"/>
                  </a:lnTo>
                  <a:lnTo>
                    <a:pt x="134462" y="8836"/>
                  </a:lnTo>
                  <a:lnTo>
                    <a:pt x="137642" y="8691"/>
                  </a:lnTo>
                  <a:lnTo>
                    <a:pt x="140698" y="8545"/>
                  </a:lnTo>
                  <a:lnTo>
                    <a:pt x="143629" y="8379"/>
                  </a:lnTo>
                  <a:lnTo>
                    <a:pt x="146415" y="8212"/>
                  </a:lnTo>
                  <a:lnTo>
                    <a:pt x="149055" y="8025"/>
                  </a:lnTo>
                  <a:lnTo>
                    <a:pt x="151550" y="7838"/>
                  </a:lnTo>
                  <a:lnTo>
                    <a:pt x="153899" y="7651"/>
                  </a:lnTo>
                  <a:lnTo>
                    <a:pt x="156082" y="7464"/>
                  </a:lnTo>
                  <a:lnTo>
                    <a:pt x="158119" y="7256"/>
                  </a:lnTo>
                  <a:lnTo>
                    <a:pt x="159969" y="7028"/>
                  </a:lnTo>
                  <a:lnTo>
                    <a:pt x="161653" y="6820"/>
                  </a:lnTo>
                  <a:lnTo>
                    <a:pt x="163150" y="6591"/>
                  </a:lnTo>
                  <a:lnTo>
                    <a:pt x="164480" y="6362"/>
                  </a:lnTo>
                  <a:lnTo>
                    <a:pt x="165624" y="6134"/>
                  </a:lnTo>
                  <a:lnTo>
                    <a:pt x="166102" y="6009"/>
                  </a:lnTo>
                  <a:lnTo>
                    <a:pt x="166559" y="5905"/>
                  </a:lnTo>
                  <a:lnTo>
                    <a:pt x="166954" y="5780"/>
                  </a:lnTo>
                  <a:lnTo>
                    <a:pt x="167287" y="5655"/>
                  </a:lnTo>
                  <a:lnTo>
                    <a:pt x="167578" y="5531"/>
                  </a:lnTo>
                  <a:lnTo>
                    <a:pt x="167827" y="5406"/>
                  </a:lnTo>
                  <a:lnTo>
                    <a:pt x="168015" y="5281"/>
                  </a:lnTo>
                  <a:lnTo>
                    <a:pt x="168160" y="5157"/>
                  </a:lnTo>
                  <a:lnTo>
                    <a:pt x="168243" y="5032"/>
                  </a:lnTo>
                  <a:lnTo>
                    <a:pt x="168264" y="4969"/>
                  </a:lnTo>
                  <a:lnTo>
                    <a:pt x="168264" y="4907"/>
                  </a:lnTo>
                  <a:lnTo>
                    <a:pt x="168264" y="4845"/>
                  </a:lnTo>
                  <a:lnTo>
                    <a:pt x="168243" y="4782"/>
                  </a:lnTo>
                  <a:lnTo>
                    <a:pt x="168160" y="4658"/>
                  </a:lnTo>
                  <a:lnTo>
                    <a:pt x="168015" y="4533"/>
                  </a:lnTo>
                  <a:lnTo>
                    <a:pt x="167827" y="4408"/>
                  </a:lnTo>
                  <a:lnTo>
                    <a:pt x="167578" y="4283"/>
                  </a:lnTo>
                  <a:lnTo>
                    <a:pt x="167287" y="4159"/>
                  </a:lnTo>
                  <a:lnTo>
                    <a:pt x="166954" y="4034"/>
                  </a:lnTo>
                  <a:lnTo>
                    <a:pt x="166559" y="3909"/>
                  </a:lnTo>
                  <a:lnTo>
                    <a:pt x="166102" y="3805"/>
                  </a:lnTo>
                  <a:lnTo>
                    <a:pt x="165624" y="3681"/>
                  </a:lnTo>
                  <a:lnTo>
                    <a:pt x="164480" y="3452"/>
                  </a:lnTo>
                  <a:lnTo>
                    <a:pt x="163150" y="3223"/>
                  </a:lnTo>
                  <a:lnTo>
                    <a:pt x="161653" y="2995"/>
                  </a:lnTo>
                  <a:lnTo>
                    <a:pt x="159969" y="2787"/>
                  </a:lnTo>
                  <a:lnTo>
                    <a:pt x="158119" y="2558"/>
                  </a:lnTo>
                  <a:lnTo>
                    <a:pt x="156082" y="2350"/>
                  </a:lnTo>
                  <a:lnTo>
                    <a:pt x="153899" y="2163"/>
                  </a:lnTo>
                  <a:lnTo>
                    <a:pt x="151550" y="1976"/>
                  </a:lnTo>
                  <a:lnTo>
                    <a:pt x="149055" y="1789"/>
                  </a:lnTo>
                  <a:lnTo>
                    <a:pt x="146415" y="1602"/>
                  </a:lnTo>
                  <a:lnTo>
                    <a:pt x="143629" y="1435"/>
                  </a:lnTo>
                  <a:lnTo>
                    <a:pt x="140698" y="1269"/>
                  </a:lnTo>
                  <a:lnTo>
                    <a:pt x="137642" y="1124"/>
                  </a:lnTo>
                  <a:lnTo>
                    <a:pt x="134462" y="978"/>
                  </a:lnTo>
                  <a:lnTo>
                    <a:pt x="131177" y="833"/>
                  </a:lnTo>
                  <a:lnTo>
                    <a:pt x="127747" y="708"/>
                  </a:lnTo>
                  <a:lnTo>
                    <a:pt x="124234" y="583"/>
                  </a:lnTo>
                  <a:lnTo>
                    <a:pt x="120596" y="479"/>
                  </a:lnTo>
                  <a:lnTo>
                    <a:pt x="116875" y="375"/>
                  </a:lnTo>
                  <a:lnTo>
                    <a:pt x="113049" y="292"/>
                  </a:lnTo>
                  <a:lnTo>
                    <a:pt x="109141" y="209"/>
                  </a:lnTo>
                  <a:lnTo>
                    <a:pt x="105150" y="146"/>
                  </a:lnTo>
                  <a:lnTo>
                    <a:pt x="101096" y="84"/>
                  </a:lnTo>
                  <a:lnTo>
                    <a:pt x="96938" y="43"/>
                  </a:lnTo>
                  <a:lnTo>
                    <a:pt x="92739" y="22"/>
                  </a:lnTo>
                  <a:lnTo>
                    <a:pt x="88456"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2783125" y="3943850"/>
              <a:ext cx="126325" cy="226600"/>
            </a:xfrm>
            <a:custGeom>
              <a:avLst/>
              <a:gdLst/>
              <a:ahLst/>
              <a:cxnLst/>
              <a:rect l="l" t="t" r="r" b="b"/>
              <a:pathLst>
                <a:path w="5053" h="9064" extrusionOk="0">
                  <a:moveTo>
                    <a:pt x="1768" y="0"/>
                  </a:moveTo>
                  <a:lnTo>
                    <a:pt x="1" y="7921"/>
                  </a:lnTo>
                  <a:lnTo>
                    <a:pt x="3306" y="9064"/>
                  </a:lnTo>
                  <a:lnTo>
                    <a:pt x="5052" y="1143"/>
                  </a:lnTo>
                  <a:lnTo>
                    <a:pt x="1768"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2783125" y="3943850"/>
              <a:ext cx="126325" cy="226600"/>
            </a:xfrm>
            <a:custGeom>
              <a:avLst/>
              <a:gdLst/>
              <a:ahLst/>
              <a:cxnLst/>
              <a:rect l="l" t="t" r="r" b="b"/>
              <a:pathLst>
                <a:path w="5053" h="9064" fill="none" extrusionOk="0">
                  <a:moveTo>
                    <a:pt x="3306" y="9064"/>
                  </a:moveTo>
                  <a:lnTo>
                    <a:pt x="1" y="7921"/>
                  </a:lnTo>
                  <a:lnTo>
                    <a:pt x="1768" y="0"/>
                  </a:lnTo>
                  <a:lnTo>
                    <a:pt x="5052" y="1143"/>
                  </a:lnTo>
                  <a:lnTo>
                    <a:pt x="3306" y="9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3440050" y="4029600"/>
              <a:ext cx="109675" cy="201675"/>
            </a:xfrm>
            <a:custGeom>
              <a:avLst/>
              <a:gdLst/>
              <a:ahLst/>
              <a:cxnLst/>
              <a:rect l="l" t="t" r="r" b="b"/>
              <a:pathLst>
                <a:path w="4387" h="8067" extrusionOk="0">
                  <a:moveTo>
                    <a:pt x="0" y="0"/>
                  </a:moveTo>
                  <a:lnTo>
                    <a:pt x="915" y="8066"/>
                  </a:lnTo>
                  <a:lnTo>
                    <a:pt x="4387" y="8066"/>
                  </a:lnTo>
                  <a:lnTo>
                    <a:pt x="3493"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3440050" y="4029600"/>
              <a:ext cx="109675" cy="201675"/>
            </a:xfrm>
            <a:custGeom>
              <a:avLst/>
              <a:gdLst/>
              <a:ahLst/>
              <a:cxnLst/>
              <a:rect l="l" t="t" r="r" b="b"/>
              <a:pathLst>
                <a:path w="4387" h="8067" fill="none" extrusionOk="0">
                  <a:moveTo>
                    <a:pt x="4387" y="8066"/>
                  </a:moveTo>
                  <a:lnTo>
                    <a:pt x="915" y="8066"/>
                  </a:lnTo>
                  <a:lnTo>
                    <a:pt x="0" y="0"/>
                  </a:lnTo>
                  <a:lnTo>
                    <a:pt x="3493" y="0"/>
                  </a:lnTo>
                  <a:lnTo>
                    <a:pt x="4387" y="8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3294525" y="4220850"/>
              <a:ext cx="285875" cy="99300"/>
            </a:xfrm>
            <a:custGeom>
              <a:avLst/>
              <a:gdLst/>
              <a:ahLst/>
              <a:cxnLst/>
              <a:rect l="l" t="t" r="r" b="b"/>
              <a:pathLst>
                <a:path w="11435" h="3972" extrusionOk="0">
                  <a:moveTo>
                    <a:pt x="6445" y="0"/>
                  </a:moveTo>
                  <a:lnTo>
                    <a:pt x="6300" y="21"/>
                  </a:lnTo>
                  <a:lnTo>
                    <a:pt x="6154" y="63"/>
                  </a:lnTo>
                  <a:lnTo>
                    <a:pt x="6008" y="125"/>
                  </a:lnTo>
                  <a:lnTo>
                    <a:pt x="5884" y="229"/>
                  </a:lnTo>
                  <a:lnTo>
                    <a:pt x="5717" y="375"/>
                  </a:lnTo>
                  <a:lnTo>
                    <a:pt x="5510" y="520"/>
                  </a:lnTo>
                  <a:lnTo>
                    <a:pt x="5281" y="666"/>
                  </a:lnTo>
                  <a:lnTo>
                    <a:pt x="5031" y="811"/>
                  </a:lnTo>
                  <a:lnTo>
                    <a:pt x="4449" y="1102"/>
                  </a:lnTo>
                  <a:lnTo>
                    <a:pt x="3784" y="1373"/>
                  </a:lnTo>
                  <a:lnTo>
                    <a:pt x="3036" y="1643"/>
                  </a:lnTo>
                  <a:lnTo>
                    <a:pt x="2204" y="1913"/>
                  </a:lnTo>
                  <a:lnTo>
                    <a:pt x="1289" y="2162"/>
                  </a:lnTo>
                  <a:lnTo>
                    <a:pt x="312" y="2391"/>
                  </a:lnTo>
                  <a:lnTo>
                    <a:pt x="208" y="2433"/>
                  </a:lnTo>
                  <a:lnTo>
                    <a:pt x="125" y="2495"/>
                  </a:lnTo>
                  <a:lnTo>
                    <a:pt x="63" y="2578"/>
                  </a:lnTo>
                  <a:lnTo>
                    <a:pt x="21" y="2703"/>
                  </a:lnTo>
                  <a:lnTo>
                    <a:pt x="1" y="2807"/>
                  </a:lnTo>
                  <a:lnTo>
                    <a:pt x="1" y="2952"/>
                  </a:lnTo>
                  <a:lnTo>
                    <a:pt x="21" y="3098"/>
                  </a:lnTo>
                  <a:lnTo>
                    <a:pt x="84" y="3223"/>
                  </a:lnTo>
                  <a:lnTo>
                    <a:pt x="146" y="3368"/>
                  </a:lnTo>
                  <a:lnTo>
                    <a:pt x="250" y="3514"/>
                  </a:lnTo>
                  <a:lnTo>
                    <a:pt x="354" y="3638"/>
                  </a:lnTo>
                  <a:lnTo>
                    <a:pt x="520" y="3742"/>
                  </a:lnTo>
                  <a:lnTo>
                    <a:pt x="687" y="3846"/>
                  </a:lnTo>
                  <a:lnTo>
                    <a:pt x="894" y="3909"/>
                  </a:lnTo>
                  <a:lnTo>
                    <a:pt x="1123" y="3950"/>
                  </a:lnTo>
                  <a:lnTo>
                    <a:pt x="1373" y="3971"/>
                  </a:lnTo>
                  <a:lnTo>
                    <a:pt x="2703" y="3950"/>
                  </a:lnTo>
                  <a:lnTo>
                    <a:pt x="4262" y="3909"/>
                  </a:lnTo>
                  <a:lnTo>
                    <a:pt x="5738" y="3867"/>
                  </a:lnTo>
                  <a:lnTo>
                    <a:pt x="8004" y="3867"/>
                  </a:lnTo>
                  <a:lnTo>
                    <a:pt x="9002" y="3909"/>
                  </a:lnTo>
                  <a:lnTo>
                    <a:pt x="9938" y="3930"/>
                  </a:lnTo>
                  <a:lnTo>
                    <a:pt x="10915" y="3971"/>
                  </a:lnTo>
                  <a:lnTo>
                    <a:pt x="11019" y="3950"/>
                  </a:lnTo>
                  <a:lnTo>
                    <a:pt x="11122" y="3930"/>
                  </a:lnTo>
                  <a:lnTo>
                    <a:pt x="11206" y="3867"/>
                  </a:lnTo>
                  <a:lnTo>
                    <a:pt x="11289" y="3805"/>
                  </a:lnTo>
                  <a:lnTo>
                    <a:pt x="11351" y="3722"/>
                  </a:lnTo>
                  <a:lnTo>
                    <a:pt x="11393" y="3638"/>
                  </a:lnTo>
                  <a:lnTo>
                    <a:pt x="11434" y="3555"/>
                  </a:lnTo>
                  <a:lnTo>
                    <a:pt x="11434" y="3451"/>
                  </a:lnTo>
                  <a:lnTo>
                    <a:pt x="11434" y="3347"/>
                  </a:lnTo>
                  <a:lnTo>
                    <a:pt x="10727" y="250"/>
                  </a:lnTo>
                  <a:lnTo>
                    <a:pt x="10707" y="146"/>
                  </a:lnTo>
                  <a:lnTo>
                    <a:pt x="10624" y="84"/>
                  </a:lnTo>
                  <a:lnTo>
                    <a:pt x="10540" y="21"/>
                  </a:lnTo>
                  <a:lnTo>
                    <a:pt x="104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585125" y="4130950"/>
              <a:ext cx="294175" cy="131500"/>
            </a:xfrm>
            <a:custGeom>
              <a:avLst/>
              <a:gdLst/>
              <a:ahLst/>
              <a:cxnLst/>
              <a:rect l="l" t="t" r="r" b="b"/>
              <a:pathLst>
                <a:path w="11767" h="5260" extrusionOk="0">
                  <a:moveTo>
                    <a:pt x="561" y="0"/>
                  </a:moveTo>
                  <a:lnTo>
                    <a:pt x="437" y="21"/>
                  </a:lnTo>
                  <a:lnTo>
                    <a:pt x="333" y="62"/>
                  </a:lnTo>
                  <a:lnTo>
                    <a:pt x="250" y="125"/>
                  </a:lnTo>
                  <a:lnTo>
                    <a:pt x="166" y="229"/>
                  </a:lnTo>
                  <a:lnTo>
                    <a:pt x="104" y="333"/>
                  </a:lnTo>
                  <a:lnTo>
                    <a:pt x="42" y="457"/>
                  </a:lnTo>
                  <a:lnTo>
                    <a:pt x="21" y="603"/>
                  </a:lnTo>
                  <a:lnTo>
                    <a:pt x="0" y="769"/>
                  </a:lnTo>
                  <a:lnTo>
                    <a:pt x="21" y="915"/>
                  </a:lnTo>
                  <a:lnTo>
                    <a:pt x="42" y="1081"/>
                  </a:lnTo>
                  <a:lnTo>
                    <a:pt x="104" y="1247"/>
                  </a:lnTo>
                  <a:lnTo>
                    <a:pt x="208" y="1393"/>
                  </a:lnTo>
                  <a:lnTo>
                    <a:pt x="333" y="1538"/>
                  </a:lnTo>
                  <a:lnTo>
                    <a:pt x="478" y="1684"/>
                  </a:lnTo>
                  <a:lnTo>
                    <a:pt x="686" y="1809"/>
                  </a:lnTo>
                  <a:lnTo>
                    <a:pt x="915" y="1892"/>
                  </a:lnTo>
                  <a:lnTo>
                    <a:pt x="1684" y="2162"/>
                  </a:lnTo>
                  <a:lnTo>
                    <a:pt x="2370" y="2370"/>
                  </a:lnTo>
                  <a:lnTo>
                    <a:pt x="3555" y="2723"/>
                  </a:lnTo>
                  <a:lnTo>
                    <a:pt x="4678" y="3056"/>
                  </a:lnTo>
                  <a:lnTo>
                    <a:pt x="5280" y="3243"/>
                  </a:lnTo>
                  <a:lnTo>
                    <a:pt x="5966" y="3472"/>
                  </a:lnTo>
                  <a:lnTo>
                    <a:pt x="7214" y="3929"/>
                  </a:lnTo>
                  <a:lnTo>
                    <a:pt x="8482" y="4386"/>
                  </a:lnTo>
                  <a:lnTo>
                    <a:pt x="10727" y="5239"/>
                  </a:lnTo>
                  <a:lnTo>
                    <a:pt x="10873" y="5260"/>
                  </a:lnTo>
                  <a:lnTo>
                    <a:pt x="10976" y="5260"/>
                  </a:lnTo>
                  <a:lnTo>
                    <a:pt x="11060" y="5239"/>
                  </a:lnTo>
                  <a:lnTo>
                    <a:pt x="11143" y="5197"/>
                  </a:lnTo>
                  <a:lnTo>
                    <a:pt x="11226" y="5156"/>
                  </a:lnTo>
                  <a:lnTo>
                    <a:pt x="11288" y="5072"/>
                  </a:lnTo>
                  <a:lnTo>
                    <a:pt x="11351" y="4989"/>
                  </a:lnTo>
                  <a:lnTo>
                    <a:pt x="11392" y="4906"/>
                  </a:lnTo>
                  <a:lnTo>
                    <a:pt x="11413" y="4802"/>
                  </a:lnTo>
                  <a:lnTo>
                    <a:pt x="11766" y="1642"/>
                  </a:lnTo>
                  <a:lnTo>
                    <a:pt x="11766" y="1559"/>
                  </a:lnTo>
                  <a:lnTo>
                    <a:pt x="11725" y="1455"/>
                  </a:lnTo>
                  <a:lnTo>
                    <a:pt x="11663" y="1372"/>
                  </a:lnTo>
                  <a:lnTo>
                    <a:pt x="11559" y="1330"/>
                  </a:lnTo>
                  <a:lnTo>
                    <a:pt x="7983" y="83"/>
                  </a:lnTo>
                  <a:lnTo>
                    <a:pt x="7754" y="42"/>
                  </a:lnTo>
                  <a:lnTo>
                    <a:pt x="7526" y="21"/>
                  </a:lnTo>
                  <a:lnTo>
                    <a:pt x="7318" y="42"/>
                  </a:lnTo>
                  <a:lnTo>
                    <a:pt x="7089" y="83"/>
                  </a:lnTo>
                  <a:lnTo>
                    <a:pt x="6611" y="187"/>
                  </a:lnTo>
                  <a:lnTo>
                    <a:pt x="6154" y="249"/>
                  </a:lnTo>
                  <a:lnTo>
                    <a:pt x="5717" y="312"/>
                  </a:lnTo>
                  <a:lnTo>
                    <a:pt x="5322" y="333"/>
                  </a:lnTo>
                  <a:lnTo>
                    <a:pt x="4948" y="353"/>
                  </a:lnTo>
                  <a:lnTo>
                    <a:pt x="4574" y="353"/>
                  </a:lnTo>
                  <a:lnTo>
                    <a:pt x="3846" y="333"/>
                  </a:lnTo>
                  <a:lnTo>
                    <a:pt x="3139" y="249"/>
                  </a:lnTo>
                  <a:lnTo>
                    <a:pt x="2370" y="166"/>
                  </a:lnTo>
                  <a:lnTo>
                    <a:pt x="1518" y="83"/>
                  </a:lnTo>
                  <a:lnTo>
                    <a:pt x="5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552900" y="1519875"/>
              <a:ext cx="747375" cy="434500"/>
            </a:xfrm>
            <a:custGeom>
              <a:avLst/>
              <a:gdLst/>
              <a:ahLst/>
              <a:cxnLst/>
              <a:rect l="l" t="t" r="r" b="b"/>
              <a:pathLst>
                <a:path w="29895" h="17380" extrusionOk="0">
                  <a:moveTo>
                    <a:pt x="25487" y="1"/>
                  </a:moveTo>
                  <a:lnTo>
                    <a:pt x="24115" y="1373"/>
                  </a:lnTo>
                  <a:lnTo>
                    <a:pt x="22681" y="2745"/>
                  </a:lnTo>
                  <a:lnTo>
                    <a:pt x="21267" y="4096"/>
                  </a:lnTo>
                  <a:lnTo>
                    <a:pt x="19812" y="5426"/>
                  </a:lnTo>
                  <a:lnTo>
                    <a:pt x="18357" y="6736"/>
                  </a:lnTo>
                  <a:lnTo>
                    <a:pt x="16860" y="7983"/>
                  </a:lnTo>
                  <a:lnTo>
                    <a:pt x="16132" y="8586"/>
                  </a:lnTo>
                  <a:lnTo>
                    <a:pt x="15384" y="9168"/>
                  </a:lnTo>
                  <a:lnTo>
                    <a:pt x="14615" y="9730"/>
                  </a:lnTo>
                  <a:lnTo>
                    <a:pt x="13866" y="10270"/>
                  </a:lnTo>
                  <a:lnTo>
                    <a:pt x="13097" y="10769"/>
                  </a:lnTo>
                  <a:lnTo>
                    <a:pt x="12723" y="10998"/>
                  </a:lnTo>
                  <a:lnTo>
                    <a:pt x="12369" y="11206"/>
                  </a:lnTo>
                  <a:lnTo>
                    <a:pt x="11995" y="11414"/>
                  </a:lnTo>
                  <a:lnTo>
                    <a:pt x="11642" y="11601"/>
                  </a:lnTo>
                  <a:lnTo>
                    <a:pt x="11288" y="11746"/>
                  </a:lnTo>
                  <a:lnTo>
                    <a:pt x="10977" y="11892"/>
                  </a:lnTo>
                  <a:lnTo>
                    <a:pt x="10665" y="11996"/>
                  </a:lnTo>
                  <a:lnTo>
                    <a:pt x="10353" y="12100"/>
                  </a:lnTo>
                  <a:lnTo>
                    <a:pt x="10020" y="12162"/>
                  </a:lnTo>
                  <a:lnTo>
                    <a:pt x="9688" y="12204"/>
                  </a:lnTo>
                  <a:lnTo>
                    <a:pt x="9355" y="12245"/>
                  </a:lnTo>
                  <a:lnTo>
                    <a:pt x="9043" y="12245"/>
                  </a:lnTo>
                  <a:lnTo>
                    <a:pt x="8711" y="12224"/>
                  </a:lnTo>
                  <a:lnTo>
                    <a:pt x="8378" y="12183"/>
                  </a:lnTo>
                  <a:lnTo>
                    <a:pt x="7983" y="12100"/>
                  </a:lnTo>
                  <a:lnTo>
                    <a:pt x="7588" y="12016"/>
                  </a:lnTo>
                  <a:lnTo>
                    <a:pt x="7193" y="11913"/>
                  </a:lnTo>
                  <a:lnTo>
                    <a:pt x="6798" y="11788"/>
                  </a:lnTo>
                  <a:lnTo>
                    <a:pt x="6424" y="11642"/>
                  </a:lnTo>
                  <a:lnTo>
                    <a:pt x="6050" y="11476"/>
                  </a:lnTo>
                  <a:lnTo>
                    <a:pt x="5696" y="11289"/>
                  </a:lnTo>
                  <a:lnTo>
                    <a:pt x="5343" y="11102"/>
                  </a:lnTo>
                  <a:lnTo>
                    <a:pt x="4553" y="10644"/>
                  </a:lnTo>
                  <a:lnTo>
                    <a:pt x="3825" y="10146"/>
                  </a:lnTo>
                  <a:lnTo>
                    <a:pt x="3451" y="9875"/>
                  </a:lnTo>
                  <a:lnTo>
                    <a:pt x="3077" y="9605"/>
                  </a:lnTo>
                  <a:lnTo>
                    <a:pt x="2391" y="9064"/>
                  </a:lnTo>
                  <a:lnTo>
                    <a:pt x="0" y="10873"/>
                  </a:lnTo>
                  <a:lnTo>
                    <a:pt x="312" y="11393"/>
                  </a:lnTo>
                  <a:lnTo>
                    <a:pt x="645" y="11871"/>
                  </a:lnTo>
                  <a:lnTo>
                    <a:pt x="977" y="12328"/>
                  </a:lnTo>
                  <a:lnTo>
                    <a:pt x="1331" y="12765"/>
                  </a:lnTo>
                  <a:lnTo>
                    <a:pt x="1705" y="13201"/>
                  </a:lnTo>
                  <a:lnTo>
                    <a:pt x="2100" y="13617"/>
                  </a:lnTo>
                  <a:lnTo>
                    <a:pt x="2495" y="14033"/>
                  </a:lnTo>
                  <a:lnTo>
                    <a:pt x="2911" y="14428"/>
                  </a:lnTo>
                  <a:lnTo>
                    <a:pt x="3389" y="14823"/>
                  </a:lnTo>
                  <a:lnTo>
                    <a:pt x="3867" y="15197"/>
                  </a:lnTo>
                  <a:lnTo>
                    <a:pt x="4387" y="15551"/>
                  </a:lnTo>
                  <a:lnTo>
                    <a:pt x="4906" y="15883"/>
                  </a:lnTo>
                  <a:lnTo>
                    <a:pt x="5447" y="16174"/>
                  </a:lnTo>
                  <a:lnTo>
                    <a:pt x="5987" y="16444"/>
                  </a:lnTo>
                  <a:lnTo>
                    <a:pt x="6569" y="16694"/>
                  </a:lnTo>
                  <a:lnTo>
                    <a:pt x="7151" y="16902"/>
                  </a:lnTo>
                  <a:lnTo>
                    <a:pt x="7796" y="17110"/>
                  </a:lnTo>
                  <a:lnTo>
                    <a:pt x="8482" y="17234"/>
                  </a:lnTo>
                  <a:lnTo>
                    <a:pt x="9147" y="17338"/>
                  </a:lnTo>
                  <a:lnTo>
                    <a:pt x="9833" y="17380"/>
                  </a:lnTo>
                  <a:lnTo>
                    <a:pt x="10519" y="17380"/>
                  </a:lnTo>
                  <a:lnTo>
                    <a:pt x="11205" y="17338"/>
                  </a:lnTo>
                  <a:lnTo>
                    <a:pt x="11871" y="17234"/>
                  </a:lnTo>
                  <a:lnTo>
                    <a:pt x="12557" y="17089"/>
                  </a:lnTo>
                  <a:lnTo>
                    <a:pt x="13201" y="16881"/>
                  </a:lnTo>
                  <a:lnTo>
                    <a:pt x="13804" y="16673"/>
                  </a:lnTo>
                  <a:lnTo>
                    <a:pt x="14365" y="16424"/>
                  </a:lnTo>
                  <a:lnTo>
                    <a:pt x="14906" y="16174"/>
                  </a:lnTo>
                  <a:lnTo>
                    <a:pt x="15425" y="15925"/>
                  </a:lnTo>
                  <a:lnTo>
                    <a:pt x="15924" y="15675"/>
                  </a:lnTo>
                  <a:lnTo>
                    <a:pt x="16423" y="15384"/>
                  </a:lnTo>
                  <a:lnTo>
                    <a:pt x="16922" y="15093"/>
                  </a:lnTo>
                  <a:lnTo>
                    <a:pt x="17837" y="14511"/>
                  </a:lnTo>
                  <a:lnTo>
                    <a:pt x="18731" y="13929"/>
                  </a:lnTo>
                  <a:lnTo>
                    <a:pt x="19604" y="13305"/>
                  </a:lnTo>
                  <a:lnTo>
                    <a:pt x="20477" y="12682"/>
                  </a:lnTo>
                  <a:lnTo>
                    <a:pt x="21329" y="12037"/>
                  </a:lnTo>
                  <a:lnTo>
                    <a:pt x="22182" y="11372"/>
                  </a:lnTo>
                  <a:lnTo>
                    <a:pt x="23013" y="10686"/>
                  </a:lnTo>
                  <a:lnTo>
                    <a:pt x="23824" y="10000"/>
                  </a:lnTo>
                  <a:lnTo>
                    <a:pt x="25383" y="8607"/>
                  </a:lnTo>
                  <a:lnTo>
                    <a:pt x="26152" y="7900"/>
                  </a:lnTo>
                  <a:lnTo>
                    <a:pt x="26921" y="7173"/>
                  </a:lnTo>
                  <a:lnTo>
                    <a:pt x="27670" y="6445"/>
                  </a:lnTo>
                  <a:lnTo>
                    <a:pt x="28418" y="5718"/>
                  </a:lnTo>
                  <a:lnTo>
                    <a:pt x="29146" y="4969"/>
                  </a:lnTo>
                  <a:lnTo>
                    <a:pt x="29894" y="4179"/>
                  </a:lnTo>
                  <a:lnTo>
                    <a:pt x="254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552900" y="1519875"/>
              <a:ext cx="747375" cy="434500"/>
            </a:xfrm>
            <a:custGeom>
              <a:avLst/>
              <a:gdLst/>
              <a:ahLst/>
              <a:cxnLst/>
              <a:rect l="l" t="t" r="r" b="b"/>
              <a:pathLst>
                <a:path w="29895" h="17380" fill="none" extrusionOk="0">
                  <a:moveTo>
                    <a:pt x="29894" y="4179"/>
                  </a:moveTo>
                  <a:lnTo>
                    <a:pt x="29894" y="4179"/>
                  </a:lnTo>
                  <a:lnTo>
                    <a:pt x="29146" y="4969"/>
                  </a:lnTo>
                  <a:lnTo>
                    <a:pt x="28418" y="5718"/>
                  </a:lnTo>
                  <a:lnTo>
                    <a:pt x="27670" y="6445"/>
                  </a:lnTo>
                  <a:lnTo>
                    <a:pt x="26921" y="7173"/>
                  </a:lnTo>
                  <a:lnTo>
                    <a:pt x="26921" y="7173"/>
                  </a:lnTo>
                  <a:lnTo>
                    <a:pt x="26152" y="7900"/>
                  </a:lnTo>
                  <a:lnTo>
                    <a:pt x="25383" y="8607"/>
                  </a:lnTo>
                  <a:lnTo>
                    <a:pt x="23824" y="10000"/>
                  </a:lnTo>
                  <a:lnTo>
                    <a:pt x="23824" y="10000"/>
                  </a:lnTo>
                  <a:lnTo>
                    <a:pt x="23013" y="10686"/>
                  </a:lnTo>
                  <a:lnTo>
                    <a:pt x="22182" y="11372"/>
                  </a:lnTo>
                  <a:lnTo>
                    <a:pt x="21329" y="12037"/>
                  </a:lnTo>
                  <a:lnTo>
                    <a:pt x="20477" y="12682"/>
                  </a:lnTo>
                  <a:lnTo>
                    <a:pt x="19604" y="13305"/>
                  </a:lnTo>
                  <a:lnTo>
                    <a:pt x="18731" y="13929"/>
                  </a:lnTo>
                  <a:lnTo>
                    <a:pt x="17837" y="14511"/>
                  </a:lnTo>
                  <a:lnTo>
                    <a:pt x="16922" y="15093"/>
                  </a:lnTo>
                  <a:lnTo>
                    <a:pt x="16922" y="15093"/>
                  </a:lnTo>
                  <a:lnTo>
                    <a:pt x="16423" y="15384"/>
                  </a:lnTo>
                  <a:lnTo>
                    <a:pt x="15924" y="15675"/>
                  </a:lnTo>
                  <a:lnTo>
                    <a:pt x="15425" y="15925"/>
                  </a:lnTo>
                  <a:lnTo>
                    <a:pt x="14906" y="16174"/>
                  </a:lnTo>
                  <a:lnTo>
                    <a:pt x="14906" y="16174"/>
                  </a:lnTo>
                  <a:lnTo>
                    <a:pt x="14365" y="16424"/>
                  </a:lnTo>
                  <a:lnTo>
                    <a:pt x="13804" y="16673"/>
                  </a:lnTo>
                  <a:lnTo>
                    <a:pt x="13201" y="16881"/>
                  </a:lnTo>
                  <a:lnTo>
                    <a:pt x="13201" y="16881"/>
                  </a:lnTo>
                  <a:lnTo>
                    <a:pt x="12557" y="17089"/>
                  </a:lnTo>
                  <a:lnTo>
                    <a:pt x="12557" y="17089"/>
                  </a:lnTo>
                  <a:lnTo>
                    <a:pt x="11871" y="17234"/>
                  </a:lnTo>
                  <a:lnTo>
                    <a:pt x="11205" y="17338"/>
                  </a:lnTo>
                  <a:lnTo>
                    <a:pt x="10519" y="17380"/>
                  </a:lnTo>
                  <a:lnTo>
                    <a:pt x="9833" y="17380"/>
                  </a:lnTo>
                  <a:lnTo>
                    <a:pt x="9147" y="17338"/>
                  </a:lnTo>
                  <a:lnTo>
                    <a:pt x="8482" y="17234"/>
                  </a:lnTo>
                  <a:lnTo>
                    <a:pt x="7796" y="17110"/>
                  </a:lnTo>
                  <a:lnTo>
                    <a:pt x="7151" y="16902"/>
                  </a:lnTo>
                  <a:lnTo>
                    <a:pt x="7151" y="16902"/>
                  </a:lnTo>
                  <a:lnTo>
                    <a:pt x="6569" y="16694"/>
                  </a:lnTo>
                  <a:lnTo>
                    <a:pt x="5987" y="16444"/>
                  </a:lnTo>
                  <a:lnTo>
                    <a:pt x="5447" y="16174"/>
                  </a:lnTo>
                  <a:lnTo>
                    <a:pt x="4906" y="15883"/>
                  </a:lnTo>
                  <a:lnTo>
                    <a:pt x="4387" y="15551"/>
                  </a:lnTo>
                  <a:lnTo>
                    <a:pt x="3867" y="15197"/>
                  </a:lnTo>
                  <a:lnTo>
                    <a:pt x="3389" y="14823"/>
                  </a:lnTo>
                  <a:lnTo>
                    <a:pt x="2911" y="14428"/>
                  </a:lnTo>
                  <a:lnTo>
                    <a:pt x="2911" y="14428"/>
                  </a:lnTo>
                  <a:lnTo>
                    <a:pt x="2495" y="14033"/>
                  </a:lnTo>
                  <a:lnTo>
                    <a:pt x="2100" y="13617"/>
                  </a:lnTo>
                  <a:lnTo>
                    <a:pt x="1705" y="13201"/>
                  </a:lnTo>
                  <a:lnTo>
                    <a:pt x="1331" y="12765"/>
                  </a:lnTo>
                  <a:lnTo>
                    <a:pt x="1331" y="12765"/>
                  </a:lnTo>
                  <a:lnTo>
                    <a:pt x="977" y="12328"/>
                  </a:lnTo>
                  <a:lnTo>
                    <a:pt x="645" y="11871"/>
                  </a:lnTo>
                  <a:lnTo>
                    <a:pt x="645" y="11871"/>
                  </a:lnTo>
                  <a:lnTo>
                    <a:pt x="312" y="11393"/>
                  </a:lnTo>
                  <a:lnTo>
                    <a:pt x="0" y="10873"/>
                  </a:lnTo>
                  <a:lnTo>
                    <a:pt x="2391" y="9064"/>
                  </a:lnTo>
                  <a:lnTo>
                    <a:pt x="3077" y="9605"/>
                  </a:lnTo>
                  <a:lnTo>
                    <a:pt x="3077" y="9605"/>
                  </a:lnTo>
                  <a:lnTo>
                    <a:pt x="3451" y="9875"/>
                  </a:lnTo>
                  <a:lnTo>
                    <a:pt x="3825" y="10146"/>
                  </a:lnTo>
                  <a:lnTo>
                    <a:pt x="3825" y="10146"/>
                  </a:lnTo>
                  <a:lnTo>
                    <a:pt x="4553" y="10644"/>
                  </a:lnTo>
                  <a:lnTo>
                    <a:pt x="5343" y="11102"/>
                  </a:lnTo>
                  <a:lnTo>
                    <a:pt x="5343" y="11102"/>
                  </a:lnTo>
                  <a:lnTo>
                    <a:pt x="5696" y="11289"/>
                  </a:lnTo>
                  <a:lnTo>
                    <a:pt x="6050" y="11476"/>
                  </a:lnTo>
                  <a:lnTo>
                    <a:pt x="6424" y="11642"/>
                  </a:lnTo>
                  <a:lnTo>
                    <a:pt x="6798" y="11788"/>
                  </a:lnTo>
                  <a:lnTo>
                    <a:pt x="7193" y="11913"/>
                  </a:lnTo>
                  <a:lnTo>
                    <a:pt x="7588" y="12016"/>
                  </a:lnTo>
                  <a:lnTo>
                    <a:pt x="7983" y="12100"/>
                  </a:lnTo>
                  <a:lnTo>
                    <a:pt x="8378" y="12183"/>
                  </a:lnTo>
                  <a:lnTo>
                    <a:pt x="8378" y="12183"/>
                  </a:lnTo>
                  <a:lnTo>
                    <a:pt x="8711" y="12224"/>
                  </a:lnTo>
                  <a:lnTo>
                    <a:pt x="9043" y="12245"/>
                  </a:lnTo>
                  <a:lnTo>
                    <a:pt x="9355" y="12245"/>
                  </a:lnTo>
                  <a:lnTo>
                    <a:pt x="9688" y="12204"/>
                  </a:lnTo>
                  <a:lnTo>
                    <a:pt x="10020" y="12162"/>
                  </a:lnTo>
                  <a:lnTo>
                    <a:pt x="10353" y="12100"/>
                  </a:lnTo>
                  <a:lnTo>
                    <a:pt x="10665" y="11996"/>
                  </a:lnTo>
                  <a:lnTo>
                    <a:pt x="10977" y="11892"/>
                  </a:lnTo>
                  <a:lnTo>
                    <a:pt x="11288" y="11746"/>
                  </a:lnTo>
                  <a:lnTo>
                    <a:pt x="11642" y="11601"/>
                  </a:lnTo>
                  <a:lnTo>
                    <a:pt x="11642" y="11601"/>
                  </a:lnTo>
                  <a:lnTo>
                    <a:pt x="11995" y="11414"/>
                  </a:lnTo>
                  <a:lnTo>
                    <a:pt x="12369" y="11206"/>
                  </a:lnTo>
                  <a:lnTo>
                    <a:pt x="12369" y="11206"/>
                  </a:lnTo>
                  <a:lnTo>
                    <a:pt x="12723" y="10998"/>
                  </a:lnTo>
                  <a:lnTo>
                    <a:pt x="13097" y="10769"/>
                  </a:lnTo>
                  <a:lnTo>
                    <a:pt x="13866" y="10270"/>
                  </a:lnTo>
                  <a:lnTo>
                    <a:pt x="13866" y="10270"/>
                  </a:lnTo>
                  <a:lnTo>
                    <a:pt x="14615" y="9730"/>
                  </a:lnTo>
                  <a:lnTo>
                    <a:pt x="15384" y="9168"/>
                  </a:lnTo>
                  <a:lnTo>
                    <a:pt x="16132" y="8586"/>
                  </a:lnTo>
                  <a:lnTo>
                    <a:pt x="16860" y="7983"/>
                  </a:lnTo>
                  <a:lnTo>
                    <a:pt x="16860" y="7983"/>
                  </a:lnTo>
                  <a:lnTo>
                    <a:pt x="18357" y="6736"/>
                  </a:lnTo>
                  <a:lnTo>
                    <a:pt x="19812" y="5426"/>
                  </a:lnTo>
                  <a:lnTo>
                    <a:pt x="19812" y="5426"/>
                  </a:lnTo>
                  <a:lnTo>
                    <a:pt x="21267" y="4096"/>
                  </a:lnTo>
                  <a:lnTo>
                    <a:pt x="22681" y="2745"/>
                  </a:lnTo>
                  <a:lnTo>
                    <a:pt x="22681" y="2745"/>
                  </a:lnTo>
                  <a:lnTo>
                    <a:pt x="24115" y="1373"/>
                  </a:lnTo>
                  <a:lnTo>
                    <a:pt x="25487" y="1"/>
                  </a:lnTo>
                  <a:lnTo>
                    <a:pt x="29894" y="41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504550" y="1669025"/>
              <a:ext cx="108650" cy="149200"/>
            </a:xfrm>
            <a:custGeom>
              <a:avLst/>
              <a:gdLst/>
              <a:ahLst/>
              <a:cxnLst/>
              <a:rect l="l" t="t" r="r" b="b"/>
              <a:pathLst>
                <a:path w="4346" h="5968" extrusionOk="0">
                  <a:moveTo>
                    <a:pt x="2184" y="1"/>
                  </a:move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lnTo>
                    <a:pt x="2184"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504550" y="1669025"/>
              <a:ext cx="108650" cy="149200"/>
            </a:xfrm>
            <a:custGeom>
              <a:avLst/>
              <a:gdLst/>
              <a:ahLst/>
              <a:cxnLst/>
              <a:rect l="l" t="t" r="r" b="b"/>
              <a:pathLst>
                <a:path w="4346" h="5968" fill="none" extrusionOk="0">
                  <a:moveTo>
                    <a:pt x="4346" y="3369"/>
                  </a:moveTo>
                  <a:lnTo>
                    <a:pt x="2184" y="1"/>
                  </a:lnTo>
                  <a:lnTo>
                    <a:pt x="1" y="4200"/>
                  </a:ln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464025" y="1654475"/>
              <a:ext cx="94600" cy="119575"/>
            </a:xfrm>
            <a:custGeom>
              <a:avLst/>
              <a:gdLst/>
              <a:ahLst/>
              <a:cxnLst/>
              <a:rect l="l" t="t" r="r" b="b"/>
              <a:pathLst>
                <a:path w="3784" h="4783" extrusionOk="0">
                  <a:moveTo>
                    <a:pt x="1185" y="1"/>
                  </a:moveTo>
                  <a:lnTo>
                    <a:pt x="0" y="2953"/>
                  </a:lnTo>
                  <a:lnTo>
                    <a:pt x="1601" y="4782"/>
                  </a:lnTo>
                  <a:lnTo>
                    <a:pt x="3784" y="583"/>
                  </a:lnTo>
                  <a:lnTo>
                    <a:pt x="1185"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464025" y="1654475"/>
              <a:ext cx="94600" cy="119575"/>
            </a:xfrm>
            <a:custGeom>
              <a:avLst/>
              <a:gdLst/>
              <a:ahLst/>
              <a:cxnLst/>
              <a:rect l="l" t="t" r="r" b="b"/>
              <a:pathLst>
                <a:path w="3784" h="4783" fill="none" extrusionOk="0">
                  <a:moveTo>
                    <a:pt x="1185" y="1"/>
                  </a:moveTo>
                  <a:lnTo>
                    <a:pt x="0" y="2953"/>
                  </a:lnTo>
                  <a:lnTo>
                    <a:pt x="1601" y="4782"/>
                  </a:lnTo>
                  <a:lnTo>
                    <a:pt x="3784" y="583"/>
                  </a:lnTo>
                  <a:lnTo>
                    <a:pt x="1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887075" y="4054550"/>
              <a:ext cx="4175" cy="19775"/>
            </a:xfrm>
            <a:custGeom>
              <a:avLst/>
              <a:gdLst/>
              <a:ahLst/>
              <a:cxnLst/>
              <a:rect l="l" t="t" r="r" b="b"/>
              <a:pathLst>
                <a:path w="167" h="791" extrusionOk="0">
                  <a:moveTo>
                    <a:pt x="167" y="0"/>
                  </a:moveTo>
                  <a:lnTo>
                    <a:pt x="0" y="790"/>
                  </a:lnTo>
                  <a:lnTo>
                    <a:pt x="0" y="790"/>
                  </a:lnTo>
                  <a:lnTo>
                    <a:pt x="167" y="0"/>
                  </a:lnTo>
                  <a:lnTo>
                    <a:pt x="16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887075" y="4054550"/>
              <a:ext cx="4175" cy="19775"/>
            </a:xfrm>
            <a:custGeom>
              <a:avLst/>
              <a:gdLst/>
              <a:ahLst/>
              <a:cxnLst/>
              <a:rect l="l" t="t" r="r" b="b"/>
              <a:pathLst>
                <a:path w="167" h="791" fill="none" extrusionOk="0">
                  <a:moveTo>
                    <a:pt x="167" y="0"/>
                  </a:moveTo>
                  <a:lnTo>
                    <a:pt x="0" y="790"/>
                  </a:lnTo>
                  <a:lnTo>
                    <a:pt x="0" y="790"/>
                  </a:lnTo>
                  <a:lnTo>
                    <a:pt x="167" y="0"/>
                  </a:lnTo>
                  <a:lnTo>
                    <a:pt x="1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804425" y="4025950"/>
              <a:ext cx="86825" cy="48375"/>
            </a:xfrm>
            <a:custGeom>
              <a:avLst/>
              <a:gdLst/>
              <a:ahLst/>
              <a:cxnLst/>
              <a:rect l="l" t="t" r="r" b="b"/>
              <a:pathLst>
                <a:path w="3473" h="1935" extrusionOk="0">
                  <a:moveTo>
                    <a:pt x="188" y="1"/>
                  </a:moveTo>
                  <a:lnTo>
                    <a:pt x="1" y="811"/>
                  </a:lnTo>
                  <a:lnTo>
                    <a:pt x="3306" y="1934"/>
                  </a:lnTo>
                  <a:lnTo>
                    <a:pt x="3473" y="1144"/>
                  </a:lnTo>
                  <a:lnTo>
                    <a:pt x="188" y="1"/>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804425" y="4025950"/>
              <a:ext cx="86825" cy="48375"/>
            </a:xfrm>
            <a:custGeom>
              <a:avLst/>
              <a:gdLst/>
              <a:ahLst/>
              <a:cxnLst/>
              <a:rect l="l" t="t" r="r" b="b"/>
              <a:pathLst>
                <a:path w="3473" h="1935" fill="none" extrusionOk="0">
                  <a:moveTo>
                    <a:pt x="188" y="1"/>
                  </a:moveTo>
                  <a:lnTo>
                    <a:pt x="1" y="811"/>
                  </a:lnTo>
                  <a:lnTo>
                    <a:pt x="3306" y="1934"/>
                  </a:lnTo>
                  <a:lnTo>
                    <a:pt x="3473" y="1144"/>
                  </a:lnTo>
                  <a:lnTo>
                    <a:pt x="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536725" y="4113275"/>
              <a:ext cx="2100" cy="20275"/>
            </a:xfrm>
            <a:custGeom>
              <a:avLst/>
              <a:gdLst/>
              <a:ahLst/>
              <a:cxnLst/>
              <a:rect l="l" t="t" r="r" b="b"/>
              <a:pathLst>
                <a:path w="84" h="811" extrusionOk="0">
                  <a:moveTo>
                    <a:pt x="0" y="0"/>
                  </a:moveTo>
                  <a:lnTo>
                    <a:pt x="0" y="0"/>
                  </a:lnTo>
                  <a:lnTo>
                    <a:pt x="83" y="811"/>
                  </a:lnTo>
                  <a:lnTo>
                    <a:pt x="83" y="811"/>
                  </a:lnTo>
                  <a:lnTo>
                    <a:pt x="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536725" y="4113275"/>
              <a:ext cx="2100" cy="20275"/>
            </a:xfrm>
            <a:custGeom>
              <a:avLst/>
              <a:gdLst/>
              <a:ahLst/>
              <a:cxnLst/>
              <a:rect l="l" t="t" r="r" b="b"/>
              <a:pathLst>
                <a:path w="84" h="811" fill="none" extrusionOk="0">
                  <a:moveTo>
                    <a:pt x="0" y="0"/>
                  </a:moveTo>
                  <a:lnTo>
                    <a:pt x="0" y="0"/>
                  </a:lnTo>
                  <a:lnTo>
                    <a:pt x="83" y="811"/>
                  </a:lnTo>
                  <a:lnTo>
                    <a:pt x="83" y="8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449400" y="4113275"/>
              <a:ext cx="89425" cy="20275"/>
            </a:xfrm>
            <a:custGeom>
              <a:avLst/>
              <a:gdLst/>
              <a:ahLst/>
              <a:cxnLst/>
              <a:rect l="l" t="t" r="r" b="b"/>
              <a:pathLst>
                <a:path w="3577" h="811" extrusionOk="0">
                  <a:moveTo>
                    <a:pt x="1" y="0"/>
                  </a:moveTo>
                  <a:lnTo>
                    <a:pt x="105" y="811"/>
                  </a:lnTo>
                  <a:lnTo>
                    <a:pt x="3576" y="811"/>
                  </a:lnTo>
                  <a:lnTo>
                    <a:pt x="3493"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3449400" y="4113275"/>
              <a:ext cx="89425" cy="20275"/>
            </a:xfrm>
            <a:custGeom>
              <a:avLst/>
              <a:gdLst/>
              <a:ahLst/>
              <a:cxnLst/>
              <a:rect l="l" t="t" r="r" b="b"/>
              <a:pathLst>
                <a:path w="3577" h="811" fill="none" extrusionOk="0">
                  <a:moveTo>
                    <a:pt x="3493" y="0"/>
                  </a:moveTo>
                  <a:lnTo>
                    <a:pt x="1" y="0"/>
                  </a:lnTo>
                  <a:lnTo>
                    <a:pt x="105" y="811"/>
                  </a:lnTo>
                  <a:lnTo>
                    <a:pt x="3576" y="811"/>
                  </a:lnTo>
                  <a:lnTo>
                    <a:pt x="34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068450" y="1477250"/>
              <a:ext cx="595625" cy="830025"/>
            </a:xfrm>
            <a:custGeom>
              <a:avLst/>
              <a:gdLst/>
              <a:ahLst/>
              <a:cxnLst/>
              <a:rect l="l" t="t" r="r" b="b"/>
              <a:pathLst>
                <a:path w="23825" h="33201" extrusionOk="0">
                  <a:moveTo>
                    <a:pt x="8940" y="1"/>
                  </a:moveTo>
                  <a:lnTo>
                    <a:pt x="8150" y="22"/>
                  </a:lnTo>
                  <a:lnTo>
                    <a:pt x="8087" y="22"/>
                  </a:lnTo>
                  <a:lnTo>
                    <a:pt x="7775" y="63"/>
                  </a:lnTo>
                  <a:lnTo>
                    <a:pt x="7443" y="105"/>
                  </a:lnTo>
                  <a:lnTo>
                    <a:pt x="7131" y="188"/>
                  </a:lnTo>
                  <a:lnTo>
                    <a:pt x="6819" y="292"/>
                  </a:lnTo>
                  <a:lnTo>
                    <a:pt x="6528" y="396"/>
                  </a:lnTo>
                  <a:lnTo>
                    <a:pt x="6237" y="541"/>
                  </a:lnTo>
                  <a:lnTo>
                    <a:pt x="5967" y="708"/>
                  </a:lnTo>
                  <a:lnTo>
                    <a:pt x="5697" y="874"/>
                  </a:lnTo>
                  <a:lnTo>
                    <a:pt x="5447" y="1082"/>
                  </a:lnTo>
                  <a:lnTo>
                    <a:pt x="5198" y="1290"/>
                  </a:lnTo>
                  <a:lnTo>
                    <a:pt x="4990" y="1519"/>
                  </a:lnTo>
                  <a:lnTo>
                    <a:pt x="4782" y="1768"/>
                  </a:lnTo>
                  <a:lnTo>
                    <a:pt x="4595" y="2038"/>
                  </a:lnTo>
                  <a:lnTo>
                    <a:pt x="4428" y="2329"/>
                  </a:lnTo>
                  <a:lnTo>
                    <a:pt x="4283" y="2620"/>
                  </a:lnTo>
                  <a:lnTo>
                    <a:pt x="4158" y="2911"/>
                  </a:lnTo>
                  <a:lnTo>
                    <a:pt x="3514" y="4720"/>
                  </a:lnTo>
                  <a:lnTo>
                    <a:pt x="3140" y="5801"/>
                  </a:lnTo>
                  <a:lnTo>
                    <a:pt x="2765" y="7007"/>
                  </a:lnTo>
                  <a:lnTo>
                    <a:pt x="2370" y="8316"/>
                  </a:lnTo>
                  <a:lnTo>
                    <a:pt x="1996" y="9751"/>
                  </a:lnTo>
                  <a:lnTo>
                    <a:pt x="1601" y="11310"/>
                  </a:lnTo>
                  <a:lnTo>
                    <a:pt x="1248" y="12973"/>
                  </a:lnTo>
                  <a:lnTo>
                    <a:pt x="1082" y="13846"/>
                  </a:lnTo>
                  <a:lnTo>
                    <a:pt x="915" y="14761"/>
                  </a:lnTo>
                  <a:lnTo>
                    <a:pt x="770" y="15696"/>
                  </a:lnTo>
                  <a:lnTo>
                    <a:pt x="624" y="16653"/>
                  </a:lnTo>
                  <a:lnTo>
                    <a:pt x="499" y="17651"/>
                  </a:lnTo>
                  <a:lnTo>
                    <a:pt x="375" y="18669"/>
                  </a:lnTo>
                  <a:lnTo>
                    <a:pt x="271" y="19709"/>
                  </a:lnTo>
                  <a:lnTo>
                    <a:pt x="188" y="20790"/>
                  </a:lnTo>
                  <a:lnTo>
                    <a:pt x="104" y="21891"/>
                  </a:lnTo>
                  <a:lnTo>
                    <a:pt x="63" y="23035"/>
                  </a:lnTo>
                  <a:lnTo>
                    <a:pt x="21" y="24178"/>
                  </a:lnTo>
                  <a:lnTo>
                    <a:pt x="1" y="25384"/>
                  </a:lnTo>
                  <a:lnTo>
                    <a:pt x="1" y="26590"/>
                  </a:lnTo>
                  <a:lnTo>
                    <a:pt x="21" y="27837"/>
                  </a:lnTo>
                  <a:lnTo>
                    <a:pt x="63" y="29105"/>
                  </a:lnTo>
                  <a:lnTo>
                    <a:pt x="125" y="30394"/>
                  </a:lnTo>
                  <a:lnTo>
                    <a:pt x="5218" y="31101"/>
                  </a:lnTo>
                  <a:lnTo>
                    <a:pt x="11164" y="31953"/>
                  </a:lnTo>
                  <a:lnTo>
                    <a:pt x="16569" y="32722"/>
                  </a:lnTo>
                  <a:lnTo>
                    <a:pt x="20020" y="33200"/>
                  </a:lnTo>
                  <a:lnTo>
                    <a:pt x="20103" y="32598"/>
                  </a:lnTo>
                  <a:lnTo>
                    <a:pt x="20165" y="31766"/>
                  </a:lnTo>
                  <a:lnTo>
                    <a:pt x="20290" y="29521"/>
                  </a:lnTo>
                  <a:lnTo>
                    <a:pt x="20457" y="26548"/>
                  </a:lnTo>
                  <a:lnTo>
                    <a:pt x="20560" y="24843"/>
                  </a:lnTo>
                  <a:lnTo>
                    <a:pt x="20706" y="23035"/>
                  </a:lnTo>
                  <a:lnTo>
                    <a:pt x="20872" y="21081"/>
                  </a:lnTo>
                  <a:lnTo>
                    <a:pt x="21080" y="19043"/>
                  </a:lnTo>
                  <a:lnTo>
                    <a:pt x="21350" y="16944"/>
                  </a:lnTo>
                  <a:lnTo>
                    <a:pt x="21517" y="15863"/>
                  </a:lnTo>
                  <a:lnTo>
                    <a:pt x="21683" y="14761"/>
                  </a:lnTo>
                  <a:lnTo>
                    <a:pt x="21870" y="13659"/>
                  </a:lnTo>
                  <a:lnTo>
                    <a:pt x="22057" y="12537"/>
                  </a:lnTo>
                  <a:lnTo>
                    <a:pt x="22286" y="11414"/>
                  </a:lnTo>
                  <a:lnTo>
                    <a:pt x="22515" y="10291"/>
                  </a:lnTo>
                  <a:lnTo>
                    <a:pt x="22785" y="9148"/>
                  </a:lnTo>
                  <a:lnTo>
                    <a:pt x="23055" y="8025"/>
                  </a:lnTo>
                  <a:lnTo>
                    <a:pt x="23367" y="6882"/>
                  </a:lnTo>
                  <a:lnTo>
                    <a:pt x="23679" y="5759"/>
                  </a:lnTo>
                  <a:lnTo>
                    <a:pt x="23720" y="5614"/>
                  </a:lnTo>
                  <a:lnTo>
                    <a:pt x="23783" y="5281"/>
                  </a:lnTo>
                  <a:lnTo>
                    <a:pt x="23824" y="4969"/>
                  </a:lnTo>
                  <a:lnTo>
                    <a:pt x="23824" y="4658"/>
                  </a:lnTo>
                  <a:lnTo>
                    <a:pt x="23803" y="4346"/>
                  </a:lnTo>
                  <a:lnTo>
                    <a:pt x="23741" y="4034"/>
                  </a:lnTo>
                  <a:lnTo>
                    <a:pt x="23637" y="3743"/>
                  </a:lnTo>
                  <a:lnTo>
                    <a:pt x="23533" y="3452"/>
                  </a:lnTo>
                  <a:lnTo>
                    <a:pt x="23388" y="3182"/>
                  </a:lnTo>
                  <a:lnTo>
                    <a:pt x="23221" y="2911"/>
                  </a:lnTo>
                  <a:lnTo>
                    <a:pt x="23034" y="2662"/>
                  </a:lnTo>
                  <a:lnTo>
                    <a:pt x="22806" y="2454"/>
                  </a:lnTo>
                  <a:lnTo>
                    <a:pt x="22577" y="2246"/>
                  </a:lnTo>
                  <a:lnTo>
                    <a:pt x="22307" y="2059"/>
                  </a:lnTo>
                  <a:lnTo>
                    <a:pt x="22036" y="1914"/>
                  </a:lnTo>
                  <a:lnTo>
                    <a:pt x="21745" y="1789"/>
                  </a:lnTo>
                  <a:lnTo>
                    <a:pt x="21413" y="1685"/>
                  </a:lnTo>
                  <a:lnTo>
                    <a:pt x="21371" y="1685"/>
                  </a:lnTo>
                  <a:lnTo>
                    <a:pt x="20727" y="1519"/>
                  </a:lnTo>
                  <a:lnTo>
                    <a:pt x="20062" y="1373"/>
                  </a:lnTo>
                  <a:lnTo>
                    <a:pt x="19334" y="1207"/>
                  </a:lnTo>
                  <a:lnTo>
                    <a:pt x="18586" y="1061"/>
                  </a:lnTo>
                  <a:lnTo>
                    <a:pt x="17629" y="874"/>
                  </a:lnTo>
                  <a:lnTo>
                    <a:pt x="16652" y="708"/>
                  </a:lnTo>
                  <a:lnTo>
                    <a:pt x="15675" y="562"/>
                  </a:lnTo>
                  <a:lnTo>
                    <a:pt x="14677" y="417"/>
                  </a:lnTo>
                  <a:lnTo>
                    <a:pt x="13700" y="292"/>
                  </a:lnTo>
                  <a:lnTo>
                    <a:pt x="12723" y="188"/>
                  </a:lnTo>
                  <a:lnTo>
                    <a:pt x="11725" y="84"/>
                  </a:lnTo>
                  <a:lnTo>
                    <a:pt x="107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3068450" y="1477250"/>
              <a:ext cx="595625" cy="830025"/>
            </a:xfrm>
            <a:custGeom>
              <a:avLst/>
              <a:gdLst/>
              <a:ahLst/>
              <a:cxnLst/>
              <a:rect l="l" t="t" r="r" b="b"/>
              <a:pathLst>
                <a:path w="23825" h="33201" fill="none" extrusionOk="0">
                  <a:moveTo>
                    <a:pt x="23679" y="5759"/>
                  </a:moveTo>
                  <a:lnTo>
                    <a:pt x="23679" y="5759"/>
                  </a:lnTo>
                  <a:lnTo>
                    <a:pt x="23367" y="6882"/>
                  </a:lnTo>
                  <a:lnTo>
                    <a:pt x="23055" y="8025"/>
                  </a:lnTo>
                  <a:lnTo>
                    <a:pt x="22785" y="9148"/>
                  </a:lnTo>
                  <a:lnTo>
                    <a:pt x="22515" y="10291"/>
                  </a:lnTo>
                  <a:lnTo>
                    <a:pt x="22286" y="11414"/>
                  </a:lnTo>
                  <a:lnTo>
                    <a:pt x="22057" y="12537"/>
                  </a:lnTo>
                  <a:lnTo>
                    <a:pt x="21870" y="13659"/>
                  </a:lnTo>
                  <a:lnTo>
                    <a:pt x="21683" y="14761"/>
                  </a:lnTo>
                  <a:lnTo>
                    <a:pt x="21517" y="15863"/>
                  </a:lnTo>
                  <a:lnTo>
                    <a:pt x="21350" y="16944"/>
                  </a:lnTo>
                  <a:lnTo>
                    <a:pt x="21080" y="19043"/>
                  </a:lnTo>
                  <a:lnTo>
                    <a:pt x="20872" y="21081"/>
                  </a:lnTo>
                  <a:lnTo>
                    <a:pt x="20706" y="23035"/>
                  </a:lnTo>
                  <a:lnTo>
                    <a:pt x="20560" y="24843"/>
                  </a:lnTo>
                  <a:lnTo>
                    <a:pt x="20457" y="26548"/>
                  </a:lnTo>
                  <a:lnTo>
                    <a:pt x="20290" y="29521"/>
                  </a:lnTo>
                  <a:lnTo>
                    <a:pt x="20165" y="31766"/>
                  </a:lnTo>
                  <a:lnTo>
                    <a:pt x="20103" y="32598"/>
                  </a:lnTo>
                  <a:lnTo>
                    <a:pt x="20020" y="33200"/>
                  </a:lnTo>
                  <a:lnTo>
                    <a:pt x="20020" y="33200"/>
                  </a:lnTo>
                  <a:lnTo>
                    <a:pt x="16569" y="32722"/>
                  </a:lnTo>
                  <a:lnTo>
                    <a:pt x="11164" y="31953"/>
                  </a:lnTo>
                  <a:lnTo>
                    <a:pt x="5218" y="31101"/>
                  </a:lnTo>
                  <a:lnTo>
                    <a:pt x="125" y="30394"/>
                  </a:lnTo>
                  <a:lnTo>
                    <a:pt x="125" y="30394"/>
                  </a:lnTo>
                  <a:lnTo>
                    <a:pt x="63" y="29105"/>
                  </a:lnTo>
                  <a:lnTo>
                    <a:pt x="21" y="27837"/>
                  </a:lnTo>
                  <a:lnTo>
                    <a:pt x="1" y="26590"/>
                  </a:lnTo>
                  <a:lnTo>
                    <a:pt x="1" y="25384"/>
                  </a:lnTo>
                  <a:lnTo>
                    <a:pt x="21" y="24178"/>
                  </a:lnTo>
                  <a:lnTo>
                    <a:pt x="63" y="23035"/>
                  </a:lnTo>
                  <a:lnTo>
                    <a:pt x="104" y="21891"/>
                  </a:lnTo>
                  <a:lnTo>
                    <a:pt x="188" y="20790"/>
                  </a:lnTo>
                  <a:lnTo>
                    <a:pt x="271" y="19709"/>
                  </a:lnTo>
                  <a:lnTo>
                    <a:pt x="375" y="18669"/>
                  </a:lnTo>
                  <a:lnTo>
                    <a:pt x="499" y="17651"/>
                  </a:lnTo>
                  <a:lnTo>
                    <a:pt x="624" y="16653"/>
                  </a:lnTo>
                  <a:lnTo>
                    <a:pt x="770" y="15696"/>
                  </a:lnTo>
                  <a:lnTo>
                    <a:pt x="915" y="14761"/>
                  </a:lnTo>
                  <a:lnTo>
                    <a:pt x="1082" y="13846"/>
                  </a:lnTo>
                  <a:lnTo>
                    <a:pt x="1248" y="12973"/>
                  </a:lnTo>
                  <a:lnTo>
                    <a:pt x="1601" y="11310"/>
                  </a:lnTo>
                  <a:lnTo>
                    <a:pt x="1996" y="9751"/>
                  </a:lnTo>
                  <a:lnTo>
                    <a:pt x="2370" y="8316"/>
                  </a:lnTo>
                  <a:lnTo>
                    <a:pt x="2765" y="7007"/>
                  </a:lnTo>
                  <a:lnTo>
                    <a:pt x="3140" y="5801"/>
                  </a:lnTo>
                  <a:lnTo>
                    <a:pt x="3514" y="4720"/>
                  </a:lnTo>
                  <a:lnTo>
                    <a:pt x="4158" y="2911"/>
                  </a:lnTo>
                  <a:lnTo>
                    <a:pt x="4158" y="2911"/>
                  </a:lnTo>
                  <a:lnTo>
                    <a:pt x="4283" y="2620"/>
                  </a:lnTo>
                  <a:lnTo>
                    <a:pt x="4428" y="2329"/>
                  </a:lnTo>
                  <a:lnTo>
                    <a:pt x="4595" y="2038"/>
                  </a:lnTo>
                  <a:lnTo>
                    <a:pt x="4782" y="1768"/>
                  </a:lnTo>
                  <a:lnTo>
                    <a:pt x="4990" y="1519"/>
                  </a:lnTo>
                  <a:lnTo>
                    <a:pt x="5198" y="1290"/>
                  </a:lnTo>
                  <a:lnTo>
                    <a:pt x="5447" y="1082"/>
                  </a:lnTo>
                  <a:lnTo>
                    <a:pt x="5697" y="874"/>
                  </a:lnTo>
                  <a:lnTo>
                    <a:pt x="5967" y="708"/>
                  </a:lnTo>
                  <a:lnTo>
                    <a:pt x="6237" y="541"/>
                  </a:lnTo>
                  <a:lnTo>
                    <a:pt x="6528" y="396"/>
                  </a:lnTo>
                  <a:lnTo>
                    <a:pt x="6819" y="292"/>
                  </a:lnTo>
                  <a:lnTo>
                    <a:pt x="7131" y="188"/>
                  </a:lnTo>
                  <a:lnTo>
                    <a:pt x="7443" y="105"/>
                  </a:lnTo>
                  <a:lnTo>
                    <a:pt x="7775" y="63"/>
                  </a:lnTo>
                  <a:lnTo>
                    <a:pt x="8087" y="22"/>
                  </a:lnTo>
                  <a:lnTo>
                    <a:pt x="8150" y="22"/>
                  </a:lnTo>
                  <a:lnTo>
                    <a:pt x="8150" y="22"/>
                  </a:lnTo>
                  <a:lnTo>
                    <a:pt x="8940" y="1"/>
                  </a:lnTo>
                  <a:lnTo>
                    <a:pt x="9771" y="1"/>
                  </a:lnTo>
                  <a:lnTo>
                    <a:pt x="9771" y="1"/>
                  </a:lnTo>
                  <a:lnTo>
                    <a:pt x="10748" y="1"/>
                  </a:lnTo>
                  <a:lnTo>
                    <a:pt x="10748" y="1"/>
                  </a:lnTo>
                  <a:lnTo>
                    <a:pt x="11725" y="84"/>
                  </a:lnTo>
                  <a:lnTo>
                    <a:pt x="12723" y="188"/>
                  </a:lnTo>
                  <a:lnTo>
                    <a:pt x="13700" y="292"/>
                  </a:lnTo>
                  <a:lnTo>
                    <a:pt x="14677" y="417"/>
                  </a:lnTo>
                  <a:lnTo>
                    <a:pt x="15675" y="562"/>
                  </a:lnTo>
                  <a:lnTo>
                    <a:pt x="16652" y="708"/>
                  </a:lnTo>
                  <a:lnTo>
                    <a:pt x="17629" y="874"/>
                  </a:lnTo>
                  <a:lnTo>
                    <a:pt x="18586" y="1061"/>
                  </a:lnTo>
                  <a:lnTo>
                    <a:pt x="18586" y="1061"/>
                  </a:lnTo>
                  <a:lnTo>
                    <a:pt x="19334" y="1207"/>
                  </a:lnTo>
                  <a:lnTo>
                    <a:pt x="20062" y="1373"/>
                  </a:lnTo>
                  <a:lnTo>
                    <a:pt x="20062" y="1373"/>
                  </a:lnTo>
                  <a:lnTo>
                    <a:pt x="20727" y="1519"/>
                  </a:lnTo>
                  <a:lnTo>
                    <a:pt x="21371" y="1685"/>
                  </a:lnTo>
                  <a:lnTo>
                    <a:pt x="21413" y="1685"/>
                  </a:lnTo>
                  <a:lnTo>
                    <a:pt x="21413" y="1685"/>
                  </a:lnTo>
                  <a:lnTo>
                    <a:pt x="21745" y="1789"/>
                  </a:lnTo>
                  <a:lnTo>
                    <a:pt x="22036" y="1914"/>
                  </a:lnTo>
                  <a:lnTo>
                    <a:pt x="22307" y="2059"/>
                  </a:lnTo>
                  <a:lnTo>
                    <a:pt x="22577" y="2246"/>
                  </a:lnTo>
                  <a:lnTo>
                    <a:pt x="22806" y="2454"/>
                  </a:lnTo>
                  <a:lnTo>
                    <a:pt x="23034" y="2662"/>
                  </a:lnTo>
                  <a:lnTo>
                    <a:pt x="23221" y="2911"/>
                  </a:lnTo>
                  <a:lnTo>
                    <a:pt x="23388" y="3182"/>
                  </a:lnTo>
                  <a:lnTo>
                    <a:pt x="23533" y="3452"/>
                  </a:lnTo>
                  <a:lnTo>
                    <a:pt x="23637" y="3743"/>
                  </a:lnTo>
                  <a:lnTo>
                    <a:pt x="23741" y="4034"/>
                  </a:lnTo>
                  <a:lnTo>
                    <a:pt x="23803" y="4346"/>
                  </a:lnTo>
                  <a:lnTo>
                    <a:pt x="23824" y="4658"/>
                  </a:lnTo>
                  <a:lnTo>
                    <a:pt x="23824" y="4969"/>
                  </a:lnTo>
                  <a:lnTo>
                    <a:pt x="23783" y="5281"/>
                  </a:lnTo>
                  <a:lnTo>
                    <a:pt x="23720" y="5614"/>
                  </a:lnTo>
                  <a:lnTo>
                    <a:pt x="23720" y="5614"/>
                  </a:lnTo>
                  <a:lnTo>
                    <a:pt x="23679" y="57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3423425" y="1719975"/>
              <a:ext cx="105525" cy="32750"/>
            </a:xfrm>
            <a:custGeom>
              <a:avLst/>
              <a:gdLst/>
              <a:ahLst/>
              <a:cxnLst/>
              <a:rect l="l" t="t" r="r" b="b"/>
              <a:pathLst>
                <a:path w="4221" h="1310" extrusionOk="0">
                  <a:moveTo>
                    <a:pt x="42" y="0"/>
                  </a:moveTo>
                  <a:lnTo>
                    <a:pt x="0" y="624"/>
                  </a:lnTo>
                  <a:lnTo>
                    <a:pt x="4075" y="1310"/>
                  </a:lnTo>
                  <a:lnTo>
                    <a:pt x="4220" y="790"/>
                  </a:lnTo>
                  <a:lnTo>
                    <a:pt x="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3304400" y="1477775"/>
              <a:ext cx="225575" cy="323825"/>
            </a:xfrm>
            <a:custGeom>
              <a:avLst/>
              <a:gdLst/>
              <a:ahLst/>
              <a:cxnLst/>
              <a:rect l="l" t="t" r="r" b="b"/>
              <a:pathLst>
                <a:path w="9023" h="12953" extrusionOk="0">
                  <a:moveTo>
                    <a:pt x="1310" y="1"/>
                  </a:move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094" y="1872"/>
                  </a:lnTo>
                  <a:lnTo>
                    <a:pt x="4720" y="1851"/>
                  </a:lnTo>
                  <a:lnTo>
                    <a:pt x="4325" y="1830"/>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3533075" y="150427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3304400" y="1477775"/>
              <a:ext cx="225575" cy="323825"/>
            </a:xfrm>
            <a:custGeom>
              <a:avLst/>
              <a:gdLst/>
              <a:ahLst/>
              <a:cxnLst/>
              <a:rect l="l" t="t" r="r" b="b"/>
              <a:pathLst>
                <a:path w="9023" h="12953" fill="none" extrusionOk="0">
                  <a:moveTo>
                    <a:pt x="1310" y="1"/>
                  </a:moveTo>
                  <a:lnTo>
                    <a:pt x="1310" y="1"/>
                  </a:ln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489" y="1893"/>
                  </a:lnTo>
                  <a:lnTo>
                    <a:pt x="5094" y="1872"/>
                  </a:lnTo>
                  <a:lnTo>
                    <a:pt x="4720" y="1851"/>
                  </a:lnTo>
                  <a:lnTo>
                    <a:pt x="4325" y="1830"/>
                  </a:lnTo>
                  <a:lnTo>
                    <a:pt x="3950" y="1768"/>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lnTo>
                    <a:pt x="1310" y="1"/>
                  </a:lnTo>
                  <a:lnTo>
                    <a:pt x="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337150" y="1280800"/>
              <a:ext cx="206350" cy="244300"/>
            </a:xfrm>
            <a:custGeom>
              <a:avLst/>
              <a:gdLst/>
              <a:ahLst/>
              <a:cxnLst/>
              <a:rect l="l" t="t" r="r" b="b"/>
              <a:pathLst>
                <a:path w="8254" h="9772" extrusionOk="0">
                  <a:moveTo>
                    <a:pt x="8253" y="1"/>
                  </a:moveTo>
                  <a:lnTo>
                    <a:pt x="2890" y="3452"/>
                  </a:lnTo>
                  <a:lnTo>
                    <a:pt x="2931" y="3847"/>
                  </a:lnTo>
                  <a:lnTo>
                    <a:pt x="2952" y="4221"/>
                  </a:lnTo>
                  <a:lnTo>
                    <a:pt x="2952" y="4595"/>
                  </a:lnTo>
                  <a:lnTo>
                    <a:pt x="2952" y="4969"/>
                  </a:lnTo>
                  <a:lnTo>
                    <a:pt x="2911" y="5323"/>
                  </a:lnTo>
                  <a:lnTo>
                    <a:pt x="2848" y="5676"/>
                  </a:lnTo>
                  <a:lnTo>
                    <a:pt x="2744" y="6009"/>
                  </a:lnTo>
                  <a:lnTo>
                    <a:pt x="2620" y="6321"/>
                  </a:lnTo>
                  <a:lnTo>
                    <a:pt x="2453" y="6612"/>
                  </a:lnTo>
                  <a:lnTo>
                    <a:pt x="2245" y="6882"/>
                  </a:lnTo>
                  <a:lnTo>
                    <a:pt x="2141" y="7007"/>
                  </a:lnTo>
                  <a:lnTo>
                    <a:pt x="1996" y="7131"/>
                  </a:lnTo>
                  <a:lnTo>
                    <a:pt x="1871" y="7235"/>
                  </a:lnTo>
                  <a:lnTo>
                    <a:pt x="1705" y="7360"/>
                  </a:lnTo>
                  <a:lnTo>
                    <a:pt x="1539" y="7443"/>
                  </a:lnTo>
                  <a:lnTo>
                    <a:pt x="1372" y="7526"/>
                  </a:lnTo>
                  <a:lnTo>
                    <a:pt x="1164" y="7609"/>
                  </a:lnTo>
                  <a:lnTo>
                    <a:pt x="977" y="7693"/>
                  </a:lnTo>
                  <a:lnTo>
                    <a:pt x="749" y="7755"/>
                  </a:lnTo>
                  <a:lnTo>
                    <a:pt x="520" y="7797"/>
                  </a:lnTo>
                  <a:lnTo>
                    <a:pt x="270" y="7838"/>
                  </a:lnTo>
                  <a:lnTo>
                    <a:pt x="0" y="7880"/>
                  </a:lnTo>
                  <a:lnTo>
                    <a:pt x="0" y="8004"/>
                  </a:lnTo>
                  <a:lnTo>
                    <a:pt x="21" y="8150"/>
                  </a:lnTo>
                  <a:lnTo>
                    <a:pt x="63" y="8275"/>
                  </a:lnTo>
                  <a:lnTo>
                    <a:pt x="146" y="8420"/>
                  </a:lnTo>
                  <a:lnTo>
                    <a:pt x="229" y="8545"/>
                  </a:lnTo>
                  <a:lnTo>
                    <a:pt x="333" y="8670"/>
                  </a:lnTo>
                  <a:lnTo>
                    <a:pt x="458" y="8794"/>
                  </a:lnTo>
                  <a:lnTo>
                    <a:pt x="624" y="8919"/>
                  </a:lnTo>
                  <a:lnTo>
                    <a:pt x="790" y="9044"/>
                  </a:lnTo>
                  <a:lnTo>
                    <a:pt x="998" y="9148"/>
                  </a:lnTo>
                  <a:lnTo>
                    <a:pt x="1206" y="9252"/>
                  </a:lnTo>
                  <a:lnTo>
                    <a:pt x="1455" y="9356"/>
                  </a:lnTo>
                  <a:lnTo>
                    <a:pt x="1726" y="9439"/>
                  </a:lnTo>
                  <a:lnTo>
                    <a:pt x="1996" y="9522"/>
                  </a:lnTo>
                  <a:lnTo>
                    <a:pt x="2308" y="9584"/>
                  </a:lnTo>
                  <a:lnTo>
                    <a:pt x="2640" y="9647"/>
                  </a:lnTo>
                  <a:lnTo>
                    <a:pt x="3056" y="9709"/>
                  </a:lnTo>
                  <a:lnTo>
                    <a:pt x="3472" y="9751"/>
                  </a:lnTo>
                  <a:lnTo>
                    <a:pt x="3888" y="9751"/>
                  </a:lnTo>
                  <a:lnTo>
                    <a:pt x="4303" y="9772"/>
                  </a:lnTo>
                  <a:lnTo>
                    <a:pt x="4719" y="9751"/>
                  </a:lnTo>
                  <a:lnTo>
                    <a:pt x="5114" y="9730"/>
                  </a:lnTo>
                  <a:lnTo>
                    <a:pt x="5488" y="9688"/>
                  </a:lnTo>
                  <a:lnTo>
                    <a:pt x="5863" y="9626"/>
                  </a:lnTo>
                  <a:lnTo>
                    <a:pt x="6195" y="9564"/>
                  </a:lnTo>
                  <a:lnTo>
                    <a:pt x="6528" y="9501"/>
                  </a:lnTo>
                  <a:lnTo>
                    <a:pt x="6819" y="9418"/>
                  </a:lnTo>
                  <a:lnTo>
                    <a:pt x="7089" y="9335"/>
                  </a:lnTo>
                  <a:lnTo>
                    <a:pt x="7339" y="9252"/>
                  </a:lnTo>
                  <a:lnTo>
                    <a:pt x="7547" y="9148"/>
                  </a:lnTo>
                  <a:lnTo>
                    <a:pt x="7713" y="9044"/>
                  </a:lnTo>
                  <a:lnTo>
                    <a:pt x="7838" y="8940"/>
                  </a:lnTo>
                  <a:lnTo>
                    <a:pt x="7713" y="8753"/>
                  </a:lnTo>
                  <a:lnTo>
                    <a:pt x="7588" y="8545"/>
                  </a:lnTo>
                  <a:lnTo>
                    <a:pt x="7484" y="8337"/>
                  </a:lnTo>
                  <a:lnTo>
                    <a:pt x="7380" y="8108"/>
                  </a:lnTo>
                  <a:lnTo>
                    <a:pt x="7318" y="7859"/>
                  </a:lnTo>
                  <a:lnTo>
                    <a:pt x="7235" y="7609"/>
                  </a:lnTo>
                  <a:lnTo>
                    <a:pt x="7193" y="7339"/>
                  </a:lnTo>
                  <a:lnTo>
                    <a:pt x="7152" y="7069"/>
                  </a:lnTo>
                  <a:lnTo>
                    <a:pt x="7089" y="6508"/>
                  </a:lnTo>
                  <a:lnTo>
                    <a:pt x="7089" y="5905"/>
                  </a:lnTo>
                  <a:lnTo>
                    <a:pt x="7110" y="5302"/>
                  </a:lnTo>
                  <a:lnTo>
                    <a:pt x="7172" y="4657"/>
                  </a:lnTo>
                  <a:lnTo>
                    <a:pt x="7255" y="4034"/>
                  </a:lnTo>
                  <a:lnTo>
                    <a:pt x="7359" y="3389"/>
                  </a:lnTo>
                  <a:lnTo>
                    <a:pt x="7484" y="2766"/>
                  </a:lnTo>
                  <a:lnTo>
                    <a:pt x="7630" y="2163"/>
                  </a:lnTo>
                  <a:lnTo>
                    <a:pt x="7775" y="1560"/>
                  </a:lnTo>
                  <a:lnTo>
                    <a:pt x="7941" y="999"/>
                  </a:lnTo>
                  <a:lnTo>
                    <a:pt x="825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3337150" y="1280800"/>
              <a:ext cx="206350" cy="244300"/>
            </a:xfrm>
            <a:custGeom>
              <a:avLst/>
              <a:gdLst/>
              <a:ahLst/>
              <a:cxnLst/>
              <a:rect l="l" t="t" r="r" b="b"/>
              <a:pathLst>
                <a:path w="8254" h="9772" fill="none" extrusionOk="0">
                  <a:moveTo>
                    <a:pt x="8253" y="1"/>
                  </a:moveTo>
                  <a:lnTo>
                    <a:pt x="8253" y="1"/>
                  </a:lnTo>
                  <a:lnTo>
                    <a:pt x="7941" y="999"/>
                  </a:lnTo>
                  <a:lnTo>
                    <a:pt x="7775" y="1560"/>
                  </a:lnTo>
                  <a:lnTo>
                    <a:pt x="7630" y="2163"/>
                  </a:lnTo>
                  <a:lnTo>
                    <a:pt x="7484" y="2766"/>
                  </a:lnTo>
                  <a:lnTo>
                    <a:pt x="7359" y="3389"/>
                  </a:lnTo>
                  <a:lnTo>
                    <a:pt x="7255" y="4034"/>
                  </a:lnTo>
                  <a:lnTo>
                    <a:pt x="7172" y="4657"/>
                  </a:lnTo>
                  <a:lnTo>
                    <a:pt x="7110" y="5302"/>
                  </a:lnTo>
                  <a:lnTo>
                    <a:pt x="7089" y="5905"/>
                  </a:lnTo>
                  <a:lnTo>
                    <a:pt x="7089" y="6508"/>
                  </a:lnTo>
                  <a:lnTo>
                    <a:pt x="7152" y="7069"/>
                  </a:lnTo>
                  <a:lnTo>
                    <a:pt x="7193" y="7339"/>
                  </a:lnTo>
                  <a:lnTo>
                    <a:pt x="7235" y="7609"/>
                  </a:lnTo>
                  <a:lnTo>
                    <a:pt x="7318" y="7859"/>
                  </a:lnTo>
                  <a:lnTo>
                    <a:pt x="7380" y="8108"/>
                  </a:lnTo>
                  <a:lnTo>
                    <a:pt x="7484" y="8337"/>
                  </a:lnTo>
                  <a:lnTo>
                    <a:pt x="7588" y="8545"/>
                  </a:lnTo>
                  <a:lnTo>
                    <a:pt x="7713" y="8753"/>
                  </a:lnTo>
                  <a:lnTo>
                    <a:pt x="7838" y="8940"/>
                  </a:lnTo>
                  <a:lnTo>
                    <a:pt x="7838" y="8940"/>
                  </a:lnTo>
                  <a:lnTo>
                    <a:pt x="7713" y="9044"/>
                  </a:lnTo>
                  <a:lnTo>
                    <a:pt x="7547" y="9148"/>
                  </a:lnTo>
                  <a:lnTo>
                    <a:pt x="7339" y="9252"/>
                  </a:lnTo>
                  <a:lnTo>
                    <a:pt x="7089" y="9335"/>
                  </a:lnTo>
                  <a:lnTo>
                    <a:pt x="6819" y="9418"/>
                  </a:lnTo>
                  <a:lnTo>
                    <a:pt x="6528" y="9501"/>
                  </a:lnTo>
                  <a:lnTo>
                    <a:pt x="6195" y="9564"/>
                  </a:lnTo>
                  <a:lnTo>
                    <a:pt x="5863" y="9626"/>
                  </a:lnTo>
                  <a:lnTo>
                    <a:pt x="5488" y="9688"/>
                  </a:lnTo>
                  <a:lnTo>
                    <a:pt x="5114" y="9730"/>
                  </a:lnTo>
                  <a:lnTo>
                    <a:pt x="4719" y="9751"/>
                  </a:lnTo>
                  <a:lnTo>
                    <a:pt x="4303" y="9772"/>
                  </a:lnTo>
                  <a:lnTo>
                    <a:pt x="3888" y="9751"/>
                  </a:lnTo>
                  <a:lnTo>
                    <a:pt x="3472" y="9751"/>
                  </a:lnTo>
                  <a:lnTo>
                    <a:pt x="3056" y="9709"/>
                  </a:lnTo>
                  <a:lnTo>
                    <a:pt x="2640" y="9647"/>
                  </a:lnTo>
                  <a:lnTo>
                    <a:pt x="2640" y="9647"/>
                  </a:lnTo>
                  <a:lnTo>
                    <a:pt x="2308" y="9584"/>
                  </a:lnTo>
                  <a:lnTo>
                    <a:pt x="1996" y="9522"/>
                  </a:lnTo>
                  <a:lnTo>
                    <a:pt x="1726" y="9439"/>
                  </a:lnTo>
                  <a:lnTo>
                    <a:pt x="1455" y="9356"/>
                  </a:lnTo>
                  <a:lnTo>
                    <a:pt x="1206" y="9252"/>
                  </a:lnTo>
                  <a:lnTo>
                    <a:pt x="998" y="9148"/>
                  </a:lnTo>
                  <a:lnTo>
                    <a:pt x="790" y="9044"/>
                  </a:lnTo>
                  <a:lnTo>
                    <a:pt x="624" y="8919"/>
                  </a:lnTo>
                  <a:lnTo>
                    <a:pt x="458" y="8794"/>
                  </a:lnTo>
                  <a:lnTo>
                    <a:pt x="333" y="8670"/>
                  </a:lnTo>
                  <a:lnTo>
                    <a:pt x="229" y="8545"/>
                  </a:lnTo>
                  <a:lnTo>
                    <a:pt x="146" y="8420"/>
                  </a:lnTo>
                  <a:lnTo>
                    <a:pt x="63" y="8275"/>
                  </a:lnTo>
                  <a:lnTo>
                    <a:pt x="21" y="8150"/>
                  </a:lnTo>
                  <a:lnTo>
                    <a:pt x="0" y="8004"/>
                  </a:lnTo>
                  <a:lnTo>
                    <a:pt x="0" y="7880"/>
                  </a:lnTo>
                  <a:lnTo>
                    <a:pt x="0" y="7880"/>
                  </a:lnTo>
                  <a:lnTo>
                    <a:pt x="270" y="7838"/>
                  </a:lnTo>
                  <a:lnTo>
                    <a:pt x="520" y="7797"/>
                  </a:lnTo>
                  <a:lnTo>
                    <a:pt x="749" y="7755"/>
                  </a:lnTo>
                  <a:lnTo>
                    <a:pt x="977" y="7693"/>
                  </a:lnTo>
                  <a:lnTo>
                    <a:pt x="1164" y="7609"/>
                  </a:lnTo>
                  <a:lnTo>
                    <a:pt x="1372" y="7526"/>
                  </a:lnTo>
                  <a:lnTo>
                    <a:pt x="1539" y="7443"/>
                  </a:lnTo>
                  <a:lnTo>
                    <a:pt x="1705" y="7360"/>
                  </a:lnTo>
                  <a:lnTo>
                    <a:pt x="1871" y="7235"/>
                  </a:lnTo>
                  <a:lnTo>
                    <a:pt x="1996" y="7131"/>
                  </a:lnTo>
                  <a:lnTo>
                    <a:pt x="2141" y="7007"/>
                  </a:lnTo>
                  <a:lnTo>
                    <a:pt x="2245" y="6882"/>
                  </a:lnTo>
                  <a:lnTo>
                    <a:pt x="2453" y="6612"/>
                  </a:lnTo>
                  <a:lnTo>
                    <a:pt x="2620" y="6321"/>
                  </a:lnTo>
                  <a:lnTo>
                    <a:pt x="2744" y="6009"/>
                  </a:lnTo>
                  <a:lnTo>
                    <a:pt x="2848" y="5676"/>
                  </a:lnTo>
                  <a:lnTo>
                    <a:pt x="2911" y="5323"/>
                  </a:lnTo>
                  <a:lnTo>
                    <a:pt x="2952" y="4969"/>
                  </a:lnTo>
                  <a:lnTo>
                    <a:pt x="2952" y="4595"/>
                  </a:lnTo>
                  <a:lnTo>
                    <a:pt x="2952" y="4221"/>
                  </a:lnTo>
                  <a:lnTo>
                    <a:pt x="2931" y="3847"/>
                  </a:lnTo>
                  <a:lnTo>
                    <a:pt x="2890" y="3452"/>
                  </a:lnTo>
                  <a:lnTo>
                    <a:pt x="82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3409375" y="1316150"/>
              <a:ext cx="79025" cy="86300"/>
            </a:xfrm>
            <a:custGeom>
              <a:avLst/>
              <a:gdLst/>
              <a:ahLst/>
              <a:cxnLst/>
              <a:rect l="l" t="t" r="r" b="b"/>
              <a:pathLst>
                <a:path w="3161" h="3452" extrusionOk="0">
                  <a:moveTo>
                    <a:pt x="63" y="2703"/>
                  </a:moveTo>
                  <a:lnTo>
                    <a:pt x="63" y="2703"/>
                  </a:lnTo>
                  <a:lnTo>
                    <a:pt x="63" y="3077"/>
                  </a:lnTo>
                  <a:lnTo>
                    <a:pt x="63" y="3451"/>
                  </a:lnTo>
                  <a:lnTo>
                    <a:pt x="63" y="3451"/>
                  </a:lnTo>
                  <a:lnTo>
                    <a:pt x="63" y="3451"/>
                  </a:lnTo>
                  <a:lnTo>
                    <a:pt x="63" y="3451"/>
                  </a:lnTo>
                  <a:lnTo>
                    <a:pt x="63" y="3077"/>
                  </a:lnTo>
                  <a:lnTo>
                    <a:pt x="63" y="2703"/>
                  </a:lnTo>
                  <a:close/>
                  <a:moveTo>
                    <a:pt x="3161" y="0"/>
                  </a:moveTo>
                  <a:lnTo>
                    <a:pt x="1" y="2038"/>
                  </a:lnTo>
                  <a:lnTo>
                    <a:pt x="1" y="2038"/>
                  </a:lnTo>
                  <a:lnTo>
                    <a:pt x="1" y="2038"/>
                  </a:lnTo>
                  <a:lnTo>
                    <a:pt x="3161" y="0"/>
                  </a:lnTo>
                  <a:lnTo>
                    <a:pt x="3161" y="0"/>
                  </a:lnTo>
                  <a:lnTo>
                    <a:pt x="316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3410950" y="1383700"/>
              <a:ext cx="25" cy="18750"/>
            </a:xfrm>
            <a:custGeom>
              <a:avLst/>
              <a:gdLst/>
              <a:ahLst/>
              <a:cxnLst/>
              <a:rect l="l" t="t" r="r" b="b"/>
              <a:pathLst>
                <a:path w="1" h="750" fill="none" extrusionOk="0">
                  <a:moveTo>
                    <a:pt x="0" y="1"/>
                  </a:moveTo>
                  <a:lnTo>
                    <a:pt x="0" y="1"/>
                  </a:lnTo>
                  <a:lnTo>
                    <a:pt x="0" y="375"/>
                  </a:lnTo>
                  <a:lnTo>
                    <a:pt x="0" y="749"/>
                  </a:lnTo>
                  <a:lnTo>
                    <a:pt x="0" y="749"/>
                  </a:lnTo>
                  <a:lnTo>
                    <a:pt x="0" y="749"/>
                  </a:lnTo>
                  <a:lnTo>
                    <a:pt x="0" y="749"/>
                  </a:lnTo>
                  <a:lnTo>
                    <a:pt x="0" y="3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409375" y="1316150"/>
              <a:ext cx="79025" cy="50950"/>
            </a:xfrm>
            <a:custGeom>
              <a:avLst/>
              <a:gdLst/>
              <a:ahLst/>
              <a:cxnLst/>
              <a:rect l="l" t="t" r="r" b="b"/>
              <a:pathLst>
                <a:path w="3161" h="2038" fill="none" extrusionOk="0">
                  <a:moveTo>
                    <a:pt x="3161" y="0"/>
                  </a:moveTo>
                  <a:lnTo>
                    <a:pt x="1" y="2038"/>
                  </a:lnTo>
                  <a:lnTo>
                    <a:pt x="1" y="2038"/>
                  </a:lnTo>
                  <a:lnTo>
                    <a:pt x="1" y="2038"/>
                  </a:lnTo>
                  <a:lnTo>
                    <a:pt x="3161" y="0"/>
                  </a:lnTo>
                  <a:lnTo>
                    <a:pt x="3161" y="0"/>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3409375" y="1316150"/>
              <a:ext cx="79550" cy="86300"/>
            </a:xfrm>
            <a:custGeom>
              <a:avLst/>
              <a:gdLst/>
              <a:ahLst/>
              <a:cxnLst/>
              <a:rect l="l" t="t" r="r" b="b"/>
              <a:pathLst>
                <a:path w="3182" h="3452" extrusionOk="0">
                  <a:moveTo>
                    <a:pt x="3161" y="0"/>
                  </a:moveTo>
                  <a:lnTo>
                    <a:pt x="1" y="2038"/>
                  </a:lnTo>
                  <a:lnTo>
                    <a:pt x="42" y="2370"/>
                  </a:lnTo>
                  <a:lnTo>
                    <a:pt x="63" y="2703"/>
                  </a:lnTo>
                  <a:lnTo>
                    <a:pt x="63" y="3077"/>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119" y="1019"/>
                  </a:lnTo>
                  <a:lnTo>
                    <a:pt x="3161" y="686"/>
                  </a:lnTo>
                  <a:lnTo>
                    <a:pt x="3182" y="354"/>
                  </a:lnTo>
                  <a:lnTo>
                    <a:pt x="3161"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3409375" y="1316150"/>
              <a:ext cx="79550" cy="86300"/>
            </a:xfrm>
            <a:custGeom>
              <a:avLst/>
              <a:gdLst/>
              <a:ahLst/>
              <a:cxnLst/>
              <a:rect l="l" t="t" r="r" b="b"/>
              <a:pathLst>
                <a:path w="3182" h="3452" fill="none" extrusionOk="0">
                  <a:moveTo>
                    <a:pt x="3161" y="0"/>
                  </a:moveTo>
                  <a:lnTo>
                    <a:pt x="1" y="2038"/>
                  </a:lnTo>
                  <a:lnTo>
                    <a:pt x="1" y="2038"/>
                  </a:lnTo>
                  <a:lnTo>
                    <a:pt x="42" y="2370"/>
                  </a:lnTo>
                  <a:lnTo>
                    <a:pt x="63" y="2703"/>
                  </a:lnTo>
                  <a:lnTo>
                    <a:pt x="63" y="2703"/>
                  </a:lnTo>
                  <a:lnTo>
                    <a:pt x="63" y="3077"/>
                  </a:lnTo>
                  <a:lnTo>
                    <a:pt x="63" y="3451"/>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057" y="1352"/>
                  </a:lnTo>
                  <a:lnTo>
                    <a:pt x="3119" y="1019"/>
                  </a:lnTo>
                  <a:lnTo>
                    <a:pt x="3161" y="686"/>
                  </a:lnTo>
                  <a:lnTo>
                    <a:pt x="3182" y="354"/>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3344950" y="1047975"/>
              <a:ext cx="159575" cy="189200"/>
            </a:xfrm>
            <a:custGeom>
              <a:avLst/>
              <a:gdLst/>
              <a:ahLst/>
              <a:cxnLst/>
              <a:rect l="l" t="t" r="r" b="b"/>
              <a:pathLst>
                <a:path w="6383" h="7568" extrusionOk="0">
                  <a:moveTo>
                    <a:pt x="2682" y="0"/>
                  </a:moveTo>
                  <a:lnTo>
                    <a:pt x="2349" y="42"/>
                  </a:lnTo>
                  <a:lnTo>
                    <a:pt x="2037" y="104"/>
                  </a:lnTo>
                  <a:lnTo>
                    <a:pt x="1746" y="208"/>
                  </a:lnTo>
                  <a:lnTo>
                    <a:pt x="1601" y="292"/>
                  </a:lnTo>
                  <a:lnTo>
                    <a:pt x="1455" y="375"/>
                  </a:lnTo>
                  <a:lnTo>
                    <a:pt x="1331" y="479"/>
                  </a:lnTo>
                  <a:lnTo>
                    <a:pt x="1206" y="583"/>
                  </a:lnTo>
                  <a:lnTo>
                    <a:pt x="1102" y="707"/>
                  </a:lnTo>
                  <a:lnTo>
                    <a:pt x="998" y="853"/>
                  </a:lnTo>
                  <a:lnTo>
                    <a:pt x="894" y="998"/>
                  </a:lnTo>
                  <a:lnTo>
                    <a:pt x="790" y="1165"/>
                  </a:lnTo>
                  <a:lnTo>
                    <a:pt x="707" y="1352"/>
                  </a:lnTo>
                  <a:lnTo>
                    <a:pt x="645" y="1560"/>
                  </a:lnTo>
                  <a:lnTo>
                    <a:pt x="478" y="2079"/>
                  </a:lnTo>
                  <a:lnTo>
                    <a:pt x="353" y="2558"/>
                  </a:lnTo>
                  <a:lnTo>
                    <a:pt x="229" y="3056"/>
                  </a:lnTo>
                  <a:lnTo>
                    <a:pt x="146" y="3514"/>
                  </a:lnTo>
                  <a:lnTo>
                    <a:pt x="83" y="3950"/>
                  </a:lnTo>
                  <a:lnTo>
                    <a:pt x="21" y="4387"/>
                  </a:lnTo>
                  <a:lnTo>
                    <a:pt x="0" y="4803"/>
                  </a:lnTo>
                  <a:lnTo>
                    <a:pt x="0" y="5198"/>
                  </a:lnTo>
                  <a:lnTo>
                    <a:pt x="0" y="5572"/>
                  </a:lnTo>
                  <a:lnTo>
                    <a:pt x="21" y="5925"/>
                  </a:lnTo>
                  <a:lnTo>
                    <a:pt x="42" y="6258"/>
                  </a:lnTo>
                  <a:lnTo>
                    <a:pt x="104" y="6570"/>
                  </a:lnTo>
                  <a:lnTo>
                    <a:pt x="146" y="6840"/>
                  </a:lnTo>
                  <a:lnTo>
                    <a:pt x="229" y="7110"/>
                  </a:lnTo>
                  <a:lnTo>
                    <a:pt x="312" y="7360"/>
                  </a:lnTo>
                  <a:lnTo>
                    <a:pt x="395" y="7568"/>
                  </a:lnTo>
                  <a:lnTo>
                    <a:pt x="977" y="7360"/>
                  </a:lnTo>
                  <a:lnTo>
                    <a:pt x="1580" y="7110"/>
                  </a:lnTo>
                  <a:lnTo>
                    <a:pt x="2328" y="6757"/>
                  </a:lnTo>
                  <a:lnTo>
                    <a:pt x="2723" y="6549"/>
                  </a:lnTo>
                  <a:lnTo>
                    <a:pt x="3139" y="6320"/>
                  </a:lnTo>
                  <a:lnTo>
                    <a:pt x="3534" y="6071"/>
                  </a:lnTo>
                  <a:lnTo>
                    <a:pt x="3929" y="5821"/>
                  </a:lnTo>
                  <a:lnTo>
                    <a:pt x="4303" y="5551"/>
                  </a:lnTo>
                  <a:lnTo>
                    <a:pt x="4657" y="5260"/>
                  </a:lnTo>
                  <a:lnTo>
                    <a:pt x="4969" y="4948"/>
                  </a:lnTo>
                  <a:lnTo>
                    <a:pt x="5239" y="4636"/>
                  </a:lnTo>
                  <a:lnTo>
                    <a:pt x="5447" y="4325"/>
                  </a:lnTo>
                  <a:lnTo>
                    <a:pt x="5655" y="4013"/>
                  </a:lnTo>
                  <a:lnTo>
                    <a:pt x="5821" y="3680"/>
                  </a:lnTo>
                  <a:lnTo>
                    <a:pt x="5987" y="3368"/>
                  </a:lnTo>
                  <a:lnTo>
                    <a:pt x="6133" y="3036"/>
                  </a:lnTo>
                  <a:lnTo>
                    <a:pt x="6237" y="2703"/>
                  </a:lnTo>
                  <a:lnTo>
                    <a:pt x="6320" y="2391"/>
                  </a:lnTo>
                  <a:lnTo>
                    <a:pt x="6361" y="2079"/>
                  </a:lnTo>
                  <a:lnTo>
                    <a:pt x="6382" y="1788"/>
                  </a:lnTo>
                  <a:lnTo>
                    <a:pt x="6361" y="1518"/>
                  </a:lnTo>
                  <a:lnTo>
                    <a:pt x="6320" y="1248"/>
                  </a:lnTo>
                  <a:lnTo>
                    <a:pt x="6216" y="1019"/>
                  </a:lnTo>
                  <a:lnTo>
                    <a:pt x="6153" y="915"/>
                  </a:lnTo>
                  <a:lnTo>
                    <a:pt x="6091" y="832"/>
                  </a:lnTo>
                  <a:lnTo>
                    <a:pt x="5987" y="728"/>
                  </a:lnTo>
                  <a:lnTo>
                    <a:pt x="5904" y="645"/>
                  </a:lnTo>
                  <a:lnTo>
                    <a:pt x="5779" y="583"/>
                  </a:lnTo>
                  <a:lnTo>
                    <a:pt x="5675" y="520"/>
                  </a:lnTo>
                  <a:lnTo>
                    <a:pt x="5530" y="479"/>
                  </a:lnTo>
                  <a:lnTo>
                    <a:pt x="5384" y="437"/>
                  </a:lnTo>
                  <a:lnTo>
                    <a:pt x="4740" y="271"/>
                  </a:lnTo>
                  <a:lnTo>
                    <a:pt x="4054" y="125"/>
                  </a:lnTo>
                  <a:lnTo>
                    <a:pt x="3700" y="63"/>
                  </a:lnTo>
                  <a:lnTo>
                    <a:pt x="3368" y="21"/>
                  </a:lnTo>
                  <a:lnTo>
                    <a:pt x="30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3330375" y="1040700"/>
              <a:ext cx="266650" cy="336275"/>
            </a:xfrm>
            <a:custGeom>
              <a:avLst/>
              <a:gdLst/>
              <a:ahLst/>
              <a:cxnLst/>
              <a:rect l="l" t="t" r="r" b="b"/>
              <a:pathLst>
                <a:path w="10666" h="13451" extrusionOk="0">
                  <a:moveTo>
                    <a:pt x="5676" y="0"/>
                  </a:moveTo>
                  <a:lnTo>
                    <a:pt x="5198" y="63"/>
                  </a:lnTo>
                  <a:lnTo>
                    <a:pt x="4866" y="125"/>
                  </a:lnTo>
                  <a:lnTo>
                    <a:pt x="4554" y="208"/>
                  </a:lnTo>
                  <a:lnTo>
                    <a:pt x="4242" y="333"/>
                  </a:lnTo>
                  <a:lnTo>
                    <a:pt x="3951" y="458"/>
                  </a:lnTo>
                  <a:lnTo>
                    <a:pt x="3660" y="624"/>
                  </a:lnTo>
                  <a:lnTo>
                    <a:pt x="3390" y="790"/>
                  </a:lnTo>
                  <a:lnTo>
                    <a:pt x="3119" y="978"/>
                  </a:lnTo>
                  <a:lnTo>
                    <a:pt x="2870" y="1185"/>
                  </a:lnTo>
                  <a:lnTo>
                    <a:pt x="2641" y="1414"/>
                  </a:lnTo>
                  <a:lnTo>
                    <a:pt x="2412" y="1664"/>
                  </a:lnTo>
                  <a:lnTo>
                    <a:pt x="2184" y="1913"/>
                  </a:lnTo>
                  <a:lnTo>
                    <a:pt x="1976" y="2183"/>
                  </a:lnTo>
                  <a:lnTo>
                    <a:pt x="1789" y="2474"/>
                  </a:lnTo>
                  <a:lnTo>
                    <a:pt x="1602" y="2765"/>
                  </a:lnTo>
                  <a:lnTo>
                    <a:pt x="1415" y="3077"/>
                  </a:lnTo>
                  <a:lnTo>
                    <a:pt x="1248" y="3389"/>
                  </a:lnTo>
                  <a:lnTo>
                    <a:pt x="957" y="4033"/>
                  </a:lnTo>
                  <a:lnTo>
                    <a:pt x="687" y="4699"/>
                  </a:lnTo>
                  <a:lnTo>
                    <a:pt x="479" y="5385"/>
                  </a:lnTo>
                  <a:lnTo>
                    <a:pt x="313" y="6071"/>
                  </a:lnTo>
                  <a:lnTo>
                    <a:pt x="167" y="6757"/>
                  </a:lnTo>
                  <a:lnTo>
                    <a:pt x="63" y="7422"/>
                  </a:lnTo>
                  <a:lnTo>
                    <a:pt x="22" y="8066"/>
                  </a:lnTo>
                  <a:lnTo>
                    <a:pt x="1" y="8690"/>
                  </a:lnTo>
                  <a:lnTo>
                    <a:pt x="1" y="9023"/>
                  </a:lnTo>
                  <a:lnTo>
                    <a:pt x="43" y="9335"/>
                  </a:lnTo>
                  <a:lnTo>
                    <a:pt x="84" y="9646"/>
                  </a:lnTo>
                  <a:lnTo>
                    <a:pt x="167" y="9958"/>
                  </a:lnTo>
                  <a:lnTo>
                    <a:pt x="250" y="10249"/>
                  </a:lnTo>
                  <a:lnTo>
                    <a:pt x="354" y="10540"/>
                  </a:lnTo>
                  <a:lnTo>
                    <a:pt x="500" y="10831"/>
                  </a:lnTo>
                  <a:lnTo>
                    <a:pt x="625" y="11102"/>
                  </a:lnTo>
                  <a:lnTo>
                    <a:pt x="791" y="11351"/>
                  </a:lnTo>
                  <a:lnTo>
                    <a:pt x="978" y="11601"/>
                  </a:lnTo>
                  <a:lnTo>
                    <a:pt x="1165" y="11829"/>
                  </a:lnTo>
                  <a:lnTo>
                    <a:pt x="1352" y="12058"/>
                  </a:lnTo>
                  <a:lnTo>
                    <a:pt x="1581" y="12266"/>
                  </a:lnTo>
                  <a:lnTo>
                    <a:pt x="1789" y="12453"/>
                  </a:lnTo>
                  <a:lnTo>
                    <a:pt x="2038" y="12619"/>
                  </a:lnTo>
                  <a:lnTo>
                    <a:pt x="2288" y="12785"/>
                  </a:lnTo>
                  <a:lnTo>
                    <a:pt x="2537" y="12931"/>
                  </a:lnTo>
                  <a:lnTo>
                    <a:pt x="2807" y="13056"/>
                  </a:lnTo>
                  <a:lnTo>
                    <a:pt x="3078" y="13180"/>
                  </a:lnTo>
                  <a:lnTo>
                    <a:pt x="3348" y="13264"/>
                  </a:lnTo>
                  <a:lnTo>
                    <a:pt x="3639" y="13347"/>
                  </a:lnTo>
                  <a:lnTo>
                    <a:pt x="3930" y="13409"/>
                  </a:lnTo>
                  <a:lnTo>
                    <a:pt x="4221" y="13430"/>
                  </a:lnTo>
                  <a:lnTo>
                    <a:pt x="4512" y="13451"/>
                  </a:lnTo>
                  <a:lnTo>
                    <a:pt x="4824" y="13451"/>
                  </a:lnTo>
                  <a:lnTo>
                    <a:pt x="5115" y="13409"/>
                  </a:lnTo>
                  <a:lnTo>
                    <a:pt x="5427" y="13368"/>
                  </a:lnTo>
                  <a:lnTo>
                    <a:pt x="5739" y="13284"/>
                  </a:lnTo>
                  <a:lnTo>
                    <a:pt x="6030" y="13180"/>
                  </a:lnTo>
                  <a:lnTo>
                    <a:pt x="6342" y="13077"/>
                  </a:lnTo>
                  <a:lnTo>
                    <a:pt x="6633" y="12910"/>
                  </a:lnTo>
                  <a:lnTo>
                    <a:pt x="6944" y="12744"/>
                  </a:lnTo>
                  <a:lnTo>
                    <a:pt x="7319" y="12494"/>
                  </a:lnTo>
                  <a:lnTo>
                    <a:pt x="7651" y="12224"/>
                  </a:lnTo>
                  <a:lnTo>
                    <a:pt x="7963" y="11933"/>
                  </a:lnTo>
                  <a:lnTo>
                    <a:pt x="8233" y="11621"/>
                  </a:lnTo>
                  <a:lnTo>
                    <a:pt x="8483" y="11289"/>
                  </a:lnTo>
                  <a:lnTo>
                    <a:pt x="8711" y="10935"/>
                  </a:lnTo>
                  <a:lnTo>
                    <a:pt x="8919" y="10582"/>
                  </a:lnTo>
                  <a:lnTo>
                    <a:pt x="9106" y="10187"/>
                  </a:lnTo>
                  <a:lnTo>
                    <a:pt x="9293" y="9771"/>
                  </a:lnTo>
                  <a:lnTo>
                    <a:pt x="9460" y="9335"/>
                  </a:lnTo>
                  <a:lnTo>
                    <a:pt x="9772" y="8378"/>
                  </a:lnTo>
                  <a:lnTo>
                    <a:pt x="10104" y="7297"/>
                  </a:lnTo>
                  <a:lnTo>
                    <a:pt x="10458" y="6133"/>
                  </a:lnTo>
                  <a:lnTo>
                    <a:pt x="10520" y="5863"/>
                  </a:lnTo>
                  <a:lnTo>
                    <a:pt x="10582" y="5593"/>
                  </a:lnTo>
                  <a:lnTo>
                    <a:pt x="10624" y="5322"/>
                  </a:lnTo>
                  <a:lnTo>
                    <a:pt x="10666" y="5052"/>
                  </a:lnTo>
                  <a:lnTo>
                    <a:pt x="10666" y="4782"/>
                  </a:lnTo>
                  <a:lnTo>
                    <a:pt x="10666" y="4491"/>
                  </a:lnTo>
                  <a:lnTo>
                    <a:pt x="10645" y="4221"/>
                  </a:lnTo>
                  <a:lnTo>
                    <a:pt x="10603" y="3950"/>
                  </a:lnTo>
                  <a:lnTo>
                    <a:pt x="10499" y="3472"/>
                  </a:lnTo>
                  <a:lnTo>
                    <a:pt x="10354" y="3036"/>
                  </a:lnTo>
                  <a:lnTo>
                    <a:pt x="10167" y="2599"/>
                  </a:lnTo>
                  <a:lnTo>
                    <a:pt x="9959" y="2204"/>
                  </a:lnTo>
                  <a:lnTo>
                    <a:pt x="9688" y="1830"/>
                  </a:lnTo>
                  <a:lnTo>
                    <a:pt x="9397" y="1476"/>
                  </a:lnTo>
                  <a:lnTo>
                    <a:pt x="9065" y="1165"/>
                  </a:lnTo>
                  <a:lnTo>
                    <a:pt x="8711" y="894"/>
                  </a:lnTo>
                  <a:lnTo>
                    <a:pt x="8337" y="645"/>
                  </a:lnTo>
                  <a:lnTo>
                    <a:pt x="7921" y="437"/>
                  </a:lnTo>
                  <a:lnTo>
                    <a:pt x="7506" y="250"/>
                  </a:lnTo>
                  <a:lnTo>
                    <a:pt x="7069" y="125"/>
                  </a:lnTo>
                  <a:lnTo>
                    <a:pt x="6612" y="42"/>
                  </a:lnTo>
                  <a:lnTo>
                    <a:pt x="6154"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3521125" y="1088525"/>
              <a:ext cx="154375" cy="191800"/>
            </a:xfrm>
            <a:custGeom>
              <a:avLst/>
              <a:gdLst/>
              <a:ahLst/>
              <a:cxnLst/>
              <a:rect l="l" t="t" r="r" b="b"/>
              <a:pathLst>
                <a:path w="6175" h="7672" extrusionOk="0">
                  <a:moveTo>
                    <a:pt x="2932" y="0"/>
                  </a:moveTo>
                  <a:lnTo>
                    <a:pt x="2578" y="42"/>
                  </a:lnTo>
                  <a:lnTo>
                    <a:pt x="2225" y="104"/>
                  </a:lnTo>
                  <a:lnTo>
                    <a:pt x="1892" y="187"/>
                  </a:lnTo>
                  <a:lnTo>
                    <a:pt x="1580" y="312"/>
                  </a:lnTo>
                  <a:lnTo>
                    <a:pt x="1289" y="457"/>
                  </a:lnTo>
                  <a:lnTo>
                    <a:pt x="1019" y="644"/>
                  </a:lnTo>
                  <a:lnTo>
                    <a:pt x="770" y="852"/>
                  </a:lnTo>
                  <a:lnTo>
                    <a:pt x="666" y="956"/>
                  </a:lnTo>
                  <a:lnTo>
                    <a:pt x="582" y="1081"/>
                  </a:lnTo>
                  <a:lnTo>
                    <a:pt x="499" y="1206"/>
                  </a:lnTo>
                  <a:lnTo>
                    <a:pt x="416" y="1351"/>
                  </a:lnTo>
                  <a:lnTo>
                    <a:pt x="375" y="1497"/>
                  </a:lnTo>
                  <a:lnTo>
                    <a:pt x="312" y="1642"/>
                  </a:lnTo>
                  <a:lnTo>
                    <a:pt x="229" y="2058"/>
                  </a:lnTo>
                  <a:lnTo>
                    <a:pt x="146" y="2495"/>
                  </a:lnTo>
                  <a:lnTo>
                    <a:pt x="84" y="2931"/>
                  </a:lnTo>
                  <a:lnTo>
                    <a:pt x="42" y="3368"/>
                  </a:lnTo>
                  <a:lnTo>
                    <a:pt x="21" y="3804"/>
                  </a:lnTo>
                  <a:lnTo>
                    <a:pt x="0" y="4241"/>
                  </a:lnTo>
                  <a:lnTo>
                    <a:pt x="0" y="4657"/>
                  </a:lnTo>
                  <a:lnTo>
                    <a:pt x="21" y="5072"/>
                  </a:lnTo>
                  <a:lnTo>
                    <a:pt x="42" y="5488"/>
                  </a:lnTo>
                  <a:lnTo>
                    <a:pt x="84" y="5862"/>
                  </a:lnTo>
                  <a:lnTo>
                    <a:pt x="146" y="6237"/>
                  </a:lnTo>
                  <a:lnTo>
                    <a:pt x="208" y="6590"/>
                  </a:lnTo>
                  <a:lnTo>
                    <a:pt x="291" y="6902"/>
                  </a:lnTo>
                  <a:lnTo>
                    <a:pt x="375" y="7193"/>
                  </a:lnTo>
                  <a:lnTo>
                    <a:pt x="479" y="7442"/>
                  </a:lnTo>
                  <a:lnTo>
                    <a:pt x="582" y="7671"/>
                  </a:lnTo>
                  <a:lnTo>
                    <a:pt x="1081" y="7401"/>
                  </a:lnTo>
                  <a:lnTo>
                    <a:pt x="1622" y="7089"/>
                  </a:lnTo>
                  <a:lnTo>
                    <a:pt x="2266" y="6715"/>
                  </a:lnTo>
                  <a:lnTo>
                    <a:pt x="2994" y="6237"/>
                  </a:lnTo>
                  <a:lnTo>
                    <a:pt x="3368" y="5987"/>
                  </a:lnTo>
                  <a:lnTo>
                    <a:pt x="3742" y="5717"/>
                  </a:lnTo>
                  <a:lnTo>
                    <a:pt x="4096" y="5426"/>
                  </a:lnTo>
                  <a:lnTo>
                    <a:pt x="4449" y="5156"/>
                  </a:lnTo>
                  <a:lnTo>
                    <a:pt x="4761" y="4865"/>
                  </a:lnTo>
                  <a:lnTo>
                    <a:pt x="5052" y="4553"/>
                  </a:lnTo>
                  <a:lnTo>
                    <a:pt x="5302" y="4282"/>
                  </a:lnTo>
                  <a:lnTo>
                    <a:pt x="5509" y="3991"/>
                  </a:lnTo>
                  <a:lnTo>
                    <a:pt x="5696" y="3700"/>
                  </a:lnTo>
                  <a:lnTo>
                    <a:pt x="5863" y="3409"/>
                  </a:lnTo>
                  <a:lnTo>
                    <a:pt x="5988" y="3118"/>
                  </a:lnTo>
                  <a:lnTo>
                    <a:pt x="6091" y="2827"/>
                  </a:lnTo>
                  <a:lnTo>
                    <a:pt x="6154" y="2536"/>
                  </a:lnTo>
                  <a:lnTo>
                    <a:pt x="6175" y="2266"/>
                  </a:lnTo>
                  <a:lnTo>
                    <a:pt x="6175" y="1996"/>
                  </a:lnTo>
                  <a:lnTo>
                    <a:pt x="6112" y="1725"/>
                  </a:lnTo>
                  <a:lnTo>
                    <a:pt x="6029" y="1455"/>
                  </a:lnTo>
                  <a:lnTo>
                    <a:pt x="5904" y="1206"/>
                  </a:lnTo>
                  <a:lnTo>
                    <a:pt x="5738" y="977"/>
                  </a:lnTo>
                  <a:lnTo>
                    <a:pt x="5509" y="769"/>
                  </a:lnTo>
                  <a:lnTo>
                    <a:pt x="5260" y="561"/>
                  </a:lnTo>
                  <a:lnTo>
                    <a:pt x="4948" y="374"/>
                  </a:lnTo>
                  <a:lnTo>
                    <a:pt x="4657" y="249"/>
                  </a:lnTo>
                  <a:lnTo>
                    <a:pt x="4345" y="146"/>
                  </a:lnTo>
                  <a:lnTo>
                    <a:pt x="3992" y="62"/>
                  </a:lnTo>
                  <a:lnTo>
                    <a:pt x="3659" y="21"/>
                  </a:lnTo>
                  <a:lnTo>
                    <a:pt x="33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3303875" y="955975"/>
              <a:ext cx="372675" cy="176750"/>
            </a:xfrm>
            <a:custGeom>
              <a:avLst/>
              <a:gdLst/>
              <a:ahLst/>
              <a:cxnLst/>
              <a:rect l="l" t="t" r="r" b="b"/>
              <a:pathLst>
                <a:path w="14907" h="7070" extrusionOk="0">
                  <a:moveTo>
                    <a:pt x="5926" y="1"/>
                  </a:moveTo>
                  <a:lnTo>
                    <a:pt x="5447" y="22"/>
                  </a:lnTo>
                  <a:lnTo>
                    <a:pt x="5219" y="63"/>
                  </a:lnTo>
                  <a:lnTo>
                    <a:pt x="4990" y="105"/>
                  </a:lnTo>
                  <a:lnTo>
                    <a:pt x="4761" y="167"/>
                  </a:lnTo>
                  <a:lnTo>
                    <a:pt x="4553" y="230"/>
                  </a:lnTo>
                  <a:lnTo>
                    <a:pt x="4346" y="313"/>
                  </a:lnTo>
                  <a:lnTo>
                    <a:pt x="4138" y="396"/>
                  </a:lnTo>
                  <a:lnTo>
                    <a:pt x="3951" y="500"/>
                  </a:lnTo>
                  <a:lnTo>
                    <a:pt x="3764" y="625"/>
                  </a:lnTo>
                  <a:lnTo>
                    <a:pt x="3576" y="749"/>
                  </a:lnTo>
                  <a:lnTo>
                    <a:pt x="3410" y="895"/>
                  </a:lnTo>
                  <a:lnTo>
                    <a:pt x="3265" y="1040"/>
                  </a:lnTo>
                  <a:lnTo>
                    <a:pt x="3119" y="1207"/>
                  </a:lnTo>
                  <a:lnTo>
                    <a:pt x="2994" y="1415"/>
                  </a:lnTo>
                  <a:lnTo>
                    <a:pt x="2890" y="1581"/>
                  </a:lnTo>
                  <a:lnTo>
                    <a:pt x="2807" y="1768"/>
                  </a:lnTo>
                  <a:lnTo>
                    <a:pt x="2745" y="1913"/>
                  </a:lnTo>
                  <a:lnTo>
                    <a:pt x="2641" y="2225"/>
                  </a:lnTo>
                  <a:lnTo>
                    <a:pt x="2516" y="2537"/>
                  </a:lnTo>
                  <a:lnTo>
                    <a:pt x="2433" y="2683"/>
                  </a:lnTo>
                  <a:lnTo>
                    <a:pt x="2329" y="2849"/>
                  </a:lnTo>
                  <a:lnTo>
                    <a:pt x="2204" y="2994"/>
                  </a:lnTo>
                  <a:lnTo>
                    <a:pt x="2038" y="3182"/>
                  </a:lnTo>
                  <a:lnTo>
                    <a:pt x="1809" y="3369"/>
                  </a:lnTo>
                  <a:lnTo>
                    <a:pt x="1560" y="3556"/>
                  </a:lnTo>
                  <a:lnTo>
                    <a:pt x="1248" y="3784"/>
                  </a:lnTo>
                  <a:lnTo>
                    <a:pt x="874" y="4013"/>
                  </a:lnTo>
                  <a:lnTo>
                    <a:pt x="666" y="4159"/>
                  </a:lnTo>
                  <a:lnTo>
                    <a:pt x="479" y="4325"/>
                  </a:lnTo>
                  <a:lnTo>
                    <a:pt x="333" y="4491"/>
                  </a:lnTo>
                  <a:lnTo>
                    <a:pt x="209" y="4658"/>
                  </a:lnTo>
                  <a:lnTo>
                    <a:pt x="125" y="4845"/>
                  </a:lnTo>
                  <a:lnTo>
                    <a:pt x="63" y="5032"/>
                  </a:lnTo>
                  <a:lnTo>
                    <a:pt x="22" y="5219"/>
                  </a:lnTo>
                  <a:lnTo>
                    <a:pt x="1" y="5406"/>
                  </a:lnTo>
                  <a:lnTo>
                    <a:pt x="22" y="5593"/>
                  </a:lnTo>
                  <a:lnTo>
                    <a:pt x="22" y="5780"/>
                  </a:lnTo>
                  <a:lnTo>
                    <a:pt x="63" y="5946"/>
                  </a:lnTo>
                  <a:lnTo>
                    <a:pt x="105" y="6113"/>
                  </a:lnTo>
                  <a:lnTo>
                    <a:pt x="209" y="6425"/>
                  </a:lnTo>
                  <a:lnTo>
                    <a:pt x="333" y="6695"/>
                  </a:lnTo>
                  <a:lnTo>
                    <a:pt x="333" y="6487"/>
                  </a:lnTo>
                  <a:lnTo>
                    <a:pt x="354" y="6217"/>
                  </a:lnTo>
                  <a:lnTo>
                    <a:pt x="437" y="5926"/>
                  </a:lnTo>
                  <a:lnTo>
                    <a:pt x="479" y="5780"/>
                  </a:lnTo>
                  <a:lnTo>
                    <a:pt x="541" y="5635"/>
                  </a:lnTo>
                  <a:lnTo>
                    <a:pt x="624" y="5489"/>
                  </a:lnTo>
                  <a:lnTo>
                    <a:pt x="728" y="5344"/>
                  </a:lnTo>
                  <a:lnTo>
                    <a:pt x="832" y="5198"/>
                  </a:lnTo>
                  <a:lnTo>
                    <a:pt x="957" y="5073"/>
                  </a:lnTo>
                  <a:lnTo>
                    <a:pt x="1103" y="4969"/>
                  </a:lnTo>
                  <a:lnTo>
                    <a:pt x="1269" y="4865"/>
                  </a:lnTo>
                  <a:lnTo>
                    <a:pt x="1456" y="4782"/>
                  </a:lnTo>
                  <a:lnTo>
                    <a:pt x="1685" y="4720"/>
                  </a:lnTo>
                  <a:lnTo>
                    <a:pt x="1851" y="4699"/>
                  </a:lnTo>
                  <a:lnTo>
                    <a:pt x="2184" y="4699"/>
                  </a:lnTo>
                  <a:lnTo>
                    <a:pt x="2350" y="4720"/>
                  </a:lnTo>
                  <a:lnTo>
                    <a:pt x="2641" y="4782"/>
                  </a:lnTo>
                  <a:lnTo>
                    <a:pt x="2911" y="4865"/>
                  </a:lnTo>
                  <a:lnTo>
                    <a:pt x="3161" y="4907"/>
                  </a:lnTo>
                  <a:lnTo>
                    <a:pt x="3306" y="4928"/>
                  </a:lnTo>
                  <a:lnTo>
                    <a:pt x="3410" y="4907"/>
                  </a:lnTo>
                  <a:lnTo>
                    <a:pt x="3535" y="4865"/>
                  </a:lnTo>
                  <a:lnTo>
                    <a:pt x="3660" y="4803"/>
                  </a:lnTo>
                  <a:lnTo>
                    <a:pt x="3784" y="4720"/>
                  </a:lnTo>
                  <a:lnTo>
                    <a:pt x="3909" y="4595"/>
                  </a:lnTo>
                  <a:lnTo>
                    <a:pt x="4034" y="4678"/>
                  </a:lnTo>
                  <a:lnTo>
                    <a:pt x="4346" y="4928"/>
                  </a:lnTo>
                  <a:lnTo>
                    <a:pt x="4574" y="5094"/>
                  </a:lnTo>
                  <a:lnTo>
                    <a:pt x="4865" y="5281"/>
                  </a:lnTo>
                  <a:lnTo>
                    <a:pt x="5219" y="5468"/>
                  </a:lnTo>
                  <a:lnTo>
                    <a:pt x="5614" y="5697"/>
                  </a:lnTo>
                  <a:lnTo>
                    <a:pt x="6050" y="5905"/>
                  </a:lnTo>
                  <a:lnTo>
                    <a:pt x="6549" y="6113"/>
                  </a:lnTo>
                  <a:lnTo>
                    <a:pt x="7090" y="6321"/>
                  </a:lnTo>
                  <a:lnTo>
                    <a:pt x="7672" y="6508"/>
                  </a:lnTo>
                  <a:lnTo>
                    <a:pt x="8316" y="6674"/>
                  </a:lnTo>
                  <a:lnTo>
                    <a:pt x="9023" y="6840"/>
                  </a:lnTo>
                  <a:lnTo>
                    <a:pt x="9751" y="6944"/>
                  </a:lnTo>
                  <a:lnTo>
                    <a:pt x="10541" y="7027"/>
                  </a:lnTo>
                  <a:lnTo>
                    <a:pt x="10977" y="7048"/>
                  </a:lnTo>
                  <a:lnTo>
                    <a:pt x="11351" y="7069"/>
                  </a:lnTo>
                  <a:lnTo>
                    <a:pt x="11705" y="7069"/>
                  </a:lnTo>
                  <a:lnTo>
                    <a:pt x="11996" y="7048"/>
                  </a:lnTo>
                  <a:lnTo>
                    <a:pt x="12474" y="7007"/>
                  </a:lnTo>
                  <a:lnTo>
                    <a:pt x="12827" y="6944"/>
                  </a:lnTo>
                  <a:lnTo>
                    <a:pt x="13056" y="6861"/>
                  </a:lnTo>
                  <a:lnTo>
                    <a:pt x="13202" y="6778"/>
                  </a:lnTo>
                  <a:lnTo>
                    <a:pt x="13264" y="6716"/>
                  </a:lnTo>
                  <a:lnTo>
                    <a:pt x="13285" y="6695"/>
                  </a:lnTo>
                  <a:lnTo>
                    <a:pt x="13534" y="6653"/>
                  </a:lnTo>
                  <a:lnTo>
                    <a:pt x="13763" y="6591"/>
                  </a:lnTo>
                  <a:lnTo>
                    <a:pt x="13971" y="6487"/>
                  </a:lnTo>
                  <a:lnTo>
                    <a:pt x="14179" y="6362"/>
                  </a:lnTo>
                  <a:lnTo>
                    <a:pt x="14366" y="6217"/>
                  </a:lnTo>
                  <a:lnTo>
                    <a:pt x="14511" y="6030"/>
                  </a:lnTo>
                  <a:lnTo>
                    <a:pt x="14657" y="5843"/>
                  </a:lnTo>
                  <a:lnTo>
                    <a:pt x="14761" y="5635"/>
                  </a:lnTo>
                  <a:lnTo>
                    <a:pt x="14844" y="5427"/>
                  </a:lnTo>
                  <a:lnTo>
                    <a:pt x="14885" y="5198"/>
                  </a:lnTo>
                  <a:lnTo>
                    <a:pt x="14906" y="4990"/>
                  </a:lnTo>
                  <a:lnTo>
                    <a:pt x="14885" y="4762"/>
                  </a:lnTo>
                  <a:lnTo>
                    <a:pt x="14823" y="4554"/>
                  </a:lnTo>
                  <a:lnTo>
                    <a:pt x="14740" y="4346"/>
                  </a:lnTo>
                  <a:lnTo>
                    <a:pt x="14594" y="4159"/>
                  </a:lnTo>
                  <a:lnTo>
                    <a:pt x="14428" y="3992"/>
                  </a:lnTo>
                  <a:lnTo>
                    <a:pt x="14179" y="3826"/>
                  </a:lnTo>
                  <a:lnTo>
                    <a:pt x="13929" y="3701"/>
                  </a:lnTo>
                  <a:lnTo>
                    <a:pt x="13659" y="3618"/>
                  </a:lnTo>
                  <a:lnTo>
                    <a:pt x="13389" y="3535"/>
                  </a:lnTo>
                  <a:lnTo>
                    <a:pt x="12807" y="3431"/>
                  </a:lnTo>
                  <a:lnTo>
                    <a:pt x="12224" y="3348"/>
                  </a:lnTo>
                  <a:lnTo>
                    <a:pt x="11913" y="3286"/>
                  </a:lnTo>
                  <a:lnTo>
                    <a:pt x="11622" y="3182"/>
                  </a:lnTo>
                  <a:lnTo>
                    <a:pt x="11310" y="3078"/>
                  </a:lnTo>
                  <a:lnTo>
                    <a:pt x="10998" y="2932"/>
                  </a:lnTo>
                  <a:lnTo>
                    <a:pt x="10686" y="2724"/>
                  </a:lnTo>
                  <a:lnTo>
                    <a:pt x="10374" y="2475"/>
                  </a:lnTo>
                  <a:lnTo>
                    <a:pt x="10083" y="2163"/>
                  </a:lnTo>
                  <a:lnTo>
                    <a:pt x="9771" y="1789"/>
                  </a:lnTo>
                  <a:lnTo>
                    <a:pt x="9626" y="1602"/>
                  </a:lnTo>
                  <a:lnTo>
                    <a:pt x="9460" y="1415"/>
                  </a:lnTo>
                  <a:lnTo>
                    <a:pt x="9293" y="1248"/>
                  </a:lnTo>
                  <a:lnTo>
                    <a:pt x="9106" y="1082"/>
                  </a:lnTo>
                  <a:lnTo>
                    <a:pt x="8919" y="936"/>
                  </a:lnTo>
                  <a:lnTo>
                    <a:pt x="8732" y="812"/>
                  </a:lnTo>
                  <a:lnTo>
                    <a:pt x="8524" y="666"/>
                  </a:lnTo>
                  <a:lnTo>
                    <a:pt x="8295" y="562"/>
                  </a:lnTo>
                  <a:lnTo>
                    <a:pt x="7859" y="354"/>
                  </a:lnTo>
                  <a:lnTo>
                    <a:pt x="7381" y="209"/>
                  </a:lnTo>
                  <a:lnTo>
                    <a:pt x="6903" y="84"/>
                  </a:lnTo>
                  <a:lnTo>
                    <a:pt x="6424" y="22"/>
                  </a:lnTo>
                  <a:lnTo>
                    <a:pt x="59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3521650" y="1230925"/>
              <a:ext cx="98775" cy="87850"/>
            </a:xfrm>
            <a:custGeom>
              <a:avLst/>
              <a:gdLst/>
              <a:ahLst/>
              <a:cxnLst/>
              <a:rect l="l" t="t" r="r" b="b"/>
              <a:pathLst>
                <a:path w="3951" h="3514" extrusionOk="0">
                  <a:moveTo>
                    <a:pt x="2516" y="0"/>
                  </a:moveTo>
                  <a:lnTo>
                    <a:pt x="2308" y="21"/>
                  </a:lnTo>
                  <a:lnTo>
                    <a:pt x="2121" y="62"/>
                  </a:lnTo>
                  <a:lnTo>
                    <a:pt x="1913" y="125"/>
                  </a:lnTo>
                  <a:lnTo>
                    <a:pt x="1705" y="208"/>
                  </a:lnTo>
                  <a:lnTo>
                    <a:pt x="1518" y="312"/>
                  </a:lnTo>
                  <a:lnTo>
                    <a:pt x="1331" y="437"/>
                  </a:lnTo>
                  <a:lnTo>
                    <a:pt x="1164" y="561"/>
                  </a:lnTo>
                  <a:lnTo>
                    <a:pt x="977" y="707"/>
                  </a:lnTo>
                  <a:lnTo>
                    <a:pt x="832" y="852"/>
                  </a:lnTo>
                  <a:lnTo>
                    <a:pt x="541" y="1164"/>
                  </a:lnTo>
                  <a:lnTo>
                    <a:pt x="312" y="1476"/>
                  </a:lnTo>
                  <a:lnTo>
                    <a:pt x="208" y="1642"/>
                  </a:lnTo>
                  <a:lnTo>
                    <a:pt x="125" y="1830"/>
                  </a:lnTo>
                  <a:lnTo>
                    <a:pt x="63" y="1996"/>
                  </a:lnTo>
                  <a:lnTo>
                    <a:pt x="21" y="2183"/>
                  </a:lnTo>
                  <a:lnTo>
                    <a:pt x="0" y="2349"/>
                  </a:lnTo>
                  <a:lnTo>
                    <a:pt x="0" y="2516"/>
                  </a:lnTo>
                  <a:lnTo>
                    <a:pt x="21" y="2682"/>
                  </a:lnTo>
                  <a:lnTo>
                    <a:pt x="63" y="2848"/>
                  </a:lnTo>
                  <a:lnTo>
                    <a:pt x="125" y="2973"/>
                  </a:lnTo>
                  <a:lnTo>
                    <a:pt x="208" y="3118"/>
                  </a:lnTo>
                  <a:lnTo>
                    <a:pt x="291" y="3222"/>
                  </a:lnTo>
                  <a:lnTo>
                    <a:pt x="416" y="3326"/>
                  </a:lnTo>
                  <a:lnTo>
                    <a:pt x="561" y="3409"/>
                  </a:lnTo>
                  <a:lnTo>
                    <a:pt x="728" y="3472"/>
                  </a:lnTo>
                  <a:lnTo>
                    <a:pt x="915" y="3513"/>
                  </a:lnTo>
                  <a:lnTo>
                    <a:pt x="1435" y="3513"/>
                  </a:lnTo>
                  <a:lnTo>
                    <a:pt x="1767" y="3451"/>
                  </a:lnTo>
                  <a:lnTo>
                    <a:pt x="2079" y="3389"/>
                  </a:lnTo>
                  <a:lnTo>
                    <a:pt x="2370" y="3285"/>
                  </a:lnTo>
                  <a:lnTo>
                    <a:pt x="2661" y="3139"/>
                  </a:lnTo>
                  <a:lnTo>
                    <a:pt x="2931" y="2973"/>
                  </a:lnTo>
                  <a:lnTo>
                    <a:pt x="3202" y="2786"/>
                  </a:lnTo>
                  <a:lnTo>
                    <a:pt x="3451" y="2578"/>
                  </a:lnTo>
                  <a:lnTo>
                    <a:pt x="3576" y="2432"/>
                  </a:lnTo>
                  <a:lnTo>
                    <a:pt x="3680" y="2266"/>
                  </a:lnTo>
                  <a:lnTo>
                    <a:pt x="3784" y="2100"/>
                  </a:lnTo>
                  <a:lnTo>
                    <a:pt x="3846" y="1933"/>
                  </a:lnTo>
                  <a:lnTo>
                    <a:pt x="3908" y="1767"/>
                  </a:lnTo>
                  <a:lnTo>
                    <a:pt x="3950" y="1580"/>
                  </a:lnTo>
                  <a:lnTo>
                    <a:pt x="3950" y="1414"/>
                  </a:lnTo>
                  <a:lnTo>
                    <a:pt x="3950" y="1227"/>
                  </a:lnTo>
                  <a:lnTo>
                    <a:pt x="3908" y="1060"/>
                  </a:lnTo>
                  <a:lnTo>
                    <a:pt x="3867" y="894"/>
                  </a:lnTo>
                  <a:lnTo>
                    <a:pt x="3784" y="749"/>
                  </a:lnTo>
                  <a:lnTo>
                    <a:pt x="3701" y="582"/>
                  </a:lnTo>
                  <a:lnTo>
                    <a:pt x="3576" y="457"/>
                  </a:lnTo>
                  <a:lnTo>
                    <a:pt x="3451" y="333"/>
                  </a:lnTo>
                  <a:lnTo>
                    <a:pt x="3285" y="208"/>
                  </a:lnTo>
                  <a:lnTo>
                    <a:pt x="3118" y="125"/>
                  </a:lnTo>
                  <a:lnTo>
                    <a:pt x="2911" y="42"/>
                  </a:lnTo>
                  <a:lnTo>
                    <a:pt x="2724" y="21"/>
                  </a:lnTo>
                  <a:lnTo>
                    <a:pt x="251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780525" y="2229300"/>
              <a:ext cx="618500" cy="1835150"/>
            </a:xfrm>
            <a:custGeom>
              <a:avLst/>
              <a:gdLst/>
              <a:ahLst/>
              <a:cxnLst/>
              <a:rect l="l" t="t" r="r" b="b"/>
              <a:pathLst>
                <a:path w="24740" h="73406" extrusionOk="0">
                  <a:moveTo>
                    <a:pt x="12578" y="0"/>
                  </a:move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6507" y="26298"/>
                  </a:lnTo>
                  <a:lnTo>
                    <a:pt x="17214" y="23970"/>
                  </a:lnTo>
                  <a:lnTo>
                    <a:pt x="17941" y="21662"/>
                  </a:lnTo>
                  <a:lnTo>
                    <a:pt x="18669" y="19354"/>
                  </a:lnTo>
                  <a:lnTo>
                    <a:pt x="19396" y="17109"/>
                  </a:lnTo>
                  <a:lnTo>
                    <a:pt x="20124" y="14926"/>
                  </a:lnTo>
                  <a:lnTo>
                    <a:pt x="21496" y="10852"/>
                  </a:lnTo>
                  <a:lnTo>
                    <a:pt x="22785" y="7131"/>
                  </a:lnTo>
                  <a:lnTo>
                    <a:pt x="23804" y="4220"/>
                  </a:lnTo>
                  <a:lnTo>
                    <a:pt x="24739" y="1642"/>
                  </a:lnTo>
                  <a:lnTo>
                    <a:pt x="125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780525" y="2229300"/>
              <a:ext cx="618500" cy="1835150"/>
            </a:xfrm>
            <a:custGeom>
              <a:avLst/>
              <a:gdLst/>
              <a:ahLst/>
              <a:cxnLst/>
              <a:rect l="l" t="t" r="r" b="b"/>
              <a:pathLst>
                <a:path w="24740" h="73406" fill="none" extrusionOk="0">
                  <a:moveTo>
                    <a:pt x="1" y="71472"/>
                  </a:moveTo>
                  <a:lnTo>
                    <a:pt x="5572" y="73405"/>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5821" y="28585"/>
                  </a:lnTo>
                  <a:lnTo>
                    <a:pt x="16507" y="26298"/>
                  </a:lnTo>
                  <a:lnTo>
                    <a:pt x="17214" y="23970"/>
                  </a:lnTo>
                  <a:lnTo>
                    <a:pt x="17941" y="21662"/>
                  </a:lnTo>
                  <a:lnTo>
                    <a:pt x="18669" y="19354"/>
                  </a:lnTo>
                  <a:lnTo>
                    <a:pt x="19396" y="17109"/>
                  </a:lnTo>
                  <a:lnTo>
                    <a:pt x="20124" y="14926"/>
                  </a:lnTo>
                  <a:lnTo>
                    <a:pt x="21496" y="10852"/>
                  </a:lnTo>
                  <a:lnTo>
                    <a:pt x="21496" y="10852"/>
                  </a:lnTo>
                  <a:lnTo>
                    <a:pt x="22785" y="7131"/>
                  </a:lnTo>
                  <a:lnTo>
                    <a:pt x="23804" y="4220"/>
                  </a:lnTo>
                  <a:lnTo>
                    <a:pt x="24739" y="1642"/>
                  </a:lnTo>
                  <a:lnTo>
                    <a:pt x="12578" y="0"/>
                  </a:lnTo>
                  <a:lnTo>
                    <a:pt x="12578" y="0"/>
                  </a:ln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175500" y="2482925"/>
              <a:ext cx="80075" cy="461000"/>
            </a:xfrm>
            <a:custGeom>
              <a:avLst/>
              <a:gdLst/>
              <a:ahLst/>
              <a:cxnLst/>
              <a:rect l="l" t="t" r="r" b="b"/>
              <a:pathLst>
                <a:path w="3203" h="18440" extrusionOk="0">
                  <a:moveTo>
                    <a:pt x="3202" y="0"/>
                  </a:move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770" y="15924"/>
                  </a:lnTo>
                  <a:lnTo>
                    <a:pt x="1539" y="13388"/>
                  </a:lnTo>
                  <a:lnTo>
                    <a:pt x="2350" y="10852"/>
                  </a:lnTo>
                  <a:lnTo>
                    <a:pt x="3140" y="8357"/>
                  </a:lnTo>
                  <a:lnTo>
                    <a:pt x="3161" y="4012"/>
                  </a:lnTo>
                  <a:lnTo>
                    <a:pt x="320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175500" y="2482925"/>
              <a:ext cx="80075" cy="461000"/>
            </a:xfrm>
            <a:custGeom>
              <a:avLst/>
              <a:gdLst/>
              <a:ahLst/>
              <a:cxnLst/>
              <a:rect l="l" t="t" r="r" b="b"/>
              <a:pathLst>
                <a:path w="3203" h="18440" fill="none" extrusionOk="0">
                  <a:moveTo>
                    <a:pt x="3202" y="0"/>
                  </a:moveTo>
                  <a:lnTo>
                    <a:pt x="3202" y="0"/>
                  </a:ln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22" y="18440"/>
                  </a:lnTo>
                  <a:lnTo>
                    <a:pt x="770" y="15924"/>
                  </a:lnTo>
                  <a:lnTo>
                    <a:pt x="1539" y="13388"/>
                  </a:lnTo>
                  <a:lnTo>
                    <a:pt x="2350" y="10852"/>
                  </a:lnTo>
                  <a:lnTo>
                    <a:pt x="3140" y="8357"/>
                  </a:lnTo>
                  <a:lnTo>
                    <a:pt x="3140" y="8357"/>
                  </a:lnTo>
                  <a:lnTo>
                    <a:pt x="3161" y="4012"/>
                  </a:lnTo>
                  <a:lnTo>
                    <a:pt x="3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3254000" y="2251125"/>
              <a:ext cx="317050" cy="1862175"/>
            </a:xfrm>
            <a:custGeom>
              <a:avLst/>
              <a:gdLst/>
              <a:ahLst/>
              <a:cxnLst/>
              <a:rect l="l" t="t" r="r" b="b"/>
              <a:pathLst>
                <a:path w="12682" h="74487" extrusionOk="0">
                  <a:moveTo>
                    <a:pt x="208" y="0"/>
                  </a:move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3254000" y="2251125"/>
              <a:ext cx="317050" cy="1862175"/>
            </a:xfrm>
            <a:custGeom>
              <a:avLst/>
              <a:gdLst/>
              <a:ahLst/>
              <a:cxnLst/>
              <a:rect l="l" t="t" r="r" b="b"/>
              <a:pathLst>
                <a:path w="12682" h="74487" fill="none" extrusionOk="0">
                  <a:moveTo>
                    <a:pt x="208" y="0"/>
                  </a:moveTo>
                  <a:lnTo>
                    <a:pt x="208" y="0"/>
                  </a:ln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3379750" y="4057150"/>
              <a:ext cx="200650" cy="59775"/>
            </a:xfrm>
            <a:custGeom>
              <a:avLst/>
              <a:gdLst/>
              <a:ahLst/>
              <a:cxnLst/>
              <a:rect l="l" t="t" r="r" b="b"/>
              <a:pathLst>
                <a:path w="8026" h="2391" extrusionOk="0">
                  <a:moveTo>
                    <a:pt x="1" y="0"/>
                  </a:moveTo>
                  <a:lnTo>
                    <a:pt x="500" y="2391"/>
                  </a:lnTo>
                  <a:lnTo>
                    <a:pt x="8025" y="2391"/>
                  </a:lnTo>
                  <a:lnTo>
                    <a:pt x="8025" y="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761825" y="3943850"/>
              <a:ext cx="184525" cy="127350"/>
            </a:xfrm>
            <a:custGeom>
              <a:avLst/>
              <a:gdLst/>
              <a:ahLst/>
              <a:cxnLst/>
              <a:rect l="l" t="t" r="r" b="b"/>
              <a:pathLst>
                <a:path w="7381" h="5094" extrusionOk="0">
                  <a:moveTo>
                    <a:pt x="291" y="0"/>
                  </a:moveTo>
                  <a:lnTo>
                    <a:pt x="0" y="2786"/>
                  </a:lnTo>
                  <a:lnTo>
                    <a:pt x="6632" y="5093"/>
                  </a:lnTo>
                  <a:lnTo>
                    <a:pt x="7380" y="2931"/>
                  </a:lnTo>
                  <a:lnTo>
                    <a:pt x="2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3442125" y="1173225"/>
              <a:ext cx="17175" cy="24975"/>
            </a:xfrm>
            <a:custGeom>
              <a:avLst/>
              <a:gdLst/>
              <a:ahLst/>
              <a:cxnLst/>
              <a:rect l="l" t="t" r="r" b="b"/>
              <a:pathLst>
                <a:path w="687" h="999" extrusionOk="0">
                  <a:moveTo>
                    <a:pt x="396" y="1"/>
                  </a:moveTo>
                  <a:lnTo>
                    <a:pt x="333" y="21"/>
                  </a:lnTo>
                  <a:lnTo>
                    <a:pt x="271" y="42"/>
                  </a:lnTo>
                  <a:lnTo>
                    <a:pt x="208" y="105"/>
                  </a:lnTo>
                  <a:lnTo>
                    <a:pt x="146" y="167"/>
                  </a:lnTo>
                  <a:lnTo>
                    <a:pt x="104" y="250"/>
                  </a:lnTo>
                  <a:lnTo>
                    <a:pt x="63" y="333"/>
                  </a:lnTo>
                  <a:lnTo>
                    <a:pt x="21" y="437"/>
                  </a:lnTo>
                  <a:lnTo>
                    <a:pt x="1" y="520"/>
                  </a:lnTo>
                  <a:lnTo>
                    <a:pt x="1" y="624"/>
                  </a:lnTo>
                  <a:lnTo>
                    <a:pt x="21" y="728"/>
                  </a:lnTo>
                  <a:lnTo>
                    <a:pt x="42" y="811"/>
                  </a:lnTo>
                  <a:lnTo>
                    <a:pt x="63" y="874"/>
                  </a:lnTo>
                  <a:lnTo>
                    <a:pt x="125" y="936"/>
                  </a:lnTo>
                  <a:lnTo>
                    <a:pt x="167" y="978"/>
                  </a:lnTo>
                  <a:lnTo>
                    <a:pt x="229" y="998"/>
                  </a:lnTo>
                  <a:lnTo>
                    <a:pt x="292" y="998"/>
                  </a:lnTo>
                  <a:lnTo>
                    <a:pt x="354" y="978"/>
                  </a:lnTo>
                  <a:lnTo>
                    <a:pt x="437" y="936"/>
                  </a:lnTo>
                  <a:lnTo>
                    <a:pt x="499" y="894"/>
                  </a:lnTo>
                  <a:lnTo>
                    <a:pt x="541" y="832"/>
                  </a:lnTo>
                  <a:lnTo>
                    <a:pt x="603" y="749"/>
                  </a:lnTo>
                  <a:lnTo>
                    <a:pt x="645" y="666"/>
                  </a:lnTo>
                  <a:lnTo>
                    <a:pt x="666" y="562"/>
                  </a:lnTo>
                  <a:lnTo>
                    <a:pt x="687" y="458"/>
                  </a:lnTo>
                  <a:lnTo>
                    <a:pt x="687" y="354"/>
                  </a:lnTo>
                  <a:lnTo>
                    <a:pt x="666" y="271"/>
                  </a:lnTo>
                  <a:lnTo>
                    <a:pt x="645" y="188"/>
                  </a:lnTo>
                  <a:lnTo>
                    <a:pt x="624" y="105"/>
                  </a:lnTo>
                  <a:lnTo>
                    <a:pt x="583" y="63"/>
                  </a:lnTo>
                  <a:lnTo>
                    <a:pt x="520" y="21"/>
                  </a:lnTo>
                  <a:lnTo>
                    <a:pt x="4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3365200" y="1154525"/>
              <a:ext cx="16675" cy="25475"/>
            </a:xfrm>
            <a:custGeom>
              <a:avLst/>
              <a:gdLst/>
              <a:ahLst/>
              <a:cxnLst/>
              <a:rect l="l" t="t" r="r" b="b"/>
              <a:pathLst>
                <a:path w="667" h="1019" extrusionOk="0">
                  <a:moveTo>
                    <a:pt x="375" y="0"/>
                  </a:moveTo>
                  <a:lnTo>
                    <a:pt x="313" y="21"/>
                  </a:lnTo>
                  <a:lnTo>
                    <a:pt x="250" y="63"/>
                  </a:lnTo>
                  <a:lnTo>
                    <a:pt x="188" y="104"/>
                  </a:lnTo>
                  <a:lnTo>
                    <a:pt x="126" y="187"/>
                  </a:lnTo>
                  <a:lnTo>
                    <a:pt x="84" y="250"/>
                  </a:lnTo>
                  <a:lnTo>
                    <a:pt x="42" y="354"/>
                  </a:lnTo>
                  <a:lnTo>
                    <a:pt x="22" y="437"/>
                  </a:lnTo>
                  <a:lnTo>
                    <a:pt x="1" y="541"/>
                  </a:lnTo>
                  <a:lnTo>
                    <a:pt x="1" y="645"/>
                  </a:lnTo>
                  <a:lnTo>
                    <a:pt x="1" y="728"/>
                  </a:lnTo>
                  <a:lnTo>
                    <a:pt x="22" y="811"/>
                  </a:lnTo>
                  <a:lnTo>
                    <a:pt x="63" y="894"/>
                  </a:lnTo>
                  <a:lnTo>
                    <a:pt x="105" y="956"/>
                  </a:lnTo>
                  <a:lnTo>
                    <a:pt x="167" y="998"/>
                  </a:lnTo>
                  <a:lnTo>
                    <a:pt x="229" y="1019"/>
                  </a:lnTo>
                  <a:lnTo>
                    <a:pt x="292" y="1019"/>
                  </a:lnTo>
                  <a:lnTo>
                    <a:pt x="354" y="998"/>
                  </a:lnTo>
                  <a:lnTo>
                    <a:pt x="417" y="956"/>
                  </a:lnTo>
                  <a:lnTo>
                    <a:pt x="479" y="915"/>
                  </a:lnTo>
                  <a:lnTo>
                    <a:pt x="541" y="853"/>
                  </a:lnTo>
                  <a:lnTo>
                    <a:pt x="583" y="769"/>
                  </a:lnTo>
                  <a:lnTo>
                    <a:pt x="624" y="686"/>
                  </a:lnTo>
                  <a:lnTo>
                    <a:pt x="645" y="582"/>
                  </a:lnTo>
                  <a:lnTo>
                    <a:pt x="666" y="478"/>
                  </a:lnTo>
                  <a:lnTo>
                    <a:pt x="666" y="374"/>
                  </a:lnTo>
                  <a:lnTo>
                    <a:pt x="666" y="291"/>
                  </a:lnTo>
                  <a:lnTo>
                    <a:pt x="645" y="208"/>
                  </a:lnTo>
                  <a:lnTo>
                    <a:pt x="604" y="125"/>
                  </a:lnTo>
                  <a:lnTo>
                    <a:pt x="562" y="63"/>
                  </a:lnTo>
                  <a:lnTo>
                    <a:pt x="521" y="21"/>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3358975" y="1178425"/>
              <a:ext cx="46275" cy="64475"/>
            </a:xfrm>
            <a:custGeom>
              <a:avLst/>
              <a:gdLst/>
              <a:ahLst/>
              <a:cxnLst/>
              <a:rect l="l" t="t" r="r" b="b"/>
              <a:pathLst>
                <a:path w="1851" h="2579" extrusionOk="0">
                  <a:moveTo>
                    <a:pt x="1851" y="0"/>
                  </a:moveTo>
                  <a:lnTo>
                    <a:pt x="1435" y="541"/>
                  </a:lnTo>
                  <a:lnTo>
                    <a:pt x="998" y="1081"/>
                  </a:lnTo>
                  <a:lnTo>
                    <a:pt x="520" y="1560"/>
                  </a:lnTo>
                  <a:lnTo>
                    <a:pt x="0" y="2017"/>
                  </a:lnTo>
                  <a:lnTo>
                    <a:pt x="125" y="2162"/>
                  </a:lnTo>
                  <a:lnTo>
                    <a:pt x="250" y="2266"/>
                  </a:lnTo>
                  <a:lnTo>
                    <a:pt x="395" y="2350"/>
                  </a:lnTo>
                  <a:lnTo>
                    <a:pt x="562" y="2433"/>
                  </a:lnTo>
                  <a:lnTo>
                    <a:pt x="728" y="2495"/>
                  </a:lnTo>
                  <a:lnTo>
                    <a:pt x="894" y="2537"/>
                  </a:lnTo>
                  <a:lnTo>
                    <a:pt x="1061" y="2578"/>
                  </a:lnTo>
                  <a:lnTo>
                    <a:pt x="1248" y="2578"/>
                  </a:lnTo>
                  <a:lnTo>
                    <a:pt x="1851"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3403675" y="1251175"/>
              <a:ext cx="55100" cy="17175"/>
            </a:xfrm>
            <a:custGeom>
              <a:avLst/>
              <a:gdLst/>
              <a:ahLst/>
              <a:cxnLst/>
              <a:rect l="l" t="t" r="r" b="b"/>
              <a:pathLst>
                <a:path w="2204" h="687" extrusionOk="0">
                  <a:moveTo>
                    <a:pt x="2079" y="1"/>
                  </a:moveTo>
                  <a:lnTo>
                    <a:pt x="2058" y="22"/>
                  </a:lnTo>
                  <a:lnTo>
                    <a:pt x="1850" y="167"/>
                  </a:lnTo>
                  <a:lnTo>
                    <a:pt x="1622" y="292"/>
                  </a:lnTo>
                  <a:lnTo>
                    <a:pt x="1372" y="396"/>
                  </a:lnTo>
                  <a:lnTo>
                    <a:pt x="1123" y="479"/>
                  </a:lnTo>
                  <a:lnTo>
                    <a:pt x="873" y="521"/>
                  </a:lnTo>
                  <a:lnTo>
                    <a:pt x="624" y="521"/>
                  </a:lnTo>
                  <a:lnTo>
                    <a:pt x="354" y="500"/>
                  </a:lnTo>
                  <a:lnTo>
                    <a:pt x="104" y="458"/>
                  </a:lnTo>
                  <a:lnTo>
                    <a:pt x="42" y="458"/>
                  </a:lnTo>
                  <a:lnTo>
                    <a:pt x="0" y="479"/>
                  </a:lnTo>
                  <a:lnTo>
                    <a:pt x="0" y="521"/>
                  </a:lnTo>
                  <a:lnTo>
                    <a:pt x="0" y="583"/>
                  </a:lnTo>
                  <a:lnTo>
                    <a:pt x="63" y="604"/>
                  </a:lnTo>
                  <a:lnTo>
                    <a:pt x="437" y="666"/>
                  </a:lnTo>
                  <a:lnTo>
                    <a:pt x="665" y="687"/>
                  </a:lnTo>
                  <a:lnTo>
                    <a:pt x="915" y="666"/>
                  </a:lnTo>
                  <a:lnTo>
                    <a:pt x="1144" y="645"/>
                  </a:lnTo>
                  <a:lnTo>
                    <a:pt x="1351" y="583"/>
                  </a:lnTo>
                  <a:lnTo>
                    <a:pt x="1580" y="500"/>
                  </a:lnTo>
                  <a:lnTo>
                    <a:pt x="1788" y="396"/>
                  </a:lnTo>
                  <a:lnTo>
                    <a:pt x="1996" y="292"/>
                  </a:lnTo>
                  <a:lnTo>
                    <a:pt x="2183" y="146"/>
                  </a:lnTo>
                  <a:lnTo>
                    <a:pt x="2183" y="105"/>
                  </a:lnTo>
                  <a:lnTo>
                    <a:pt x="2204" y="84"/>
                  </a:lnTo>
                  <a:lnTo>
                    <a:pt x="2204" y="42"/>
                  </a:lnTo>
                  <a:lnTo>
                    <a:pt x="2183" y="22"/>
                  </a:lnTo>
                  <a:lnTo>
                    <a:pt x="2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3458750" y="1138400"/>
              <a:ext cx="34325" cy="29650"/>
            </a:xfrm>
            <a:custGeom>
              <a:avLst/>
              <a:gdLst/>
              <a:ahLst/>
              <a:cxnLst/>
              <a:rect l="l" t="t" r="r" b="b"/>
              <a:pathLst>
                <a:path w="1373" h="1186" extrusionOk="0">
                  <a:moveTo>
                    <a:pt x="126" y="1"/>
                  </a:moveTo>
                  <a:lnTo>
                    <a:pt x="84" y="22"/>
                  </a:lnTo>
                  <a:lnTo>
                    <a:pt x="42" y="63"/>
                  </a:lnTo>
                  <a:lnTo>
                    <a:pt x="1" y="125"/>
                  </a:lnTo>
                  <a:lnTo>
                    <a:pt x="22" y="188"/>
                  </a:lnTo>
                  <a:lnTo>
                    <a:pt x="42" y="250"/>
                  </a:lnTo>
                  <a:lnTo>
                    <a:pt x="84" y="292"/>
                  </a:lnTo>
                  <a:lnTo>
                    <a:pt x="146" y="313"/>
                  </a:lnTo>
                  <a:lnTo>
                    <a:pt x="292" y="375"/>
                  </a:lnTo>
                  <a:lnTo>
                    <a:pt x="437" y="437"/>
                  </a:lnTo>
                  <a:lnTo>
                    <a:pt x="562" y="500"/>
                  </a:lnTo>
                  <a:lnTo>
                    <a:pt x="687" y="604"/>
                  </a:lnTo>
                  <a:lnTo>
                    <a:pt x="812" y="708"/>
                  </a:lnTo>
                  <a:lnTo>
                    <a:pt x="895" y="832"/>
                  </a:lnTo>
                  <a:lnTo>
                    <a:pt x="978" y="957"/>
                  </a:lnTo>
                  <a:lnTo>
                    <a:pt x="1061" y="1103"/>
                  </a:lnTo>
                  <a:lnTo>
                    <a:pt x="1103" y="1165"/>
                  </a:lnTo>
                  <a:lnTo>
                    <a:pt x="1186" y="1186"/>
                  </a:lnTo>
                  <a:lnTo>
                    <a:pt x="1269" y="1186"/>
                  </a:lnTo>
                  <a:lnTo>
                    <a:pt x="1310" y="1144"/>
                  </a:lnTo>
                  <a:lnTo>
                    <a:pt x="1352" y="1082"/>
                  </a:lnTo>
                  <a:lnTo>
                    <a:pt x="1373" y="1040"/>
                  </a:lnTo>
                  <a:lnTo>
                    <a:pt x="1352" y="978"/>
                  </a:lnTo>
                  <a:lnTo>
                    <a:pt x="1352" y="957"/>
                  </a:lnTo>
                  <a:lnTo>
                    <a:pt x="1269" y="791"/>
                  </a:lnTo>
                  <a:lnTo>
                    <a:pt x="1165" y="624"/>
                  </a:lnTo>
                  <a:lnTo>
                    <a:pt x="1040" y="479"/>
                  </a:lnTo>
                  <a:lnTo>
                    <a:pt x="895" y="333"/>
                  </a:lnTo>
                  <a:lnTo>
                    <a:pt x="728" y="229"/>
                  </a:lnTo>
                  <a:lnTo>
                    <a:pt x="562" y="125"/>
                  </a:lnTo>
                  <a:lnTo>
                    <a:pt x="396" y="42"/>
                  </a:lnTo>
                  <a:lnTo>
                    <a:pt x="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350650" y="1111900"/>
              <a:ext cx="39000" cy="22900"/>
            </a:xfrm>
            <a:custGeom>
              <a:avLst/>
              <a:gdLst/>
              <a:ahLst/>
              <a:cxnLst/>
              <a:rect l="l" t="t" r="r" b="b"/>
              <a:pathLst>
                <a:path w="1560" h="916" extrusionOk="0">
                  <a:moveTo>
                    <a:pt x="1414" y="1"/>
                  </a:moveTo>
                  <a:lnTo>
                    <a:pt x="1206" y="21"/>
                  </a:lnTo>
                  <a:lnTo>
                    <a:pt x="1019" y="42"/>
                  </a:lnTo>
                  <a:lnTo>
                    <a:pt x="832" y="84"/>
                  </a:lnTo>
                  <a:lnTo>
                    <a:pt x="645" y="167"/>
                  </a:lnTo>
                  <a:lnTo>
                    <a:pt x="479" y="250"/>
                  </a:lnTo>
                  <a:lnTo>
                    <a:pt x="313" y="375"/>
                  </a:lnTo>
                  <a:lnTo>
                    <a:pt x="167" y="499"/>
                  </a:lnTo>
                  <a:lnTo>
                    <a:pt x="42" y="645"/>
                  </a:lnTo>
                  <a:lnTo>
                    <a:pt x="1" y="707"/>
                  </a:lnTo>
                  <a:lnTo>
                    <a:pt x="1" y="770"/>
                  </a:lnTo>
                  <a:lnTo>
                    <a:pt x="22" y="832"/>
                  </a:lnTo>
                  <a:lnTo>
                    <a:pt x="63" y="874"/>
                  </a:lnTo>
                  <a:lnTo>
                    <a:pt x="63" y="894"/>
                  </a:lnTo>
                  <a:lnTo>
                    <a:pt x="146" y="915"/>
                  </a:lnTo>
                  <a:lnTo>
                    <a:pt x="229" y="894"/>
                  </a:lnTo>
                  <a:lnTo>
                    <a:pt x="292" y="853"/>
                  </a:lnTo>
                  <a:lnTo>
                    <a:pt x="396" y="728"/>
                  </a:lnTo>
                  <a:lnTo>
                    <a:pt x="520" y="624"/>
                  </a:lnTo>
                  <a:lnTo>
                    <a:pt x="645" y="541"/>
                  </a:lnTo>
                  <a:lnTo>
                    <a:pt x="770" y="458"/>
                  </a:lnTo>
                  <a:lnTo>
                    <a:pt x="915" y="416"/>
                  </a:lnTo>
                  <a:lnTo>
                    <a:pt x="1061" y="375"/>
                  </a:lnTo>
                  <a:lnTo>
                    <a:pt x="1227" y="333"/>
                  </a:lnTo>
                  <a:lnTo>
                    <a:pt x="1435" y="333"/>
                  </a:lnTo>
                  <a:lnTo>
                    <a:pt x="1498" y="312"/>
                  </a:lnTo>
                  <a:lnTo>
                    <a:pt x="1539" y="250"/>
                  </a:lnTo>
                  <a:lnTo>
                    <a:pt x="1560" y="188"/>
                  </a:lnTo>
                  <a:lnTo>
                    <a:pt x="1539" y="125"/>
                  </a:lnTo>
                  <a:lnTo>
                    <a:pt x="1518" y="63"/>
                  </a:lnTo>
                  <a:lnTo>
                    <a:pt x="1477" y="21"/>
                  </a:lnTo>
                  <a:lnTo>
                    <a:pt x="14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405750" y="4214100"/>
              <a:ext cx="45750" cy="22375"/>
            </a:xfrm>
            <a:custGeom>
              <a:avLst/>
              <a:gdLst/>
              <a:ahLst/>
              <a:cxnLst/>
              <a:rect l="l" t="t" r="r" b="b"/>
              <a:pathLst>
                <a:path w="1830" h="895" extrusionOk="0">
                  <a:moveTo>
                    <a:pt x="312" y="167"/>
                  </a:moveTo>
                  <a:lnTo>
                    <a:pt x="437" y="187"/>
                  </a:lnTo>
                  <a:lnTo>
                    <a:pt x="603" y="229"/>
                  </a:lnTo>
                  <a:lnTo>
                    <a:pt x="770" y="291"/>
                  </a:lnTo>
                  <a:lnTo>
                    <a:pt x="1144" y="458"/>
                  </a:lnTo>
                  <a:lnTo>
                    <a:pt x="1488" y="649"/>
                  </a:lnTo>
                  <a:lnTo>
                    <a:pt x="1488" y="649"/>
                  </a:lnTo>
                  <a:lnTo>
                    <a:pt x="1102" y="707"/>
                  </a:lnTo>
                  <a:lnTo>
                    <a:pt x="915" y="728"/>
                  </a:lnTo>
                  <a:lnTo>
                    <a:pt x="749" y="728"/>
                  </a:lnTo>
                  <a:lnTo>
                    <a:pt x="603" y="707"/>
                  </a:lnTo>
                  <a:lnTo>
                    <a:pt x="478" y="686"/>
                  </a:lnTo>
                  <a:lnTo>
                    <a:pt x="375" y="645"/>
                  </a:lnTo>
                  <a:lnTo>
                    <a:pt x="291" y="582"/>
                  </a:lnTo>
                  <a:lnTo>
                    <a:pt x="229" y="520"/>
                  </a:lnTo>
                  <a:lnTo>
                    <a:pt x="187" y="458"/>
                  </a:lnTo>
                  <a:lnTo>
                    <a:pt x="167" y="374"/>
                  </a:lnTo>
                  <a:lnTo>
                    <a:pt x="167" y="291"/>
                  </a:lnTo>
                  <a:lnTo>
                    <a:pt x="187" y="229"/>
                  </a:lnTo>
                  <a:lnTo>
                    <a:pt x="229" y="187"/>
                  </a:lnTo>
                  <a:lnTo>
                    <a:pt x="312" y="167"/>
                  </a:lnTo>
                  <a:close/>
                  <a:moveTo>
                    <a:pt x="333" y="0"/>
                  </a:moveTo>
                  <a:lnTo>
                    <a:pt x="229" y="21"/>
                  </a:lnTo>
                  <a:lnTo>
                    <a:pt x="146" y="42"/>
                  </a:lnTo>
                  <a:lnTo>
                    <a:pt x="83" y="83"/>
                  </a:lnTo>
                  <a:lnTo>
                    <a:pt x="42" y="146"/>
                  </a:lnTo>
                  <a:lnTo>
                    <a:pt x="21" y="208"/>
                  </a:lnTo>
                  <a:lnTo>
                    <a:pt x="0" y="270"/>
                  </a:lnTo>
                  <a:lnTo>
                    <a:pt x="0" y="395"/>
                  </a:lnTo>
                  <a:lnTo>
                    <a:pt x="42" y="520"/>
                  </a:lnTo>
                  <a:lnTo>
                    <a:pt x="104" y="624"/>
                  </a:lnTo>
                  <a:lnTo>
                    <a:pt x="167" y="707"/>
                  </a:lnTo>
                  <a:lnTo>
                    <a:pt x="333" y="790"/>
                  </a:lnTo>
                  <a:lnTo>
                    <a:pt x="499" y="853"/>
                  </a:lnTo>
                  <a:lnTo>
                    <a:pt x="666" y="894"/>
                  </a:lnTo>
                  <a:lnTo>
                    <a:pt x="853" y="894"/>
                  </a:lnTo>
                  <a:lnTo>
                    <a:pt x="1081" y="873"/>
                  </a:lnTo>
                  <a:lnTo>
                    <a:pt x="1310" y="853"/>
                  </a:lnTo>
                  <a:lnTo>
                    <a:pt x="1539" y="811"/>
                  </a:lnTo>
                  <a:lnTo>
                    <a:pt x="1747" y="769"/>
                  </a:lnTo>
                  <a:lnTo>
                    <a:pt x="1809" y="749"/>
                  </a:lnTo>
                  <a:lnTo>
                    <a:pt x="1830" y="686"/>
                  </a:lnTo>
                  <a:lnTo>
                    <a:pt x="1809" y="645"/>
                  </a:lnTo>
                  <a:lnTo>
                    <a:pt x="1788" y="603"/>
                  </a:lnTo>
                  <a:lnTo>
                    <a:pt x="1518" y="458"/>
                  </a:lnTo>
                  <a:lnTo>
                    <a:pt x="1310" y="354"/>
                  </a:lnTo>
                  <a:lnTo>
                    <a:pt x="1061" y="229"/>
                  </a:lnTo>
                  <a:lnTo>
                    <a:pt x="811" y="125"/>
                  </a:lnTo>
                  <a:lnTo>
                    <a:pt x="541" y="42"/>
                  </a:lnTo>
                  <a:lnTo>
                    <a:pt x="437" y="21"/>
                  </a:lnTo>
                  <a:lnTo>
                    <a:pt x="33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423425" y="4194350"/>
              <a:ext cx="28075" cy="39000"/>
            </a:xfrm>
            <a:custGeom>
              <a:avLst/>
              <a:gdLst/>
              <a:ahLst/>
              <a:cxnLst/>
              <a:rect l="l" t="t" r="r" b="b"/>
              <a:pathLst>
                <a:path w="1123" h="1560" extrusionOk="0">
                  <a:moveTo>
                    <a:pt x="333" y="146"/>
                  </a:moveTo>
                  <a:lnTo>
                    <a:pt x="437" y="167"/>
                  </a:lnTo>
                  <a:lnTo>
                    <a:pt x="520" y="229"/>
                  </a:lnTo>
                  <a:lnTo>
                    <a:pt x="686" y="478"/>
                  </a:lnTo>
                  <a:lnTo>
                    <a:pt x="811" y="749"/>
                  </a:lnTo>
                  <a:lnTo>
                    <a:pt x="894" y="1019"/>
                  </a:lnTo>
                  <a:lnTo>
                    <a:pt x="936" y="1310"/>
                  </a:lnTo>
                  <a:lnTo>
                    <a:pt x="936" y="1310"/>
                  </a:lnTo>
                  <a:lnTo>
                    <a:pt x="790" y="1206"/>
                  </a:lnTo>
                  <a:lnTo>
                    <a:pt x="645" y="1060"/>
                  </a:lnTo>
                  <a:lnTo>
                    <a:pt x="520" y="915"/>
                  </a:lnTo>
                  <a:lnTo>
                    <a:pt x="395" y="749"/>
                  </a:lnTo>
                  <a:lnTo>
                    <a:pt x="291" y="603"/>
                  </a:lnTo>
                  <a:lnTo>
                    <a:pt x="229" y="458"/>
                  </a:lnTo>
                  <a:lnTo>
                    <a:pt x="166" y="333"/>
                  </a:lnTo>
                  <a:lnTo>
                    <a:pt x="166" y="250"/>
                  </a:lnTo>
                  <a:lnTo>
                    <a:pt x="166" y="229"/>
                  </a:lnTo>
                  <a:lnTo>
                    <a:pt x="187" y="187"/>
                  </a:lnTo>
                  <a:lnTo>
                    <a:pt x="229" y="167"/>
                  </a:lnTo>
                  <a:lnTo>
                    <a:pt x="291" y="146"/>
                  </a:lnTo>
                  <a:close/>
                  <a:moveTo>
                    <a:pt x="270" y="0"/>
                  </a:moveTo>
                  <a:lnTo>
                    <a:pt x="187" y="21"/>
                  </a:lnTo>
                  <a:lnTo>
                    <a:pt x="104" y="63"/>
                  </a:lnTo>
                  <a:lnTo>
                    <a:pt x="42" y="125"/>
                  </a:lnTo>
                  <a:lnTo>
                    <a:pt x="0" y="208"/>
                  </a:lnTo>
                  <a:lnTo>
                    <a:pt x="0" y="291"/>
                  </a:lnTo>
                  <a:lnTo>
                    <a:pt x="21" y="374"/>
                  </a:lnTo>
                  <a:lnTo>
                    <a:pt x="83" y="562"/>
                  </a:lnTo>
                  <a:lnTo>
                    <a:pt x="187" y="749"/>
                  </a:lnTo>
                  <a:lnTo>
                    <a:pt x="333" y="957"/>
                  </a:lnTo>
                  <a:lnTo>
                    <a:pt x="499" y="1144"/>
                  </a:lnTo>
                  <a:lnTo>
                    <a:pt x="686" y="1331"/>
                  </a:lnTo>
                  <a:lnTo>
                    <a:pt x="852" y="1455"/>
                  </a:lnTo>
                  <a:lnTo>
                    <a:pt x="998" y="1559"/>
                  </a:lnTo>
                  <a:lnTo>
                    <a:pt x="1081" y="1559"/>
                  </a:lnTo>
                  <a:lnTo>
                    <a:pt x="1102" y="1518"/>
                  </a:lnTo>
                  <a:lnTo>
                    <a:pt x="1123" y="1476"/>
                  </a:lnTo>
                  <a:lnTo>
                    <a:pt x="1102" y="1289"/>
                  </a:lnTo>
                  <a:lnTo>
                    <a:pt x="1019" y="894"/>
                  </a:lnTo>
                  <a:lnTo>
                    <a:pt x="956" y="665"/>
                  </a:lnTo>
                  <a:lnTo>
                    <a:pt x="873" y="458"/>
                  </a:lnTo>
                  <a:lnTo>
                    <a:pt x="749" y="250"/>
                  </a:lnTo>
                  <a:lnTo>
                    <a:pt x="686" y="167"/>
                  </a:lnTo>
                  <a:lnTo>
                    <a:pt x="624" y="104"/>
                  </a:lnTo>
                  <a:lnTo>
                    <a:pt x="541" y="42"/>
                  </a:lnTo>
                  <a:lnTo>
                    <a:pt x="45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725450" y="4108075"/>
              <a:ext cx="49375" cy="33275"/>
            </a:xfrm>
            <a:custGeom>
              <a:avLst/>
              <a:gdLst/>
              <a:ahLst/>
              <a:cxnLst/>
              <a:rect l="l" t="t" r="r" b="b"/>
              <a:pathLst>
                <a:path w="1975" h="1331" extrusionOk="0">
                  <a:moveTo>
                    <a:pt x="312" y="167"/>
                  </a:moveTo>
                  <a:lnTo>
                    <a:pt x="437" y="187"/>
                  </a:lnTo>
                  <a:lnTo>
                    <a:pt x="582" y="250"/>
                  </a:lnTo>
                  <a:lnTo>
                    <a:pt x="748" y="354"/>
                  </a:lnTo>
                  <a:lnTo>
                    <a:pt x="915" y="478"/>
                  </a:lnTo>
                  <a:lnTo>
                    <a:pt x="1289" y="790"/>
                  </a:lnTo>
                  <a:lnTo>
                    <a:pt x="1642" y="1123"/>
                  </a:lnTo>
                  <a:lnTo>
                    <a:pt x="1372" y="1061"/>
                  </a:lnTo>
                  <a:lnTo>
                    <a:pt x="1123" y="1019"/>
                  </a:lnTo>
                  <a:lnTo>
                    <a:pt x="894" y="936"/>
                  </a:lnTo>
                  <a:lnTo>
                    <a:pt x="686" y="873"/>
                  </a:lnTo>
                  <a:lnTo>
                    <a:pt x="520" y="790"/>
                  </a:lnTo>
                  <a:lnTo>
                    <a:pt x="374" y="707"/>
                  </a:lnTo>
                  <a:lnTo>
                    <a:pt x="270" y="624"/>
                  </a:lnTo>
                  <a:lnTo>
                    <a:pt x="208" y="520"/>
                  </a:lnTo>
                  <a:lnTo>
                    <a:pt x="187" y="458"/>
                  </a:lnTo>
                  <a:lnTo>
                    <a:pt x="166" y="375"/>
                  </a:lnTo>
                  <a:lnTo>
                    <a:pt x="187" y="312"/>
                  </a:lnTo>
                  <a:lnTo>
                    <a:pt x="208" y="250"/>
                  </a:lnTo>
                  <a:lnTo>
                    <a:pt x="229" y="187"/>
                  </a:lnTo>
                  <a:lnTo>
                    <a:pt x="291" y="167"/>
                  </a:lnTo>
                  <a:close/>
                  <a:moveTo>
                    <a:pt x="353" y="0"/>
                  </a:moveTo>
                  <a:lnTo>
                    <a:pt x="270" y="21"/>
                  </a:lnTo>
                  <a:lnTo>
                    <a:pt x="187" y="42"/>
                  </a:lnTo>
                  <a:lnTo>
                    <a:pt x="146" y="63"/>
                  </a:lnTo>
                  <a:lnTo>
                    <a:pt x="104" y="104"/>
                  </a:lnTo>
                  <a:lnTo>
                    <a:pt x="62" y="167"/>
                  </a:lnTo>
                  <a:lnTo>
                    <a:pt x="21" y="271"/>
                  </a:lnTo>
                  <a:lnTo>
                    <a:pt x="0" y="395"/>
                  </a:lnTo>
                  <a:lnTo>
                    <a:pt x="21" y="499"/>
                  </a:lnTo>
                  <a:lnTo>
                    <a:pt x="62" y="603"/>
                  </a:lnTo>
                  <a:lnTo>
                    <a:pt x="125" y="686"/>
                  </a:lnTo>
                  <a:lnTo>
                    <a:pt x="187" y="749"/>
                  </a:lnTo>
                  <a:lnTo>
                    <a:pt x="374" y="894"/>
                  </a:lnTo>
                  <a:lnTo>
                    <a:pt x="603" y="998"/>
                  </a:lnTo>
                  <a:lnTo>
                    <a:pt x="852" y="1102"/>
                  </a:lnTo>
                  <a:lnTo>
                    <a:pt x="1123" y="1185"/>
                  </a:lnTo>
                  <a:lnTo>
                    <a:pt x="1372" y="1248"/>
                  </a:lnTo>
                  <a:lnTo>
                    <a:pt x="1871" y="1331"/>
                  </a:lnTo>
                  <a:lnTo>
                    <a:pt x="1913" y="1310"/>
                  </a:lnTo>
                  <a:lnTo>
                    <a:pt x="1954" y="1268"/>
                  </a:lnTo>
                  <a:lnTo>
                    <a:pt x="1975" y="1227"/>
                  </a:lnTo>
                  <a:lnTo>
                    <a:pt x="1954" y="1185"/>
                  </a:lnTo>
                  <a:lnTo>
                    <a:pt x="1705" y="936"/>
                  </a:lnTo>
                  <a:lnTo>
                    <a:pt x="1497" y="728"/>
                  </a:lnTo>
                  <a:lnTo>
                    <a:pt x="1247" y="520"/>
                  </a:lnTo>
                  <a:lnTo>
                    <a:pt x="977" y="312"/>
                  </a:lnTo>
                  <a:lnTo>
                    <a:pt x="707" y="146"/>
                  </a:lnTo>
                  <a:lnTo>
                    <a:pt x="582" y="83"/>
                  </a:lnTo>
                  <a:lnTo>
                    <a:pt x="457" y="42"/>
                  </a:lnTo>
                  <a:lnTo>
                    <a:pt x="35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752975" y="4096125"/>
              <a:ext cx="23425" cy="45225"/>
            </a:xfrm>
            <a:custGeom>
              <a:avLst/>
              <a:gdLst/>
              <a:ahLst/>
              <a:cxnLst/>
              <a:rect l="l" t="t" r="r" b="b"/>
              <a:pathLst>
                <a:path w="937" h="1809" extrusionOk="0">
                  <a:moveTo>
                    <a:pt x="354" y="187"/>
                  </a:moveTo>
                  <a:lnTo>
                    <a:pt x="437" y="208"/>
                  </a:lnTo>
                  <a:lnTo>
                    <a:pt x="521" y="250"/>
                  </a:lnTo>
                  <a:lnTo>
                    <a:pt x="583" y="312"/>
                  </a:lnTo>
                  <a:lnTo>
                    <a:pt x="645" y="395"/>
                  </a:lnTo>
                  <a:lnTo>
                    <a:pt x="728" y="665"/>
                  </a:lnTo>
                  <a:lnTo>
                    <a:pt x="770" y="956"/>
                  </a:lnTo>
                  <a:lnTo>
                    <a:pt x="770" y="1247"/>
                  </a:lnTo>
                  <a:lnTo>
                    <a:pt x="728" y="1539"/>
                  </a:lnTo>
                  <a:lnTo>
                    <a:pt x="604" y="1393"/>
                  </a:lnTo>
                  <a:lnTo>
                    <a:pt x="500" y="1206"/>
                  </a:lnTo>
                  <a:lnTo>
                    <a:pt x="375" y="1019"/>
                  </a:lnTo>
                  <a:lnTo>
                    <a:pt x="292" y="811"/>
                  </a:lnTo>
                  <a:lnTo>
                    <a:pt x="209" y="624"/>
                  </a:lnTo>
                  <a:lnTo>
                    <a:pt x="167" y="458"/>
                  </a:lnTo>
                  <a:lnTo>
                    <a:pt x="167" y="312"/>
                  </a:lnTo>
                  <a:lnTo>
                    <a:pt x="188" y="208"/>
                  </a:lnTo>
                  <a:lnTo>
                    <a:pt x="229" y="187"/>
                  </a:lnTo>
                  <a:close/>
                  <a:moveTo>
                    <a:pt x="250" y="0"/>
                  </a:moveTo>
                  <a:lnTo>
                    <a:pt x="146" y="21"/>
                  </a:lnTo>
                  <a:lnTo>
                    <a:pt x="84" y="63"/>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49" y="1788"/>
                  </a:lnTo>
                  <a:lnTo>
                    <a:pt x="770" y="1809"/>
                  </a:lnTo>
                  <a:lnTo>
                    <a:pt x="791" y="1809"/>
                  </a:lnTo>
                  <a:lnTo>
                    <a:pt x="832" y="1767"/>
                  </a:lnTo>
                  <a:lnTo>
                    <a:pt x="853" y="1746"/>
                  </a:lnTo>
                  <a:lnTo>
                    <a:pt x="895" y="1559"/>
                  </a:lnTo>
                  <a:lnTo>
                    <a:pt x="936" y="1185"/>
                  </a:lnTo>
                  <a:lnTo>
                    <a:pt x="936" y="956"/>
                  </a:lnTo>
                  <a:lnTo>
                    <a:pt x="916" y="728"/>
                  </a:lnTo>
                  <a:lnTo>
                    <a:pt x="874" y="499"/>
                  </a:lnTo>
                  <a:lnTo>
                    <a:pt x="832" y="395"/>
                  </a:lnTo>
                  <a:lnTo>
                    <a:pt x="791" y="291"/>
                  </a:lnTo>
                  <a:lnTo>
                    <a:pt x="708" y="187"/>
                  </a:lnTo>
                  <a:lnTo>
                    <a:pt x="624" y="104"/>
                  </a:lnTo>
                  <a:lnTo>
                    <a:pt x="521" y="42"/>
                  </a:lnTo>
                  <a:lnTo>
                    <a:pt x="396" y="21"/>
                  </a:lnTo>
                  <a:lnTo>
                    <a:pt x="25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752975" y="4096125"/>
              <a:ext cx="23425" cy="45225"/>
            </a:xfrm>
            <a:custGeom>
              <a:avLst/>
              <a:gdLst/>
              <a:ahLst/>
              <a:cxnLst/>
              <a:rect l="l" t="t" r="r" b="b"/>
              <a:pathLst>
                <a:path w="937" h="1809" fill="none" extrusionOk="0">
                  <a:moveTo>
                    <a:pt x="770" y="1809"/>
                  </a:moveTo>
                  <a:lnTo>
                    <a:pt x="791" y="1809"/>
                  </a:lnTo>
                  <a:lnTo>
                    <a:pt x="791" y="1809"/>
                  </a:lnTo>
                  <a:lnTo>
                    <a:pt x="832" y="1767"/>
                  </a:lnTo>
                  <a:lnTo>
                    <a:pt x="853" y="1746"/>
                  </a:lnTo>
                  <a:lnTo>
                    <a:pt x="853" y="1746"/>
                  </a:lnTo>
                  <a:lnTo>
                    <a:pt x="895" y="1559"/>
                  </a:lnTo>
                  <a:lnTo>
                    <a:pt x="936" y="1185"/>
                  </a:lnTo>
                  <a:lnTo>
                    <a:pt x="936" y="956"/>
                  </a:lnTo>
                  <a:lnTo>
                    <a:pt x="916" y="728"/>
                  </a:lnTo>
                  <a:lnTo>
                    <a:pt x="874" y="499"/>
                  </a:lnTo>
                  <a:lnTo>
                    <a:pt x="832" y="395"/>
                  </a:lnTo>
                  <a:lnTo>
                    <a:pt x="791" y="291"/>
                  </a:lnTo>
                  <a:lnTo>
                    <a:pt x="791" y="291"/>
                  </a:lnTo>
                  <a:lnTo>
                    <a:pt x="708" y="187"/>
                  </a:lnTo>
                  <a:lnTo>
                    <a:pt x="624" y="104"/>
                  </a:lnTo>
                  <a:lnTo>
                    <a:pt x="521" y="42"/>
                  </a:lnTo>
                  <a:lnTo>
                    <a:pt x="396" y="21"/>
                  </a:lnTo>
                  <a:lnTo>
                    <a:pt x="396" y="21"/>
                  </a:lnTo>
                  <a:lnTo>
                    <a:pt x="250" y="0"/>
                  </a:lnTo>
                  <a:lnTo>
                    <a:pt x="146" y="21"/>
                  </a:lnTo>
                  <a:lnTo>
                    <a:pt x="84" y="63"/>
                  </a:lnTo>
                  <a:lnTo>
                    <a:pt x="42" y="125"/>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28" y="1788"/>
                  </a:lnTo>
                  <a:lnTo>
                    <a:pt x="749" y="1788"/>
                  </a:lnTo>
                  <a:lnTo>
                    <a:pt x="770" y="1809"/>
                  </a:lnTo>
                  <a:lnTo>
                    <a:pt x="770" y="1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757150" y="4100800"/>
              <a:ext cx="15075" cy="33800"/>
            </a:xfrm>
            <a:custGeom>
              <a:avLst/>
              <a:gdLst/>
              <a:ahLst/>
              <a:cxnLst/>
              <a:rect l="l" t="t" r="r" b="b"/>
              <a:pathLst>
                <a:path w="603" h="1352" fill="none" extrusionOk="0">
                  <a:moveTo>
                    <a:pt x="104" y="0"/>
                  </a:moveTo>
                  <a:lnTo>
                    <a:pt x="187" y="0"/>
                  </a:lnTo>
                  <a:lnTo>
                    <a:pt x="187" y="0"/>
                  </a:lnTo>
                  <a:lnTo>
                    <a:pt x="270" y="21"/>
                  </a:lnTo>
                  <a:lnTo>
                    <a:pt x="354" y="63"/>
                  </a:lnTo>
                  <a:lnTo>
                    <a:pt x="416" y="125"/>
                  </a:lnTo>
                  <a:lnTo>
                    <a:pt x="478" y="208"/>
                  </a:lnTo>
                  <a:lnTo>
                    <a:pt x="478" y="208"/>
                  </a:lnTo>
                  <a:lnTo>
                    <a:pt x="561" y="478"/>
                  </a:lnTo>
                  <a:lnTo>
                    <a:pt x="603" y="769"/>
                  </a:lnTo>
                  <a:lnTo>
                    <a:pt x="603" y="1060"/>
                  </a:lnTo>
                  <a:lnTo>
                    <a:pt x="561" y="1352"/>
                  </a:lnTo>
                  <a:lnTo>
                    <a:pt x="561" y="1352"/>
                  </a:lnTo>
                  <a:lnTo>
                    <a:pt x="437" y="1206"/>
                  </a:lnTo>
                  <a:lnTo>
                    <a:pt x="333" y="1019"/>
                  </a:lnTo>
                  <a:lnTo>
                    <a:pt x="208" y="832"/>
                  </a:lnTo>
                  <a:lnTo>
                    <a:pt x="125" y="624"/>
                  </a:lnTo>
                  <a:lnTo>
                    <a:pt x="42" y="437"/>
                  </a:lnTo>
                  <a:lnTo>
                    <a:pt x="0" y="271"/>
                  </a:lnTo>
                  <a:lnTo>
                    <a:pt x="0" y="125"/>
                  </a:lnTo>
                  <a:lnTo>
                    <a:pt x="21" y="21"/>
                  </a:lnTo>
                  <a:lnTo>
                    <a:pt x="21" y="21"/>
                  </a:lnTo>
                  <a:lnTo>
                    <a:pt x="62" y="0"/>
                  </a:lnTo>
                  <a:lnTo>
                    <a:pt x="104" y="0"/>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2762350" y="4098725"/>
              <a:ext cx="0" cy="25"/>
            </a:xfrm>
            <a:custGeom>
              <a:avLst/>
              <a:gdLst/>
              <a:ahLst/>
              <a:cxnLst/>
              <a:rect l="l" t="t" r="r" b="b"/>
              <a:pathLst>
                <a:path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512800" y="1536500"/>
              <a:ext cx="320175" cy="781700"/>
            </a:xfrm>
            <a:custGeom>
              <a:avLst/>
              <a:gdLst/>
              <a:ahLst/>
              <a:cxnLst/>
              <a:rect l="l" t="t" r="r" b="b"/>
              <a:pathLst>
                <a:path w="12807" h="31268" extrusionOk="0">
                  <a:moveTo>
                    <a:pt x="4886" y="1"/>
                  </a:moveTo>
                  <a:lnTo>
                    <a:pt x="1" y="3597"/>
                  </a:lnTo>
                  <a:lnTo>
                    <a:pt x="1082" y="5177"/>
                  </a:lnTo>
                  <a:lnTo>
                    <a:pt x="2142" y="6840"/>
                  </a:lnTo>
                  <a:lnTo>
                    <a:pt x="2662" y="7672"/>
                  </a:lnTo>
                  <a:lnTo>
                    <a:pt x="3161" y="8503"/>
                  </a:lnTo>
                  <a:lnTo>
                    <a:pt x="4138" y="10187"/>
                  </a:lnTo>
                  <a:lnTo>
                    <a:pt x="4616" y="11040"/>
                  </a:lnTo>
                  <a:lnTo>
                    <a:pt x="5073" y="11871"/>
                  </a:lnTo>
                  <a:lnTo>
                    <a:pt x="5489" y="12724"/>
                  </a:lnTo>
                  <a:lnTo>
                    <a:pt x="5905" y="13576"/>
                  </a:lnTo>
                  <a:lnTo>
                    <a:pt x="6279" y="14387"/>
                  </a:lnTo>
                  <a:lnTo>
                    <a:pt x="6612" y="15218"/>
                  </a:lnTo>
                  <a:lnTo>
                    <a:pt x="6903" y="16071"/>
                  </a:lnTo>
                  <a:lnTo>
                    <a:pt x="7173" y="16923"/>
                  </a:lnTo>
                  <a:lnTo>
                    <a:pt x="7277" y="17318"/>
                  </a:lnTo>
                  <a:lnTo>
                    <a:pt x="7360" y="17713"/>
                  </a:lnTo>
                  <a:lnTo>
                    <a:pt x="7360" y="17858"/>
                  </a:lnTo>
                  <a:lnTo>
                    <a:pt x="7318" y="18212"/>
                  </a:lnTo>
                  <a:lnTo>
                    <a:pt x="7235" y="18544"/>
                  </a:lnTo>
                  <a:lnTo>
                    <a:pt x="7131" y="18877"/>
                  </a:lnTo>
                  <a:lnTo>
                    <a:pt x="7007" y="19210"/>
                  </a:lnTo>
                  <a:lnTo>
                    <a:pt x="6653" y="20062"/>
                  </a:lnTo>
                  <a:lnTo>
                    <a:pt x="6258" y="20894"/>
                  </a:lnTo>
                  <a:lnTo>
                    <a:pt x="5842" y="21704"/>
                  </a:lnTo>
                  <a:lnTo>
                    <a:pt x="5385" y="22515"/>
                  </a:lnTo>
                  <a:lnTo>
                    <a:pt x="4886" y="23367"/>
                  </a:lnTo>
                  <a:lnTo>
                    <a:pt x="4387" y="24220"/>
                  </a:lnTo>
                  <a:lnTo>
                    <a:pt x="3327" y="25904"/>
                  </a:lnTo>
                  <a:lnTo>
                    <a:pt x="2225" y="27587"/>
                  </a:lnTo>
                  <a:lnTo>
                    <a:pt x="1123" y="29271"/>
                  </a:lnTo>
                  <a:lnTo>
                    <a:pt x="3369" y="31267"/>
                  </a:lnTo>
                  <a:lnTo>
                    <a:pt x="4179" y="30560"/>
                  </a:lnTo>
                  <a:lnTo>
                    <a:pt x="4948" y="29833"/>
                  </a:lnTo>
                  <a:lnTo>
                    <a:pt x="5697" y="29105"/>
                  </a:lnTo>
                  <a:lnTo>
                    <a:pt x="6424" y="28336"/>
                  </a:lnTo>
                  <a:lnTo>
                    <a:pt x="7152" y="27567"/>
                  </a:lnTo>
                  <a:lnTo>
                    <a:pt x="7859" y="26777"/>
                  </a:lnTo>
                  <a:lnTo>
                    <a:pt x="8545" y="25966"/>
                  </a:lnTo>
                  <a:lnTo>
                    <a:pt x="9231" y="25114"/>
                  </a:lnTo>
                  <a:lnTo>
                    <a:pt x="9584" y="24677"/>
                  </a:lnTo>
                  <a:lnTo>
                    <a:pt x="9917" y="24220"/>
                  </a:lnTo>
                  <a:lnTo>
                    <a:pt x="10250" y="23762"/>
                  </a:lnTo>
                  <a:lnTo>
                    <a:pt x="10561" y="23284"/>
                  </a:lnTo>
                  <a:lnTo>
                    <a:pt x="10873" y="22827"/>
                  </a:lnTo>
                  <a:lnTo>
                    <a:pt x="11164" y="22328"/>
                  </a:lnTo>
                  <a:lnTo>
                    <a:pt x="11455" y="21850"/>
                  </a:lnTo>
                  <a:lnTo>
                    <a:pt x="11726" y="21351"/>
                  </a:lnTo>
                  <a:lnTo>
                    <a:pt x="12017" y="20748"/>
                  </a:lnTo>
                  <a:lnTo>
                    <a:pt x="12287" y="20124"/>
                  </a:lnTo>
                  <a:lnTo>
                    <a:pt x="12495" y="19480"/>
                  </a:lnTo>
                  <a:lnTo>
                    <a:pt x="12682" y="18815"/>
                  </a:lnTo>
                  <a:lnTo>
                    <a:pt x="12744" y="18378"/>
                  </a:lnTo>
                  <a:lnTo>
                    <a:pt x="12807" y="17942"/>
                  </a:lnTo>
                  <a:lnTo>
                    <a:pt x="12807" y="17443"/>
                  </a:lnTo>
                  <a:lnTo>
                    <a:pt x="12807" y="17318"/>
                  </a:lnTo>
                  <a:lnTo>
                    <a:pt x="12807" y="17235"/>
                  </a:lnTo>
                  <a:lnTo>
                    <a:pt x="12807" y="17172"/>
                  </a:lnTo>
                  <a:lnTo>
                    <a:pt x="12786" y="17027"/>
                  </a:lnTo>
                  <a:lnTo>
                    <a:pt x="12765" y="16923"/>
                  </a:lnTo>
                  <a:lnTo>
                    <a:pt x="12703" y="16320"/>
                  </a:lnTo>
                  <a:lnTo>
                    <a:pt x="12578" y="15696"/>
                  </a:lnTo>
                  <a:lnTo>
                    <a:pt x="12474" y="15135"/>
                  </a:lnTo>
                  <a:lnTo>
                    <a:pt x="12328" y="14574"/>
                  </a:lnTo>
                  <a:lnTo>
                    <a:pt x="12183" y="14012"/>
                  </a:lnTo>
                  <a:lnTo>
                    <a:pt x="12037" y="13472"/>
                  </a:lnTo>
                  <a:lnTo>
                    <a:pt x="11850" y="12911"/>
                  </a:lnTo>
                  <a:lnTo>
                    <a:pt x="11663" y="12370"/>
                  </a:lnTo>
                  <a:lnTo>
                    <a:pt x="11476" y="11830"/>
                  </a:lnTo>
                  <a:lnTo>
                    <a:pt x="11268" y="11289"/>
                  </a:lnTo>
                  <a:lnTo>
                    <a:pt x="10852" y="10270"/>
                  </a:lnTo>
                  <a:lnTo>
                    <a:pt x="10395" y="9273"/>
                  </a:lnTo>
                  <a:lnTo>
                    <a:pt x="9938" y="8275"/>
                  </a:lnTo>
                  <a:lnTo>
                    <a:pt x="9439" y="7298"/>
                  </a:lnTo>
                  <a:lnTo>
                    <a:pt x="8919" y="6362"/>
                  </a:lnTo>
                  <a:lnTo>
                    <a:pt x="8399" y="5427"/>
                  </a:lnTo>
                  <a:lnTo>
                    <a:pt x="7859" y="4491"/>
                  </a:lnTo>
                  <a:lnTo>
                    <a:pt x="7298" y="3577"/>
                  </a:lnTo>
                  <a:lnTo>
                    <a:pt x="6133" y="1789"/>
                  </a:lnTo>
                  <a:lnTo>
                    <a:pt x="5531" y="895"/>
                  </a:lnTo>
                  <a:lnTo>
                    <a:pt x="4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477475" y="2258400"/>
              <a:ext cx="129950" cy="109150"/>
            </a:xfrm>
            <a:custGeom>
              <a:avLst/>
              <a:gdLst/>
              <a:ahLst/>
              <a:cxnLst/>
              <a:rect l="l" t="t" r="r" b="b"/>
              <a:pathLst>
                <a:path w="5198" h="4366" extrusionOk="0">
                  <a:moveTo>
                    <a:pt x="3472" y="0"/>
                  </a:moveTo>
                  <a:lnTo>
                    <a:pt x="0" y="1061"/>
                  </a:lnTo>
                  <a:lnTo>
                    <a:pt x="3118" y="4366"/>
                  </a:lnTo>
                  <a:lnTo>
                    <a:pt x="3222" y="4304"/>
                  </a:lnTo>
                  <a:lnTo>
                    <a:pt x="3513" y="4096"/>
                  </a:lnTo>
                  <a:lnTo>
                    <a:pt x="3929" y="3805"/>
                  </a:lnTo>
                  <a:lnTo>
                    <a:pt x="4137" y="3618"/>
                  </a:lnTo>
                  <a:lnTo>
                    <a:pt x="4366" y="3389"/>
                  </a:lnTo>
                  <a:lnTo>
                    <a:pt x="4574" y="3181"/>
                  </a:lnTo>
                  <a:lnTo>
                    <a:pt x="4761" y="2932"/>
                  </a:lnTo>
                  <a:lnTo>
                    <a:pt x="4927" y="2682"/>
                  </a:lnTo>
                  <a:lnTo>
                    <a:pt x="5073" y="2412"/>
                  </a:lnTo>
                  <a:lnTo>
                    <a:pt x="5156" y="2142"/>
                  </a:lnTo>
                  <a:lnTo>
                    <a:pt x="5177" y="1996"/>
                  </a:lnTo>
                  <a:lnTo>
                    <a:pt x="5197" y="1871"/>
                  </a:lnTo>
                  <a:lnTo>
                    <a:pt x="5197" y="1726"/>
                  </a:lnTo>
                  <a:lnTo>
                    <a:pt x="5177" y="1580"/>
                  </a:lnTo>
                  <a:lnTo>
                    <a:pt x="5135" y="1435"/>
                  </a:lnTo>
                  <a:lnTo>
                    <a:pt x="5093" y="1289"/>
                  </a:lnTo>
                  <a:lnTo>
                    <a:pt x="347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442125" y="2285425"/>
              <a:ext cx="113850" cy="125800"/>
            </a:xfrm>
            <a:custGeom>
              <a:avLst/>
              <a:gdLst/>
              <a:ahLst/>
              <a:cxnLst/>
              <a:rect l="l" t="t" r="r" b="b"/>
              <a:pathLst>
                <a:path w="4554" h="5032" extrusionOk="0">
                  <a:moveTo>
                    <a:pt x="1435" y="0"/>
                  </a:moveTo>
                  <a:lnTo>
                    <a:pt x="1" y="2495"/>
                  </a:lnTo>
                  <a:lnTo>
                    <a:pt x="2516" y="5031"/>
                  </a:lnTo>
                  <a:lnTo>
                    <a:pt x="4553" y="3285"/>
                  </a:lnTo>
                  <a:lnTo>
                    <a:pt x="14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249300" y="2098325"/>
              <a:ext cx="67075" cy="160625"/>
            </a:xfrm>
            <a:custGeom>
              <a:avLst/>
              <a:gdLst/>
              <a:ahLst/>
              <a:cxnLst/>
              <a:rect l="l" t="t" r="r" b="b"/>
              <a:pathLst>
                <a:path w="2683" h="6425" extrusionOk="0">
                  <a:moveTo>
                    <a:pt x="1726" y="0"/>
                  </a:move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2683" y="6424"/>
                  </a:lnTo>
                  <a:lnTo>
                    <a:pt x="2184" y="3264"/>
                  </a:lnTo>
                  <a:lnTo>
                    <a:pt x="1914" y="1456"/>
                  </a:lnTo>
                  <a:lnTo>
                    <a:pt x="1726"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249300" y="2098325"/>
              <a:ext cx="67075" cy="160625"/>
            </a:xfrm>
            <a:custGeom>
              <a:avLst/>
              <a:gdLst/>
              <a:ahLst/>
              <a:cxnLst/>
              <a:rect l="l" t="t" r="r" b="b"/>
              <a:pathLst>
                <a:path w="2683" h="6425" fill="none" extrusionOk="0">
                  <a:moveTo>
                    <a:pt x="1726" y="0"/>
                  </a:moveTo>
                  <a:lnTo>
                    <a:pt x="1726" y="0"/>
                  </a:ln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396" y="6112"/>
                  </a:lnTo>
                  <a:lnTo>
                    <a:pt x="396" y="6112"/>
                  </a:lnTo>
                  <a:lnTo>
                    <a:pt x="2683" y="6424"/>
                  </a:lnTo>
                  <a:lnTo>
                    <a:pt x="2683" y="6424"/>
                  </a:lnTo>
                  <a:lnTo>
                    <a:pt x="2184" y="3264"/>
                  </a:lnTo>
                  <a:lnTo>
                    <a:pt x="1914" y="1456"/>
                  </a:lnTo>
                  <a:lnTo>
                    <a:pt x="17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246725" y="2250075"/>
              <a:ext cx="12475" cy="17175"/>
            </a:xfrm>
            <a:custGeom>
              <a:avLst/>
              <a:gdLst/>
              <a:ahLst/>
              <a:cxnLst/>
              <a:rect l="l" t="t" r="r" b="b"/>
              <a:pathLst>
                <a:path w="499" h="687" extrusionOk="0">
                  <a:moveTo>
                    <a:pt x="104" y="1"/>
                  </a:moveTo>
                  <a:lnTo>
                    <a:pt x="0" y="645"/>
                  </a:lnTo>
                  <a:lnTo>
                    <a:pt x="478" y="687"/>
                  </a:lnTo>
                  <a:lnTo>
                    <a:pt x="499" y="42"/>
                  </a:lnTo>
                  <a:lnTo>
                    <a:pt x="104"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246725" y="2250075"/>
              <a:ext cx="12475" cy="17175"/>
            </a:xfrm>
            <a:custGeom>
              <a:avLst/>
              <a:gdLst/>
              <a:ahLst/>
              <a:cxnLst/>
              <a:rect l="l" t="t" r="r" b="b"/>
              <a:pathLst>
                <a:path w="499" h="687" fill="none" extrusionOk="0">
                  <a:moveTo>
                    <a:pt x="104" y="1"/>
                  </a:moveTo>
                  <a:lnTo>
                    <a:pt x="104" y="1"/>
                  </a:lnTo>
                  <a:lnTo>
                    <a:pt x="0" y="645"/>
                  </a:lnTo>
                  <a:lnTo>
                    <a:pt x="478" y="687"/>
                  </a:lnTo>
                  <a:lnTo>
                    <a:pt x="478" y="687"/>
                  </a:lnTo>
                  <a:lnTo>
                    <a:pt x="499" y="42"/>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258675" y="2251125"/>
              <a:ext cx="59775" cy="21850"/>
            </a:xfrm>
            <a:custGeom>
              <a:avLst/>
              <a:gdLst/>
              <a:ahLst/>
              <a:cxnLst/>
              <a:rect l="l" t="t" r="r" b="b"/>
              <a:pathLst>
                <a:path w="2391" h="874" extrusionOk="0">
                  <a:moveTo>
                    <a:pt x="21" y="0"/>
                  </a:moveTo>
                  <a:lnTo>
                    <a:pt x="0" y="645"/>
                  </a:lnTo>
                  <a:lnTo>
                    <a:pt x="2391" y="873"/>
                  </a:lnTo>
                  <a:lnTo>
                    <a:pt x="2308" y="312"/>
                  </a:lnTo>
                  <a:lnTo>
                    <a:pt x="21"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258675" y="2251125"/>
              <a:ext cx="59775" cy="21850"/>
            </a:xfrm>
            <a:custGeom>
              <a:avLst/>
              <a:gdLst/>
              <a:ahLst/>
              <a:cxnLst/>
              <a:rect l="l" t="t" r="r" b="b"/>
              <a:pathLst>
                <a:path w="2391" h="874" fill="none" extrusionOk="0">
                  <a:moveTo>
                    <a:pt x="21" y="0"/>
                  </a:moveTo>
                  <a:lnTo>
                    <a:pt x="21" y="0"/>
                  </a:lnTo>
                  <a:lnTo>
                    <a:pt x="21" y="0"/>
                  </a:lnTo>
                  <a:lnTo>
                    <a:pt x="21" y="0"/>
                  </a:lnTo>
                  <a:lnTo>
                    <a:pt x="0" y="645"/>
                  </a:lnTo>
                  <a:lnTo>
                    <a:pt x="2391" y="873"/>
                  </a:lnTo>
                  <a:lnTo>
                    <a:pt x="2391" y="873"/>
                  </a:lnTo>
                  <a:lnTo>
                    <a:pt x="2308" y="312"/>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709450" y="1295575"/>
              <a:ext cx="16150" cy="260400"/>
            </a:xfrm>
            <a:custGeom>
              <a:avLst/>
              <a:gdLst/>
              <a:ahLst/>
              <a:cxnLst/>
              <a:rect l="l" t="t" r="r" b="b"/>
              <a:pathLst>
                <a:path w="646" h="10416" extrusionOk="0">
                  <a:moveTo>
                    <a:pt x="1" y="0"/>
                  </a:moveTo>
                  <a:lnTo>
                    <a:pt x="209" y="10415"/>
                  </a:lnTo>
                  <a:lnTo>
                    <a:pt x="645" y="10415"/>
                  </a:lnTo>
                  <a:lnTo>
                    <a:pt x="43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716225" y="1639100"/>
              <a:ext cx="13000" cy="112275"/>
            </a:xfrm>
            <a:custGeom>
              <a:avLst/>
              <a:gdLst/>
              <a:ahLst/>
              <a:cxnLst/>
              <a:rect l="l" t="t" r="r" b="b"/>
              <a:pathLst>
                <a:path w="520" h="4491" extrusionOk="0">
                  <a:moveTo>
                    <a:pt x="0" y="0"/>
                  </a:moveTo>
                  <a:lnTo>
                    <a:pt x="83" y="4491"/>
                  </a:lnTo>
                  <a:lnTo>
                    <a:pt x="520" y="4470"/>
                  </a:lnTo>
                  <a:lnTo>
                    <a:pt x="43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742200" y="877500"/>
              <a:ext cx="2174000" cy="2893825"/>
            </a:xfrm>
            <a:custGeom>
              <a:avLst/>
              <a:gdLst/>
              <a:ahLst/>
              <a:cxnLst/>
              <a:rect l="l" t="t" r="r" b="b"/>
              <a:pathLst>
                <a:path w="86960" h="115753" extrusionOk="0">
                  <a:moveTo>
                    <a:pt x="1" y="1"/>
                  </a:moveTo>
                  <a:lnTo>
                    <a:pt x="2225" y="115752"/>
                  </a:lnTo>
                  <a:lnTo>
                    <a:pt x="86959" y="115752"/>
                  </a:lnTo>
                  <a:lnTo>
                    <a:pt x="8473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742200" y="877500"/>
              <a:ext cx="2174000" cy="2893825"/>
            </a:xfrm>
            <a:custGeom>
              <a:avLst/>
              <a:gdLst/>
              <a:ahLst/>
              <a:cxnLst/>
              <a:rect l="l" t="t" r="r" b="b"/>
              <a:pathLst>
                <a:path w="86960" h="115753" fill="none" extrusionOk="0">
                  <a:moveTo>
                    <a:pt x="84735" y="1"/>
                  </a:moveTo>
                  <a:lnTo>
                    <a:pt x="1" y="1"/>
                  </a:lnTo>
                  <a:lnTo>
                    <a:pt x="2225" y="115752"/>
                  </a:lnTo>
                  <a:lnTo>
                    <a:pt x="86959" y="115752"/>
                  </a:lnTo>
                  <a:lnTo>
                    <a:pt x="847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872125" y="972625"/>
              <a:ext cx="1924025" cy="2696825"/>
            </a:xfrm>
            <a:custGeom>
              <a:avLst/>
              <a:gdLst/>
              <a:ahLst/>
              <a:cxnLst/>
              <a:rect l="l" t="t" r="r" b="b"/>
              <a:pathLst>
                <a:path w="76961" h="107873" extrusionOk="0">
                  <a:moveTo>
                    <a:pt x="1" y="0"/>
                  </a:moveTo>
                  <a:lnTo>
                    <a:pt x="2100" y="107873"/>
                  </a:lnTo>
                  <a:lnTo>
                    <a:pt x="76960" y="107873"/>
                  </a:lnTo>
                  <a:lnTo>
                    <a:pt x="76939" y="107311"/>
                  </a:lnTo>
                  <a:lnTo>
                    <a:pt x="3036" y="107311"/>
                  </a:lnTo>
                  <a:lnTo>
                    <a:pt x="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872125" y="972625"/>
              <a:ext cx="1924025" cy="2696825"/>
            </a:xfrm>
            <a:custGeom>
              <a:avLst/>
              <a:gdLst/>
              <a:ahLst/>
              <a:cxnLst/>
              <a:rect l="l" t="t" r="r" b="b"/>
              <a:pathLst>
                <a:path w="76961" h="107873" fill="none" extrusionOk="0">
                  <a:moveTo>
                    <a:pt x="22" y="0"/>
                  </a:moveTo>
                  <a:lnTo>
                    <a:pt x="1" y="0"/>
                  </a:lnTo>
                  <a:lnTo>
                    <a:pt x="2100" y="107873"/>
                  </a:lnTo>
                  <a:lnTo>
                    <a:pt x="76960" y="107873"/>
                  </a:lnTo>
                  <a:lnTo>
                    <a:pt x="76939" y="107311"/>
                  </a:lnTo>
                  <a:lnTo>
                    <a:pt x="3036" y="107311"/>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72125" y="959100"/>
              <a:ext cx="1947925" cy="2696325"/>
            </a:xfrm>
            <a:custGeom>
              <a:avLst/>
              <a:gdLst/>
              <a:ahLst/>
              <a:cxnLst/>
              <a:rect l="l" t="t" r="r" b="b"/>
              <a:pathLst>
                <a:path w="77917" h="107853" extrusionOk="0">
                  <a:moveTo>
                    <a:pt x="1" y="1"/>
                  </a:moveTo>
                  <a:lnTo>
                    <a:pt x="3036" y="107852"/>
                  </a:lnTo>
                  <a:lnTo>
                    <a:pt x="77917" y="107852"/>
                  </a:lnTo>
                  <a:lnTo>
                    <a:pt x="74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8"/>
            <p:cNvSpPr/>
            <p:nvPr/>
          </p:nvSpPr>
          <p:spPr>
            <a:xfrm>
              <a:off x="872125" y="959100"/>
              <a:ext cx="1947925" cy="2696325"/>
            </a:xfrm>
            <a:custGeom>
              <a:avLst/>
              <a:gdLst/>
              <a:ahLst/>
              <a:cxnLst/>
              <a:rect l="l" t="t" r="r" b="b"/>
              <a:pathLst>
                <a:path w="77917" h="107853" fill="none" extrusionOk="0">
                  <a:moveTo>
                    <a:pt x="74861" y="1"/>
                  </a:moveTo>
                  <a:lnTo>
                    <a:pt x="1" y="1"/>
                  </a:lnTo>
                  <a:lnTo>
                    <a:pt x="3036" y="107852"/>
                  </a:lnTo>
                  <a:lnTo>
                    <a:pt x="77917" y="107852"/>
                  </a:lnTo>
                  <a:lnTo>
                    <a:pt x="74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1415225" y="1212200"/>
              <a:ext cx="318100" cy="612250"/>
            </a:xfrm>
            <a:custGeom>
              <a:avLst/>
              <a:gdLst/>
              <a:ahLst/>
              <a:cxnLst/>
              <a:rect l="l" t="t" r="r" b="b"/>
              <a:pathLst>
                <a:path w="12724" h="24490" extrusionOk="0">
                  <a:moveTo>
                    <a:pt x="4013" y="1"/>
                  </a:moveTo>
                  <a:lnTo>
                    <a:pt x="1" y="11954"/>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1415225" y="1212200"/>
              <a:ext cx="318100" cy="612250"/>
            </a:xfrm>
            <a:custGeom>
              <a:avLst/>
              <a:gdLst/>
              <a:ahLst/>
              <a:cxnLst/>
              <a:rect l="l" t="t" r="r" b="b"/>
              <a:pathLst>
                <a:path w="12724" h="24490" fill="none" extrusionOk="0">
                  <a:moveTo>
                    <a:pt x="4013" y="1"/>
                  </a:moveTo>
                  <a:lnTo>
                    <a:pt x="1" y="11954"/>
                  </a:lnTo>
                  <a:lnTo>
                    <a:pt x="2558" y="24490"/>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1097175" y="1193500"/>
              <a:ext cx="418400" cy="635625"/>
            </a:xfrm>
            <a:custGeom>
              <a:avLst/>
              <a:gdLst/>
              <a:ahLst/>
              <a:cxnLst/>
              <a:rect l="l" t="t" r="r" b="b"/>
              <a:pathLst>
                <a:path w="16736" h="25425" extrusionOk="0">
                  <a:moveTo>
                    <a:pt x="11995" y="0"/>
                  </a:moveTo>
                  <a:lnTo>
                    <a:pt x="11351" y="21"/>
                  </a:lnTo>
                  <a:lnTo>
                    <a:pt x="10727" y="104"/>
                  </a:lnTo>
                  <a:lnTo>
                    <a:pt x="10104" y="187"/>
                  </a:lnTo>
                  <a:lnTo>
                    <a:pt x="9501" y="312"/>
                  </a:lnTo>
                  <a:lnTo>
                    <a:pt x="8919" y="478"/>
                  </a:lnTo>
                  <a:lnTo>
                    <a:pt x="8336" y="666"/>
                  </a:lnTo>
                  <a:lnTo>
                    <a:pt x="7754" y="873"/>
                  </a:lnTo>
                  <a:lnTo>
                    <a:pt x="7214" y="1102"/>
                  </a:lnTo>
                  <a:lnTo>
                    <a:pt x="6673" y="1372"/>
                  </a:lnTo>
                  <a:lnTo>
                    <a:pt x="6133" y="1663"/>
                  </a:lnTo>
                  <a:lnTo>
                    <a:pt x="5634" y="1975"/>
                  </a:lnTo>
                  <a:lnTo>
                    <a:pt x="5135" y="2308"/>
                  </a:lnTo>
                  <a:lnTo>
                    <a:pt x="4678" y="2661"/>
                  </a:lnTo>
                  <a:lnTo>
                    <a:pt x="4220" y="3035"/>
                  </a:lnTo>
                  <a:lnTo>
                    <a:pt x="3784" y="3451"/>
                  </a:lnTo>
                  <a:lnTo>
                    <a:pt x="3368" y="3867"/>
                  </a:lnTo>
                  <a:lnTo>
                    <a:pt x="2952" y="4304"/>
                  </a:lnTo>
                  <a:lnTo>
                    <a:pt x="2578" y="4761"/>
                  </a:lnTo>
                  <a:lnTo>
                    <a:pt x="2225" y="5239"/>
                  </a:lnTo>
                  <a:lnTo>
                    <a:pt x="1913" y="5738"/>
                  </a:lnTo>
                  <a:lnTo>
                    <a:pt x="1601" y="6258"/>
                  </a:lnTo>
                  <a:lnTo>
                    <a:pt x="1310" y="6777"/>
                  </a:lnTo>
                  <a:lnTo>
                    <a:pt x="1060" y="7318"/>
                  </a:lnTo>
                  <a:lnTo>
                    <a:pt x="832" y="7879"/>
                  </a:lnTo>
                  <a:lnTo>
                    <a:pt x="624" y="8441"/>
                  </a:lnTo>
                  <a:lnTo>
                    <a:pt x="437" y="9023"/>
                  </a:lnTo>
                  <a:lnTo>
                    <a:pt x="291" y="9605"/>
                  </a:lnTo>
                  <a:lnTo>
                    <a:pt x="167" y="10208"/>
                  </a:lnTo>
                  <a:lnTo>
                    <a:pt x="83" y="10831"/>
                  </a:lnTo>
                  <a:lnTo>
                    <a:pt x="21" y="11434"/>
                  </a:lnTo>
                  <a:lnTo>
                    <a:pt x="0" y="12079"/>
                  </a:lnTo>
                  <a:lnTo>
                    <a:pt x="0" y="12702"/>
                  </a:lnTo>
                  <a:lnTo>
                    <a:pt x="42" y="13367"/>
                  </a:lnTo>
                  <a:lnTo>
                    <a:pt x="104" y="14012"/>
                  </a:lnTo>
                  <a:lnTo>
                    <a:pt x="208" y="14656"/>
                  </a:lnTo>
                  <a:lnTo>
                    <a:pt x="354" y="15280"/>
                  </a:lnTo>
                  <a:lnTo>
                    <a:pt x="499" y="15883"/>
                  </a:lnTo>
                  <a:lnTo>
                    <a:pt x="707" y="16486"/>
                  </a:lnTo>
                  <a:lnTo>
                    <a:pt x="915" y="17089"/>
                  </a:lnTo>
                  <a:lnTo>
                    <a:pt x="1164" y="17671"/>
                  </a:lnTo>
                  <a:lnTo>
                    <a:pt x="1435" y="18232"/>
                  </a:lnTo>
                  <a:lnTo>
                    <a:pt x="1726" y="18773"/>
                  </a:lnTo>
                  <a:lnTo>
                    <a:pt x="2038" y="19292"/>
                  </a:lnTo>
                  <a:lnTo>
                    <a:pt x="2391" y="19812"/>
                  </a:lnTo>
                  <a:lnTo>
                    <a:pt x="2765" y="20311"/>
                  </a:lnTo>
                  <a:lnTo>
                    <a:pt x="3139" y="20789"/>
                  </a:lnTo>
                  <a:lnTo>
                    <a:pt x="3555" y="21246"/>
                  </a:lnTo>
                  <a:lnTo>
                    <a:pt x="3992" y="21683"/>
                  </a:lnTo>
                  <a:lnTo>
                    <a:pt x="4449" y="22099"/>
                  </a:lnTo>
                  <a:lnTo>
                    <a:pt x="4906" y="22514"/>
                  </a:lnTo>
                  <a:lnTo>
                    <a:pt x="5405" y="22889"/>
                  </a:lnTo>
                  <a:lnTo>
                    <a:pt x="5904" y="23242"/>
                  </a:lnTo>
                  <a:lnTo>
                    <a:pt x="6424" y="23554"/>
                  </a:lnTo>
                  <a:lnTo>
                    <a:pt x="6964" y="23866"/>
                  </a:lnTo>
                  <a:lnTo>
                    <a:pt x="7526" y="24157"/>
                  </a:lnTo>
                  <a:lnTo>
                    <a:pt x="8087" y="24406"/>
                  </a:lnTo>
                  <a:lnTo>
                    <a:pt x="8669" y="24635"/>
                  </a:lnTo>
                  <a:lnTo>
                    <a:pt x="9272" y="24843"/>
                  </a:lnTo>
                  <a:lnTo>
                    <a:pt x="9875" y="25009"/>
                  </a:lnTo>
                  <a:lnTo>
                    <a:pt x="10499" y="25155"/>
                  </a:lnTo>
                  <a:lnTo>
                    <a:pt x="11122" y="25279"/>
                  </a:lnTo>
                  <a:lnTo>
                    <a:pt x="11767" y="25363"/>
                  </a:lnTo>
                  <a:lnTo>
                    <a:pt x="12411" y="25404"/>
                  </a:lnTo>
                  <a:lnTo>
                    <a:pt x="13076" y="25425"/>
                  </a:lnTo>
                  <a:lnTo>
                    <a:pt x="13638" y="25425"/>
                  </a:lnTo>
                  <a:lnTo>
                    <a:pt x="14178" y="25383"/>
                  </a:lnTo>
                  <a:lnTo>
                    <a:pt x="14739" y="25321"/>
                  </a:lnTo>
                  <a:lnTo>
                    <a:pt x="15280" y="25238"/>
                  </a:lnTo>
                  <a:lnTo>
                    <a:pt x="12723" y="12702"/>
                  </a:lnTo>
                  <a:lnTo>
                    <a:pt x="16735" y="749"/>
                  </a:lnTo>
                  <a:lnTo>
                    <a:pt x="16195" y="582"/>
                  </a:lnTo>
                  <a:lnTo>
                    <a:pt x="15675" y="416"/>
                  </a:lnTo>
                  <a:lnTo>
                    <a:pt x="15134" y="291"/>
                  </a:lnTo>
                  <a:lnTo>
                    <a:pt x="14573" y="187"/>
                  </a:lnTo>
                  <a:lnTo>
                    <a:pt x="14033" y="104"/>
                  </a:lnTo>
                  <a:lnTo>
                    <a:pt x="13471" y="42"/>
                  </a:lnTo>
                  <a:lnTo>
                    <a:pt x="129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1896500" y="1193500"/>
              <a:ext cx="629400" cy="635625"/>
            </a:xfrm>
            <a:custGeom>
              <a:avLst/>
              <a:gdLst/>
              <a:ahLst/>
              <a:cxnLst/>
              <a:rect l="l" t="t" r="r" b="b"/>
              <a:pathLst>
                <a:path w="25176" h="25425" extrusionOk="0">
                  <a:moveTo>
                    <a:pt x="12162" y="0"/>
                  </a:moveTo>
                  <a:lnTo>
                    <a:pt x="12473" y="12702"/>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896500" y="1193500"/>
              <a:ext cx="629400" cy="635625"/>
            </a:xfrm>
            <a:custGeom>
              <a:avLst/>
              <a:gdLst/>
              <a:ahLst/>
              <a:cxnLst/>
              <a:rect l="l" t="t" r="r" b="b"/>
              <a:pathLst>
                <a:path w="25176" h="25425" fill="none" extrusionOk="0">
                  <a:moveTo>
                    <a:pt x="12162" y="0"/>
                  </a:moveTo>
                  <a:lnTo>
                    <a:pt x="12473" y="12702"/>
                  </a:lnTo>
                  <a:lnTo>
                    <a:pt x="0" y="14927"/>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lnTo>
                    <a:pt x="12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889725" y="1192975"/>
              <a:ext cx="333175" cy="373700"/>
            </a:xfrm>
            <a:custGeom>
              <a:avLst/>
              <a:gdLst/>
              <a:ahLst/>
              <a:cxnLst/>
              <a:rect l="l" t="t" r="r" b="b"/>
              <a:pathLst>
                <a:path w="13327" h="14948" extrusionOk="0">
                  <a:moveTo>
                    <a:pt x="11975" y="1"/>
                  </a:moveTo>
                  <a:lnTo>
                    <a:pt x="11518" y="21"/>
                  </a:lnTo>
                  <a:lnTo>
                    <a:pt x="11060" y="63"/>
                  </a:lnTo>
                  <a:lnTo>
                    <a:pt x="10603" y="125"/>
                  </a:lnTo>
                  <a:lnTo>
                    <a:pt x="10167" y="188"/>
                  </a:lnTo>
                  <a:lnTo>
                    <a:pt x="9709" y="271"/>
                  </a:lnTo>
                  <a:lnTo>
                    <a:pt x="9106" y="437"/>
                  </a:lnTo>
                  <a:lnTo>
                    <a:pt x="8503" y="603"/>
                  </a:lnTo>
                  <a:lnTo>
                    <a:pt x="7901" y="811"/>
                  </a:lnTo>
                  <a:lnTo>
                    <a:pt x="7339" y="1061"/>
                  </a:lnTo>
                  <a:lnTo>
                    <a:pt x="6778" y="1310"/>
                  </a:lnTo>
                  <a:lnTo>
                    <a:pt x="6258" y="1601"/>
                  </a:lnTo>
                  <a:lnTo>
                    <a:pt x="5739" y="1913"/>
                  </a:lnTo>
                  <a:lnTo>
                    <a:pt x="5240" y="2246"/>
                  </a:lnTo>
                  <a:lnTo>
                    <a:pt x="4741" y="2599"/>
                  </a:lnTo>
                  <a:lnTo>
                    <a:pt x="4283" y="2973"/>
                  </a:lnTo>
                  <a:lnTo>
                    <a:pt x="3847" y="3368"/>
                  </a:lnTo>
                  <a:lnTo>
                    <a:pt x="3431" y="3805"/>
                  </a:lnTo>
                  <a:lnTo>
                    <a:pt x="3015" y="4241"/>
                  </a:lnTo>
                  <a:lnTo>
                    <a:pt x="2641" y="4699"/>
                  </a:lnTo>
                  <a:lnTo>
                    <a:pt x="2288" y="5156"/>
                  </a:lnTo>
                  <a:lnTo>
                    <a:pt x="1955" y="5655"/>
                  </a:lnTo>
                  <a:lnTo>
                    <a:pt x="1643" y="6154"/>
                  </a:lnTo>
                  <a:lnTo>
                    <a:pt x="1373" y="6674"/>
                  </a:lnTo>
                  <a:lnTo>
                    <a:pt x="1103" y="7214"/>
                  </a:lnTo>
                  <a:lnTo>
                    <a:pt x="874" y="7755"/>
                  </a:lnTo>
                  <a:lnTo>
                    <a:pt x="666" y="8316"/>
                  </a:lnTo>
                  <a:lnTo>
                    <a:pt x="479" y="8877"/>
                  </a:lnTo>
                  <a:lnTo>
                    <a:pt x="334" y="9459"/>
                  </a:lnTo>
                  <a:lnTo>
                    <a:pt x="209" y="10041"/>
                  </a:lnTo>
                  <a:lnTo>
                    <a:pt x="105" y="10644"/>
                  </a:lnTo>
                  <a:lnTo>
                    <a:pt x="42" y="11247"/>
                  </a:lnTo>
                  <a:lnTo>
                    <a:pt x="1" y="11850"/>
                  </a:lnTo>
                  <a:lnTo>
                    <a:pt x="1" y="12453"/>
                  </a:lnTo>
                  <a:lnTo>
                    <a:pt x="22" y="13077"/>
                  </a:lnTo>
                  <a:lnTo>
                    <a:pt x="63" y="13700"/>
                  </a:lnTo>
                  <a:lnTo>
                    <a:pt x="167" y="14324"/>
                  </a:lnTo>
                  <a:lnTo>
                    <a:pt x="271" y="14948"/>
                  </a:lnTo>
                  <a:lnTo>
                    <a:pt x="12744" y="12723"/>
                  </a:lnTo>
                  <a:lnTo>
                    <a:pt x="13326" y="42"/>
                  </a:lnTo>
                  <a:lnTo>
                    <a:pt x="12869" y="21"/>
                  </a:lnTo>
                  <a:lnTo>
                    <a:pt x="1243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117450" y="2729250"/>
              <a:ext cx="1482250" cy="677750"/>
            </a:xfrm>
            <a:custGeom>
              <a:avLst/>
              <a:gdLst/>
              <a:ahLst/>
              <a:cxnLst/>
              <a:rect l="l" t="t" r="r" b="b"/>
              <a:pathLst>
                <a:path w="59290" h="27110" extrusionOk="0">
                  <a:moveTo>
                    <a:pt x="457" y="1"/>
                  </a:moveTo>
                  <a:lnTo>
                    <a:pt x="0" y="22"/>
                  </a:lnTo>
                  <a:lnTo>
                    <a:pt x="769" y="27109"/>
                  </a:lnTo>
                  <a:lnTo>
                    <a:pt x="59289" y="27109"/>
                  </a:lnTo>
                  <a:lnTo>
                    <a:pt x="59268" y="26652"/>
                  </a:lnTo>
                  <a:lnTo>
                    <a:pt x="1206" y="26652"/>
                  </a:lnTo>
                  <a:lnTo>
                    <a:pt x="4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2586150" y="3388250"/>
              <a:ext cx="26025" cy="26025"/>
            </a:xfrm>
            <a:custGeom>
              <a:avLst/>
              <a:gdLst/>
              <a:ahLst/>
              <a:cxnLst/>
              <a:rect l="l" t="t" r="r" b="b"/>
              <a:pathLst>
                <a:path w="1041" h="1041" extrusionOk="0">
                  <a:moveTo>
                    <a:pt x="396" y="1"/>
                  </a:moveTo>
                  <a:lnTo>
                    <a:pt x="292" y="43"/>
                  </a:lnTo>
                  <a:lnTo>
                    <a:pt x="209" y="84"/>
                  </a:lnTo>
                  <a:lnTo>
                    <a:pt x="146" y="146"/>
                  </a:lnTo>
                  <a:lnTo>
                    <a:pt x="84" y="230"/>
                  </a:lnTo>
                  <a:lnTo>
                    <a:pt x="42" y="313"/>
                  </a:lnTo>
                  <a:lnTo>
                    <a:pt x="1" y="417"/>
                  </a:lnTo>
                  <a:lnTo>
                    <a:pt x="1" y="521"/>
                  </a:lnTo>
                  <a:lnTo>
                    <a:pt x="1" y="625"/>
                  </a:lnTo>
                  <a:lnTo>
                    <a:pt x="42" y="708"/>
                  </a:lnTo>
                  <a:lnTo>
                    <a:pt x="84" y="812"/>
                  </a:lnTo>
                  <a:lnTo>
                    <a:pt x="167" y="874"/>
                  </a:lnTo>
                  <a:lnTo>
                    <a:pt x="229" y="936"/>
                  </a:lnTo>
                  <a:lnTo>
                    <a:pt x="333" y="999"/>
                  </a:lnTo>
                  <a:lnTo>
                    <a:pt x="416" y="1020"/>
                  </a:lnTo>
                  <a:lnTo>
                    <a:pt x="520" y="1040"/>
                  </a:lnTo>
                  <a:lnTo>
                    <a:pt x="562" y="1040"/>
                  </a:lnTo>
                  <a:lnTo>
                    <a:pt x="645" y="1020"/>
                  </a:lnTo>
                  <a:lnTo>
                    <a:pt x="749" y="978"/>
                  </a:lnTo>
                  <a:lnTo>
                    <a:pt x="832" y="936"/>
                  </a:lnTo>
                  <a:lnTo>
                    <a:pt x="895" y="874"/>
                  </a:lnTo>
                  <a:lnTo>
                    <a:pt x="957" y="791"/>
                  </a:lnTo>
                  <a:lnTo>
                    <a:pt x="999" y="708"/>
                  </a:lnTo>
                  <a:lnTo>
                    <a:pt x="1040" y="625"/>
                  </a:lnTo>
                  <a:lnTo>
                    <a:pt x="1040" y="521"/>
                  </a:lnTo>
                  <a:lnTo>
                    <a:pt x="1019" y="417"/>
                  </a:lnTo>
                  <a:lnTo>
                    <a:pt x="999" y="313"/>
                  </a:lnTo>
                  <a:lnTo>
                    <a:pt x="936" y="230"/>
                  </a:lnTo>
                  <a:lnTo>
                    <a:pt x="874" y="146"/>
                  </a:lnTo>
                  <a:lnTo>
                    <a:pt x="791" y="84"/>
                  </a:lnTo>
                  <a:lnTo>
                    <a:pt x="707" y="43"/>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10150" y="2717300"/>
              <a:ext cx="26025" cy="26025"/>
            </a:xfrm>
            <a:custGeom>
              <a:avLst/>
              <a:gdLst/>
              <a:ahLst/>
              <a:cxnLst/>
              <a:rect l="l" t="t" r="r" b="b"/>
              <a:pathLst>
                <a:path w="1041" h="1041" extrusionOk="0">
                  <a:moveTo>
                    <a:pt x="396" y="1"/>
                  </a:moveTo>
                  <a:lnTo>
                    <a:pt x="313" y="42"/>
                  </a:lnTo>
                  <a:lnTo>
                    <a:pt x="209" y="84"/>
                  </a:lnTo>
                  <a:lnTo>
                    <a:pt x="146" y="146"/>
                  </a:lnTo>
                  <a:lnTo>
                    <a:pt x="84" y="229"/>
                  </a:lnTo>
                  <a:lnTo>
                    <a:pt x="43" y="313"/>
                  </a:lnTo>
                  <a:lnTo>
                    <a:pt x="1" y="396"/>
                  </a:lnTo>
                  <a:lnTo>
                    <a:pt x="1" y="500"/>
                  </a:lnTo>
                  <a:lnTo>
                    <a:pt x="1" y="520"/>
                  </a:lnTo>
                  <a:lnTo>
                    <a:pt x="1" y="624"/>
                  </a:lnTo>
                  <a:lnTo>
                    <a:pt x="43" y="728"/>
                  </a:lnTo>
                  <a:lnTo>
                    <a:pt x="84" y="812"/>
                  </a:lnTo>
                  <a:lnTo>
                    <a:pt x="167" y="895"/>
                  </a:lnTo>
                  <a:lnTo>
                    <a:pt x="230" y="957"/>
                  </a:lnTo>
                  <a:lnTo>
                    <a:pt x="334" y="999"/>
                  </a:lnTo>
                  <a:lnTo>
                    <a:pt x="417" y="1019"/>
                  </a:lnTo>
                  <a:lnTo>
                    <a:pt x="521" y="1040"/>
                  </a:lnTo>
                  <a:lnTo>
                    <a:pt x="625" y="1019"/>
                  </a:lnTo>
                  <a:lnTo>
                    <a:pt x="729" y="999"/>
                  </a:lnTo>
                  <a:lnTo>
                    <a:pt x="812" y="957"/>
                  </a:lnTo>
                  <a:lnTo>
                    <a:pt x="895" y="895"/>
                  </a:lnTo>
                  <a:lnTo>
                    <a:pt x="957" y="812"/>
                  </a:lnTo>
                  <a:lnTo>
                    <a:pt x="999" y="728"/>
                  </a:lnTo>
                  <a:lnTo>
                    <a:pt x="1020" y="624"/>
                  </a:lnTo>
                  <a:lnTo>
                    <a:pt x="1040" y="520"/>
                  </a:lnTo>
                  <a:lnTo>
                    <a:pt x="1040" y="500"/>
                  </a:lnTo>
                  <a:lnTo>
                    <a:pt x="1020" y="396"/>
                  </a:lnTo>
                  <a:lnTo>
                    <a:pt x="999" y="313"/>
                  </a:lnTo>
                  <a:lnTo>
                    <a:pt x="936" y="209"/>
                  </a:lnTo>
                  <a:lnTo>
                    <a:pt x="874" y="146"/>
                  </a:lnTo>
                  <a:lnTo>
                    <a:pt x="791" y="84"/>
                  </a:lnTo>
                  <a:lnTo>
                    <a:pt x="708" y="22"/>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179275" y="2711600"/>
              <a:ext cx="1400675" cy="650700"/>
            </a:xfrm>
            <a:custGeom>
              <a:avLst/>
              <a:gdLst/>
              <a:ahLst/>
              <a:cxnLst/>
              <a:rect l="l" t="t" r="r" b="b"/>
              <a:pathLst>
                <a:path w="56027" h="26028" extrusionOk="0">
                  <a:moveTo>
                    <a:pt x="48937" y="0"/>
                  </a:moveTo>
                  <a:lnTo>
                    <a:pt x="41162" y="7983"/>
                  </a:lnTo>
                  <a:lnTo>
                    <a:pt x="38522" y="7983"/>
                  </a:lnTo>
                  <a:lnTo>
                    <a:pt x="34261" y="3846"/>
                  </a:lnTo>
                  <a:lnTo>
                    <a:pt x="31329" y="3846"/>
                  </a:lnTo>
                  <a:lnTo>
                    <a:pt x="18898" y="16652"/>
                  </a:lnTo>
                  <a:lnTo>
                    <a:pt x="12952" y="16652"/>
                  </a:lnTo>
                  <a:lnTo>
                    <a:pt x="11060" y="18585"/>
                  </a:lnTo>
                  <a:lnTo>
                    <a:pt x="6923" y="18585"/>
                  </a:lnTo>
                  <a:lnTo>
                    <a:pt x="1" y="25695"/>
                  </a:lnTo>
                  <a:lnTo>
                    <a:pt x="333" y="26028"/>
                  </a:lnTo>
                  <a:lnTo>
                    <a:pt x="7111" y="19043"/>
                  </a:lnTo>
                  <a:lnTo>
                    <a:pt x="11248" y="19043"/>
                  </a:lnTo>
                  <a:lnTo>
                    <a:pt x="13139" y="17109"/>
                  </a:lnTo>
                  <a:lnTo>
                    <a:pt x="19085" y="17109"/>
                  </a:lnTo>
                  <a:lnTo>
                    <a:pt x="31516" y="4303"/>
                  </a:lnTo>
                  <a:lnTo>
                    <a:pt x="34073" y="4303"/>
                  </a:lnTo>
                  <a:lnTo>
                    <a:pt x="38335" y="8461"/>
                  </a:lnTo>
                  <a:lnTo>
                    <a:pt x="41370" y="8461"/>
                  </a:lnTo>
                  <a:lnTo>
                    <a:pt x="49145" y="457"/>
                  </a:lnTo>
                  <a:lnTo>
                    <a:pt x="56026" y="457"/>
                  </a:lnTo>
                  <a:lnTo>
                    <a:pt x="5602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179275" y="2711600"/>
              <a:ext cx="1400675" cy="650700"/>
            </a:xfrm>
            <a:custGeom>
              <a:avLst/>
              <a:gdLst/>
              <a:ahLst/>
              <a:cxnLst/>
              <a:rect l="l" t="t" r="r" b="b"/>
              <a:pathLst>
                <a:path w="56027" h="26028" fill="none" extrusionOk="0">
                  <a:moveTo>
                    <a:pt x="333" y="26028"/>
                  </a:moveTo>
                  <a:lnTo>
                    <a:pt x="1" y="25695"/>
                  </a:lnTo>
                  <a:lnTo>
                    <a:pt x="6923" y="18585"/>
                  </a:lnTo>
                  <a:lnTo>
                    <a:pt x="11060" y="18585"/>
                  </a:lnTo>
                  <a:lnTo>
                    <a:pt x="12952" y="16652"/>
                  </a:lnTo>
                  <a:lnTo>
                    <a:pt x="18898" y="16652"/>
                  </a:lnTo>
                  <a:lnTo>
                    <a:pt x="31329" y="3846"/>
                  </a:lnTo>
                  <a:lnTo>
                    <a:pt x="34261" y="3846"/>
                  </a:lnTo>
                  <a:lnTo>
                    <a:pt x="38522" y="7983"/>
                  </a:lnTo>
                  <a:lnTo>
                    <a:pt x="41162" y="7983"/>
                  </a:lnTo>
                  <a:lnTo>
                    <a:pt x="48937" y="0"/>
                  </a:lnTo>
                  <a:lnTo>
                    <a:pt x="56026" y="0"/>
                  </a:lnTo>
                  <a:lnTo>
                    <a:pt x="56026" y="457"/>
                  </a:lnTo>
                  <a:lnTo>
                    <a:pt x="49145" y="457"/>
                  </a:lnTo>
                  <a:lnTo>
                    <a:pt x="41370" y="8461"/>
                  </a:lnTo>
                  <a:lnTo>
                    <a:pt x="38335" y="8461"/>
                  </a:lnTo>
                  <a:lnTo>
                    <a:pt x="34073" y="4303"/>
                  </a:lnTo>
                  <a:lnTo>
                    <a:pt x="31516" y="4303"/>
                  </a:lnTo>
                  <a:lnTo>
                    <a:pt x="19085" y="17109"/>
                  </a:lnTo>
                  <a:lnTo>
                    <a:pt x="13139" y="17109"/>
                  </a:lnTo>
                  <a:lnTo>
                    <a:pt x="11248" y="19043"/>
                  </a:lnTo>
                  <a:lnTo>
                    <a:pt x="7111" y="19043"/>
                  </a:lnTo>
                  <a:lnTo>
                    <a:pt x="333" y="26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170975" y="3344600"/>
              <a:ext cx="26525" cy="26025"/>
            </a:xfrm>
            <a:custGeom>
              <a:avLst/>
              <a:gdLst/>
              <a:ahLst/>
              <a:cxnLst/>
              <a:rect l="l" t="t" r="r" b="b"/>
              <a:pathLst>
                <a:path w="1061" h="1041" extrusionOk="0">
                  <a:moveTo>
                    <a:pt x="437" y="1"/>
                  </a:moveTo>
                  <a:lnTo>
                    <a:pt x="333" y="42"/>
                  </a:lnTo>
                  <a:lnTo>
                    <a:pt x="250" y="84"/>
                  </a:lnTo>
                  <a:lnTo>
                    <a:pt x="167" y="146"/>
                  </a:lnTo>
                  <a:lnTo>
                    <a:pt x="83" y="229"/>
                  </a:lnTo>
                  <a:lnTo>
                    <a:pt x="42" y="333"/>
                  </a:lnTo>
                  <a:lnTo>
                    <a:pt x="21" y="416"/>
                  </a:lnTo>
                  <a:lnTo>
                    <a:pt x="0" y="520"/>
                  </a:lnTo>
                  <a:lnTo>
                    <a:pt x="21" y="624"/>
                  </a:lnTo>
                  <a:lnTo>
                    <a:pt x="42" y="728"/>
                  </a:lnTo>
                  <a:lnTo>
                    <a:pt x="104" y="811"/>
                  </a:lnTo>
                  <a:lnTo>
                    <a:pt x="167" y="895"/>
                  </a:lnTo>
                  <a:lnTo>
                    <a:pt x="250" y="957"/>
                  </a:lnTo>
                  <a:lnTo>
                    <a:pt x="333" y="1019"/>
                  </a:lnTo>
                  <a:lnTo>
                    <a:pt x="437" y="1040"/>
                  </a:lnTo>
                  <a:lnTo>
                    <a:pt x="645" y="1040"/>
                  </a:lnTo>
                  <a:lnTo>
                    <a:pt x="728" y="999"/>
                  </a:lnTo>
                  <a:lnTo>
                    <a:pt x="832" y="957"/>
                  </a:lnTo>
                  <a:lnTo>
                    <a:pt x="915" y="895"/>
                  </a:lnTo>
                  <a:lnTo>
                    <a:pt x="977" y="811"/>
                  </a:lnTo>
                  <a:lnTo>
                    <a:pt x="1019" y="728"/>
                  </a:lnTo>
                  <a:lnTo>
                    <a:pt x="1040" y="624"/>
                  </a:lnTo>
                  <a:lnTo>
                    <a:pt x="1060" y="520"/>
                  </a:lnTo>
                  <a:lnTo>
                    <a:pt x="1040" y="416"/>
                  </a:lnTo>
                  <a:lnTo>
                    <a:pt x="1019" y="333"/>
                  </a:lnTo>
                  <a:lnTo>
                    <a:pt x="977" y="229"/>
                  </a:lnTo>
                  <a:lnTo>
                    <a:pt x="915" y="146"/>
                  </a:lnTo>
                  <a:lnTo>
                    <a:pt x="894" y="146"/>
                  </a:lnTo>
                  <a:lnTo>
                    <a:pt x="811" y="84"/>
                  </a:lnTo>
                  <a:lnTo>
                    <a:pt x="728" y="42"/>
                  </a:lnTo>
                  <a:lnTo>
                    <a:pt x="62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2566400" y="2704325"/>
              <a:ext cx="26025" cy="26000"/>
            </a:xfrm>
            <a:custGeom>
              <a:avLst/>
              <a:gdLst/>
              <a:ahLst/>
              <a:cxnLst/>
              <a:rect l="l" t="t" r="r" b="b"/>
              <a:pathLst>
                <a:path w="1041" h="1040" extrusionOk="0">
                  <a:moveTo>
                    <a:pt x="396" y="0"/>
                  </a:moveTo>
                  <a:lnTo>
                    <a:pt x="313" y="21"/>
                  </a:lnTo>
                  <a:lnTo>
                    <a:pt x="229" y="83"/>
                  </a:lnTo>
                  <a:lnTo>
                    <a:pt x="146" y="146"/>
                  </a:lnTo>
                  <a:lnTo>
                    <a:pt x="84" y="208"/>
                  </a:lnTo>
                  <a:lnTo>
                    <a:pt x="42" y="312"/>
                  </a:lnTo>
                  <a:lnTo>
                    <a:pt x="1" y="395"/>
                  </a:lnTo>
                  <a:lnTo>
                    <a:pt x="1" y="499"/>
                  </a:lnTo>
                  <a:lnTo>
                    <a:pt x="1" y="520"/>
                  </a:lnTo>
                  <a:lnTo>
                    <a:pt x="1" y="624"/>
                  </a:lnTo>
                  <a:lnTo>
                    <a:pt x="42" y="707"/>
                  </a:lnTo>
                  <a:lnTo>
                    <a:pt x="84" y="811"/>
                  </a:lnTo>
                  <a:lnTo>
                    <a:pt x="167" y="873"/>
                  </a:lnTo>
                  <a:lnTo>
                    <a:pt x="229" y="936"/>
                  </a:lnTo>
                  <a:lnTo>
                    <a:pt x="333" y="998"/>
                  </a:lnTo>
                  <a:lnTo>
                    <a:pt x="416" y="1019"/>
                  </a:lnTo>
                  <a:lnTo>
                    <a:pt x="520" y="1039"/>
                  </a:lnTo>
                  <a:lnTo>
                    <a:pt x="624" y="1019"/>
                  </a:lnTo>
                  <a:lnTo>
                    <a:pt x="728" y="998"/>
                  </a:lnTo>
                  <a:lnTo>
                    <a:pt x="811" y="936"/>
                  </a:lnTo>
                  <a:lnTo>
                    <a:pt x="895" y="873"/>
                  </a:lnTo>
                  <a:lnTo>
                    <a:pt x="957" y="811"/>
                  </a:lnTo>
                  <a:lnTo>
                    <a:pt x="999" y="728"/>
                  </a:lnTo>
                  <a:lnTo>
                    <a:pt x="1019" y="624"/>
                  </a:lnTo>
                  <a:lnTo>
                    <a:pt x="1040" y="520"/>
                  </a:lnTo>
                  <a:lnTo>
                    <a:pt x="1019" y="416"/>
                  </a:lnTo>
                  <a:lnTo>
                    <a:pt x="999" y="312"/>
                  </a:lnTo>
                  <a:lnTo>
                    <a:pt x="936" y="229"/>
                  </a:lnTo>
                  <a:lnTo>
                    <a:pt x="874" y="146"/>
                  </a:lnTo>
                  <a:lnTo>
                    <a:pt x="791" y="83"/>
                  </a:lnTo>
                  <a:lnTo>
                    <a:pt x="708" y="42"/>
                  </a:lnTo>
                  <a:lnTo>
                    <a:pt x="60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186550" y="2927275"/>
              <a:ext cx="1403775" cy="361750"/>
            </a:xfrm>
            <a:custGeom>
              <a:avLst/>
              <a:gdLst/>
              <a:ahLst/>
              <a:cxnLst/>
              <a:rect l="l" t="t" r="r" b="b"/>
              <a:pathLst>
                <a:path w="56151" h="14470" extrusionOk="0">
                  <a:moveTo>
                    <a:pt x="45902" y="0"/>
                  </a:moveTo>
                  <a:lnTo>
                    <a:pt x="42077" y="3929"/>
                  </a:lnTo>
                  <a:lnTo>
                    <a:pt x="36506" y="3929"/>
                  </a:lnTo>
                  <a:lnTo>
                    <a:pt x="34635" y="5863"/>
                  </a:lnTo>
                  <a:lnTo>
                    <a:pt x="28876" y="5863"/>
                  </a:lnTo>
                  <a:lnTo>
                    <a:pt x="24386" y="10478"/>
                  </a:lnTo>
                  <a:lnTo>
                    <a:pt x="19251" y="10478"/>
                  </a:lnTo>
                  <a:lnTo>
                    <a:pt x="17193" y="8482"/>
                  </a:lnTo>
                  <a:lnTo>
                    <a:pt x="16528" y="8482"/>
                  </a:lnTo>
                  <a:lnTo>
                    <a:pt x="19085" y="10956"/>
                  </a:lnTo>
                  <a:lnTo>
                    <a:pt x="24594" y="10956"/>
                  </a:lnTo>
                  <a:lnTo>
                    <a:pt x="29063" y="6341"/>
                  </a:lnTo>
                  <a:lnTo>
                    <a:pt x="34843" y="6341"/>
                  </a:lnTo>
                  <a:lnTo>
                    <a:pt x="36714" y="4408"/>
                  </a:lnTo>
                  <a:lnTo>
                    <a:pt x="42264" y="4408"/>
                  </a:lnTo>
                  <a:lnTo>
                    <a:pt x="46089" y="458"/>
                  </a:lnTo>
                  <a:lnTo>
                    <a:pt x="47586" y="458"/>
                  </a:lnTo>
                  <a:lnTo>
                    <a:pt x="55839" y="8482"/>
                  </a:lnTo>
                  <a:lnTo>
                    <a:pt x="55881" y="8378"/>
                  </a:lnTo>
                  <a:lnTo>
                    <a:pt x="55964" y="8274"/>
                  </a:lnTo>
                  <a:lnTo>
                    <a:pt x="56047" y="8212"/>
                  </a:lnTo>
                  <a:lnTo>
                    <a:pt x="56151" y="8150"/>
                  </a:lnTo>
                  <a:lnTo>
                    <a:pt x="47773" y="0"/>
                  </a:lnTo>
                  <a:close/>
                  <a:moveTo>
                    <a:pt x="7901" y="6008"/>
                  </a:moveTo>
                  <a:lnTo>
                    <a:pt x="1" y="14158"/>
                  </a:lnTo>
                  <a:lnTo>
                    <a:pt x="105" y="14199"/>
                  </a:lnTo>
                  <a:lnTo>
                    <a:pt x="209" y="14282"/>
                  </a:lnTo>
                  <a:lnTo>
                    <a:pt x="271" y="14365"/>
                  </a:lnTo>
                  <a:lnTo>
                    <a:pt x="334" y="14469"/>
                  </a:lnTo>
                  <a:lnTo>
                    <a:pt x="8088" y="6486"/>
                  </a:lnTo>
                  <a:lnTo>
                    <a:pt x="14491" y="6486"/>
                  </a:lnTo>
                  <a:lnTo>
                    <a:pt x="16071" y="8025"/>
                  </a:lnTo>
                  <a:lnTo>
                    <a:pt x="16715" y="8025"/>
                  </a:lnTo>
                  <a:lnTo>
                    <a:pt x="14657" y="6008"/>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1186550" y="3077475"/>
              <a:ext cx="417875" cy="211550"/>
            </a:xfrm>
            <a:custGeom>
              <a:avLst/>
              <a:gdLst/>
              <a:ahLst/>
              <a:cxnLst/>
              <a:rect l="l" t="t" r="r" b="b"/>
              <a:pathLst>
                <a:path w="16715" h="8462" fill="none" extrusionOk="0">
                  <a:moveTo>
                    <a:pt x="14657" y="0"/>
                  </a:moveTo>
                  <a:lnTo>
                    <a:pt x="7901" y="0"/>
                  </a:lnTo>
                  <a:lnTo>
                    <a:pt x="1" y="8150"/>
                  </a:lnTo>
                  <a:lnTo>
                    <a:pt x="1" y="8150"/>
                  </a:lnTo>
                  <a:lnTo>
                    <a:pt x="105" y="8191"/>
                  </a:lnTo>
                  <a:lnTo>
                    <a:pt x="209" y="8274"/>
                  </a:lnTo>
                  <a:lnTo>
                    <a:pt x="209" y="8274"/>
                  </a:lnTo>
                  <a:lnTo>
                    <a:pt x="209" y="8274"/>
                  </a:lnTo>
                  <a:lnTo>
                    <a:pt x="271" y="8357"/>
                  </a:lnTo>
                  <a:lnTo>
                    <a:pt x="334" y="8461"/>
                  </a:lnTo>
                  <a:lnTo>
                    <a:pt x="8088" y="478"/>
                  </a:lnTo>
                  <a:lnTo>
                    <a:pt x="14491" y="478"/>
                  </a:lnTo>
                  <a:lnTo>
                    <a:pt x="16071" y="2017"/>
                  </a:lnTo>
                  <a:lnTo>
                    <a:pt x="16715" y="2017"/>
                  </a:lnTo>
                  <a:lnTo>
                    <a:pt x="14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599725" y="2927275"/>
              <a:ext cx="990600" cy="273925"/>
            </a:xfrm>
            <a:custGeom>
              <a:avLst/>
              <a:gdLst/>
              <a:ahLst/>
              <a:cxnLst/>
              <a:rect l="l" t="t" r="r" b="b"/>
              <a:pathLst>
                <a:path w="39624" h="10957" fill="none" extrusionOk="0">
                  <a:moveTo>
                    <a:pt x="31246" y="0"/>
                  </a:moveTo>
                  <a:lnTo>
                    <a:pt x="29375" y="0"/>
                  </a:lnTo>
                  <a:lnTo>
                    <a:pt x="25550" y="3929"/>
                  </a:lnTo>
                  <a:lnTo>
                    <a:pt x="19979" y="3929"/>
                  </a:lnTo>
                  <a:lnTo>
                    <a:pt x="18108" y="5863"/>
                  </a:lnTo>
                  <a:lnTo>
                    <a:pt x="12349" y="5863"/>
                  </a:lnTo>
                  <a:lnTo>
                    <a:pt x="7859" y="10478"/>
                  </a:lnTo>
                  <a:lnTo>
                    <a:pt x="2724" y="10478"/>
                  </a:lnTo>
                  <a:lnTo>
                    <a:pt x="666" y="8482"/>
                  </a:lnTo>
                  <a:lnTo>
                    <a:pt x="1" y="8482"/>
                  </a:lnTo>
                  <a:lnTo>
                    <a:pt x="2558" y="10956"/>
                  </a:lnTo>
                  <a:lnTo>
                    <a:pt x="8067" y="10956"/>
                  </a:lnTo>
                  <a:lnTo>
                    <a:pt x="12536" y="6341"/>
                  </a:lnTo>
                  <a:lnTo>
                    <a:pt x="18316" y="6341"/>
                  </a:lnTo>
                  <a:lnTo>
                    <a:pt x="20187" y="4408"/>
                  </a:lnTo>
                  <a:lnTo>
                    <a:pt x="25737" y="4408"/>
                  </a:lnTo>
                  <a:lnTo>
                    <a:pt x="29562" y="458"/>
                  </a:lnTo>
                  <a:lnTo>
                    <a:pt x="31059" y="458"/>
                  </a:lnTo>
                  <a:lnTo>
                    <a:pt x="39312" y="8482"/>
                  </a:lnTo>
                  <a:lnTo>
                    <a:pt x="39312" y="8482"/>
                  </a:lnTo>
                  <a:lnTo>
                    <a:pt x="39354" y="8378"/>
                  </a:lnTo>
                  <a:lnTo>
                    <a:pt x="39437" y="8274"/>
                  </a:lnTo>
                  <a:lnTo>
                    <a:pt x="39437" y="8274"/>
                  </a:lnTo>
                  <a:lnTo>
                    <a:pt x="39520" y="8212"/>
                  </a:lnTo>
                  <a:lnTo>
                    <a:pt x="39624" y="8150"/>
                  </a:lnTo>
                  <a:lnTo>
                    <a:pt x="31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1588300" y="3127875"/>
              <a:ext cx="28100" cy="11475"/>
            </a:xfrm>
            <a:custGeom>
              <a:avLst/>
              <a:gdLst/>
              <a:ahLst/>
              <a:cxnLst/>
              <a:rect l="l" t="t" r="r" b="b"/>
              <a:pathLst>
                <a:path w="1124" h="459" extrusionOk="0">
                  <a:moveTo>
                    <a:pt x="1" y="1"/>
                  </a:moveTo>
                  <a:lnTo>
                    <a:pt x="458" y="458"/>
                  </a:lnTo>
                  <a:lnTo>
                    <a:pt x="1123" y="458"/>
                  </a:lnTo>
                  <a:lnTo>
                    <a:pt x="64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588300" y="3127875"/>
              <a:ext cx="28100" cy="11475"/>
            </a:xfrm>
            <a:custGeom>
              <a:avLst/>
              <a:gdLst/>
              <a:ahLst/>
              <a:cxnLst/>
              <a:rect l="l" t="t" r="r" b="b"/>
              <a:pathLst>
                <a:path w="1124" h="459" fill="none" extrusionOk="0">
                  <a:moveTo>
                    <a:pt x="645" y="1"/>
                  </a:moveTo>
                  <a:lnTo>
                    <a:pt x="1" y="1"/>
                  </a:lnTo>
                  <a:lnTo>
                    <a:pt x="458" y="458"/>
                  </a:lnTo>
                  <a:lnTo>
                    <a:pt x="1123" y="458"/>
                  </a:lnTo>
                  <a:lnTo>
                    <a:pt x="6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1169400" y="3280150"/>
              <a:ext cx="26025" cy="26550"/>
            </a:xfrm>
            <a:custGeom>
              <a:avLst/>
              <a:gdLst/>
              <a:ahLst/>
              <a:cxnLst/>
              <a:rect l="l" t="t" r="r" b="b"/>
              <a:pathLst>
                <a:path w="1041" h="1062" extrusionOk="0">
                  <a:moveTo>
                    <a:pt x="521" y="1"/>
                  </a:moveTo>
                  <a:lnTo>
                    <a:pt x="417" y="22"/>
                  </a:lnTo>
                  <a:lnTo>
                    <a:pt x="313" y="43"/>
                  </a:lnTo>
                  <a:lnTo>
                    <a:pt x="230" y="105"/>
                  </a:lnTo>
                  <a:lnTo>
                    <a:pt x="146" y="167"/>
                  </a:lnTo>
                  <a:lnTo>
                    <a:pt x="84" y="250"/>
                  </a:lnTo>
                  <a:lnTo>
                    <a:pt x="22" y="334"/>
                  </a:lnTo>
                  <a:lnTo>
                    <a:pt x="1" y="437"/>
                  </a:lnTo>
                  <a:lnTo>
                    <a:pt x="1" y="541"/>
                  </a:lnTo>
                  <a:lnTo>
                    <a:pt x="1" y="645"/>
                  </a:lnTo>
                  <a:lnTo>
                    <a:pt x="42" y="729"/>
                  </a:lnTo>
                  <a:lnTo>
                    <a:pt x="84" y="832"/>
                  </a:lnTo>
                  <a:lnTo>
                    <a:pt x="146" y="916"/>
                  </a:lnTo>
                  <a:lnTo>
                    <a:pt x="230" y="978"/>
                  </a:lnTo>
                  <a:lnTo>
                    <a:pt x="333" y="1020"/>
                  </a:lnTo>
                  <a:lnTo>
                    <a:pt x="417" y="1040"/>
                  </a:lnTo>
                  <a:lnTo>
                    <a:pt x="521" y="1061"/>
                  </a:lnTo>
                  <a:lnTo>
                    <a:pt x="625" y="1040"/>
                  </a:lnTo>
                  <a:lnTo>
                    <a:pt x="728" y="1020"/>
                  </a:lnTo>
                  <a:lnTo>
                    <a:pt x="812" y="978"/>
                  </a:lnTo>
                  <a:lnTo>
                    <a:pt x="895" y="895"/>
                  </a:lnTo>
                  <a:lnTo>
                    <a:pt x="978" y="770"/>
                  </a:lnTo>
                  <a:lnTo>
                    <a:pt x="1040" y="645"/>
                  </a:lnTo>
                  <a:lnTo>
                    <a:pt x="1040" y="500"/>
                  </a:lnTo>
                  <a:lnTo>
                    <a:pt x="1020" y="354"/>
                  </a:lnTo>
                  <a:lnTo>
                    <a:pt x="957" y="250"/>
                  </a:lnTo>
                  <a:lnTo>
                    <a:pt x="895" y="167"/>
                  </a:lnTo>
                  <a:lnTo>
                    <a:pt x="791" y="84"/>
                  </a:lnTo>
                  <a:lnTo>
                    <a:pt x="687" y="43"/>
                  </a:lnTo>
                  <a:lnTo>
                    <a:pt x="604" y="22"/>
                  </a:lnTo>
                  <a:lnTo>
                    <a:pt x="5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1169400" y="3280150"/>
              <a:ext cx="26025" cy="26550"/>
            </a:xfrm>
            <a:custGeom>
              <a:avLst/>
              <a:gdLst/>
              <a:ahLst/>
              <a:cxnLst/>
              <a:rect l="l" t="t" r="r" b="b"/>
              <a:pathLst>
                <a:path w="1041" h="1062" fill="none" extrusionOk="0">
                  <a:moveTo>
                    <a:pt x="521" y="1"/>
                  </a:moveTo>
                  <a:lnTo>
                    <a:pt x="521" y="1"/>
                  </a:lnTo>
                  <a:lnTo>
                    <a:pt x="417" y="22"/>
                  </a:lnTo>
                  <a:lnTo>
                    <a:pt x="313" y="43"/>
                  </a:lnTo>
                  <a:lnTo>
                    <a:pt x="230" y="105"/>
                  </a:lnTo>
                  <a:lnTo>
                    <a:pt x="146" y="167"/>
                  </a:lnTo>
                  <a:lnTo>
                    <a:pt x="146" y="167"/>
                  </a:lnTo>
                  <a:lnTo>
                    <a:pt x="84" y="250"/>
                  </a:lnTo>
                  <a:lnTo>
                    <a:pt x="22" y="334"/>
                  </a:lnTo>
                  <a:lnTo>
                    <a:pt x="1" y="437"/>
                  </a:lnTo>
                  <a:lnTo>
                    <a:pt x="1" y="541"/>
                  </a:lnTo>
                  <a:lnTo>
                    <a:pt x="1" y="645"/>
                  </a:lnTo>
                  <a:lnTo>
                    <a:pt x="42" y="729"/>
                  </a:lnTo>
                  <a:lnTo>
                    <a:pt x="84" y="832"/>
                  </a:lnTo>
                  <a:lnTo>
                    <a:pt x="146" y="916"/>
                  </a:lnTo>
                  <a:lnTo>
                    <a:pt x="146" y="916"/>
                  </a:lnTo>
                  <a:lnTo>
                    <a:pt x="230" y="978"/>
                  </a:lnTo>
                  <a:lnTo>
                    <a:pt x="333" y="1020"/>
                  </a:lnTo>
                  <a:lnTo>
                    <a:pt x="417" y="1040"/>
                  </a:lnTo>
                  <a:lnTo>
                    <a:pt x="521" y="1061"/>
                  </a:lnTo>
                  <a:lnTo>
                    <a:pt x="521" y="1061"/>
                  </a:lnTo>
                  <a:lnTo>
                    <a:pt x="625" y="1040"/>
                  </a:lnTo>
                  <a:lnTo>
                    <a:pt x="728" y="1020"/>
                  </a:lnTo>
                  <a:lnTo>
                    <a:pt x="812" y="978"/>
                  </a:lnTo>
                  <a:lnTo>
                    <a:pt x="895" y="895"/>
                  </a:lnTo>
                  <a:lnTo>
                    <a:pt x="895" y="895"/>
                  </a:lnTo>
                  <a:lnTo>
                    <a:pt x="895" y="895"/>
                  </a:lnTo>
                  <a:lnTo>
                    <a:pt x="978" y="770"/>
                  </a:lnTo>
                  <a:lnTo>
                    <a:pt x="1040" y="645"/>
                  </a:lnTo>
                  <a:lnTo>
                    <a:pt x="1040" y="500"/>
                  </a:lnTo>
                  <a:lnTo>
                    <a:pt x="1020" y="354"/>
                  </a:lnTo>
                  <a:lnTo>
                    <a:pt x="1020" y="354"/>
                  </a:lnTo>
                  <a:lnTo>
                    <a:pt x="957" y="250"/>
                  </a:lnTo>
                  <a:lnTo>
                    <a:pt x="895" y="167"/>
                  </a:lnTo>
                  <a:lnTo>
                    <a:pt x="895" y="167"/>
                  </a:lnTo>
                  <a:lnTo>
                    <a:pt x="895" y="167"/>
                  </a:lnTo>
                  <a:lnTo>
                    <a:pt x="791" y="84"/>
                  </a:lnTo>
                  <a:lnTo>
                    <a:pt x="687" y="43"/>
                  </a:lnTo>
                  <a:lnTo>
                    <a:pt x="687" y="43"/>
                  </a:lnTo>
                  <a:lnTo>
                    <a:pt x="604" y="22"/>
                  </a:lnTo>
                  <a:lnTo>
                    <a:pt x="5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2581475" y="3130475"/>
              <a:ext cx="26000" cy="26025"/>
            </a:xfrm>
            <a:custGeom>
              <a:avLst/>
              <a:gdLst/>
              <a:ahLst/>
              <a:cxnLst/>
              <a:rect l="l" t="t" r="r" b="b"/>
              <a:pathLst>
                <a:path w="1040" h="1041" extrusionOk="0">
                  <a:moveTo>
                    <a:pt x="437" y="1"/>
                  </a:moveTo>
                  <a:lnTo>
                    <a:pt x="354" y="22"/>
                  </a:lnTo>
                  <a:lnTo>
                    <a:pt x="250" y="84"/>
                  </a:lnTo>
                  <a:lnTo>
                    <a:pt x="167" y="146"/>
                  </a:lnTo>
                  <a:lnTo>
                    <a:pt x="84" y="250"/>
                  </a:lnTo>
                  <a:lnTo>
                    <a:pt x="42" y="354"/>
                  </a:lnTo>
                  <a:lnTo>
                    <a:pt x="1" y="500"/>
                  </a:lnTo>
                  <a:lnTo>
                    <a:pt x="21" y="624"/>
                  </a:lnTo>
                  <a:lnTo>
                    <a:pt x="84" y="770"/>
                  </a:lnTo>
                  <a:lnTo>
                    <a:pt x="167" y="874"/>
                  </a:lnTo>
                  <a:lnTo>
                    <a:pt x="250" y="957"/>
                  </a:lnTo>
                  <a:lnTo>
                    <a:pt x="333" y="999"/>
                  </a:lnTo>
                  <a:lnTo>
                    <a:pt x="416" y="1019"/>
                  </a:lnTo>
                  <a:lnTo>
                    <a:pt x="520" y="1040"/>
                  </a:lnTo>
                  <a:lnTo>
                    <a:pt x="624" y="1019"/>
                  </a:lnTo>
                  <a:lnTo>
                    <a:pt x="728" y="999"/>
                  </a:lnTo>
                  <a:lnTo>
                    <a:pt x="811" y="936"/>
                  </a:lnTo>
                  <a:lnTo>
                    <a:pt x="894" y="874"/>
                  </a:lnTo>
                  <a:lnTo>
                    <a:pt x="957" y="791"/>
                  </a:lnTo>
                  <a:lnTo>
                    <a:pt x="998" y="708"/>
                  </a:lnTo>
                  <a:lnTo>
                    <a:pt x="1040" y="604"/>
                  </a:lnTo>
                  <a:lnTo>
                    <a:pt x="1040" y="500"/>
                  </a:lnTo>
                  <a:lnTo>
                    <a:pt x="1019" y="417"/>
                  </a:lnTo>
                  <a:lnTo>
                    <a:pt x="998" y="313"/>
                  </a:lnTo>
                  <a:lnTo>
                    <a:pt x="957" y="229"/>
                  </a:lnTo>
                  <a:lnTo>
                    <a:pt x="874" y="146"/>
                  </a:lnTo>
                  <a:lnTo>
                    <a:pt x="811" y="84"/>
                  </a:lnTo>
                  <a:lnTo>
                    <a:pt x="707" y="42"/>
                  </a:lnTo>
                  <a:lnTo>
                    <a:pt x="6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2581475" y="3130475"/>
              <a:ext cx="26000" cy="26025"/>
            </a:xfrm>
            <a:custGeom>
              <a:avLst/>
              <a:gdLst/>
              <a:ahLst/>
              <a:cxnLst/>
              <a:rect l="l" t="t" r="r" b="b"/>
              <a:pathLst>
                <a:path w="1040" h="1041" fill="none" extrusionOk="0">
                  <a:moveTo>
                    <a:pt x="520" y="1"/>
                  </a:moveTo>
                  <a:lnTo>
                    <a:pt x="520" y="1"/>
                  </a:lnTo>
                  <a:lnTo>
                    <a:pt x="437" y="1"/>
                  </a:lnTo>
                  <a:lnTo>
                    <a:pt x="354" y="22"/>
                  </a:lnTo>
                  <a:lnTo>
                    <a:pt x="354" y="22"/>
                  </a:lnTo>
                  <a:lnTo>
                    <a:pt x="250" y="84"/>
                  </a:lnTo>
                  <a:lnTo>
                    <a:pt x="167" y="146"/>
                  </a:lnTo>
                  <a:lnTo>
                    <a:pt x="167" y="146"/>
                  </a:lnTo>
                  <a:lnTo>
                    <a:pt x="84" y="250"/>
                  </a:lnTo>
                  <a:lnTo>
                    <a:pt x="42" y="354"/>
                  </a:lnTo>
                  <a:lnTo>
                    <a:pt x="42" y="354"/>
                  </a:lnTo>
                  <a:lnTo>
                    <a:pt x="1" y="500"/>
                  </a:lnTo>
                  <a:lnTo>
                    <a:pt x="21" y="624"/>
                  </a:lnTo>
                  <a:lnTo>
                    <a:pt x="84" y="770"/>
                  </a:lnTo>
                  <a:lnTo>
                    <a:pt x="167" y="874"/>
                  </a:lnTo>
                  <a:lnTo>
                    <a:pt x="167" y="874"/>
                  </a:lnTo>
                  <a:lnTo>
                    <a:pt x="250" y="957"/>
                  </a:lnTo>
                  <a:lnTo>
                    <a:pt x="333" y="999"/>
                  </a:lnTo>
                  <a:lnTo>
                    <a:pt x="416" y="1019"/>
                  </a:lnTo>
                  <a:lnTo>
                    <a:pt x="520" y="1040"/>
                  </a:lnTo>
                  <a:lnTo>
                    <a:pt x="520" y="1040"/>
                  </a:lnTo>
                  <a:lnTo>
                    <a:pt x="624" y="1019"/>
                  </a:lnTo>
                  <a:lnTo>
                    <a:pt x="728" y="999"/>
                  </a:lnTo>
                  <a:lnTo>
                    <a:pt x="811" y="936"/>
                  </a:lnTo>
                  <a:lnTo>
                    <a:pt x="894" y="874"/>
                  </a:lnTo>
                  <a:lnTo>
                    <a:pt x="894" y="874"/>
                  </a:lnTo>
                  <a:lnTo>
                    <a:pt x="957" y="791"/>
                  </a:lnTo>
                  <a:lnTo>
                    <a:pt x="998" y="708"/>
                  </a:lnTo>
                  <a:lnTo>
                    <a:pt x="1040" y="604"/>
                  </a:lnTo>
                  <a:lnTo>
                    <a:pt x="1040" y="500"/>
                  </a:lnTo>
                  <a:lnTo>
                    <a:pt x="1019" y="417"/>
                  </a:lnTo>
                  <a:lnTo>
                    <a:pt x="998" y="313"/>
                  </a:lnTo>
                  <a:lnTo>
                    <a:pt x="957" y="229"/>
                  </a:lnTo>
                  <a:lnTo>
                    <a:pt x="874" y="146"/>
                  </a:lnTo>
                  <a:lnTo>
                    <a:pt x="874" y="146"/>
                  </a:lnTo>
                  <a:lnTo>
                    <a:pt x="811" y="84"/>
                  </a:lnTo>
                  <a:lnTo>
                    <a:pt x="707" y="42"/>
                  </a:lnTo>
                  <a:lnTo>
                    <a:pt x="624" y="1"/>
                  </a:lnTo>
                  <a:lnTo>
                    <a:pt x="5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102875" y="2025050"/>
              <a:ext cx="159600" cy="154900"/>
            </a:xfrm>
            <a:custGeom>
              <a:avLst/>
              <a:gdLst/>
              <a:ahLst/>
              <a:cxnLst/>
              <a:rect l="l" t="t" r="r" b="b"/>
              <a:pathLst>
                <a:path w="6384" h="6196" extrusionOk="0">
                  <a:moveTo>
                    <a:pt x="1" y="0"/>
                  </a:moveTo>
                  <a:lnTo>
                    <a:pt x="188" y="6195"/>
                  </a:lnTo>
                  <a:lnTo>
                    <a:pt x="6383" y="6195"/>
                  </a:lnTo>
                  <a:lnTo>
                    <a:pt x="621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1352350" y="2074425"/>
              <a:ext cx="708925" cy="56150"/>
            </a:xfrm>
            <a:custGeom>
              <a:avLst/>
              <a:gdLst/>
              <a:ahLst/>
              <a:cxnLst/>
              <a:rect l="l" t="t" r="r" b="b"/>
              <a:pathLst>
                <a:path w="28357" h="2246" extrusionOk="0">
                  <a:moveTo>
                    <a:pt x="0" y="0"/>
                  </a:moveTo>
                  <a:lnTo>
                    <a:pt x="63" y="2245"/>
                  </a:lnTo>
                  <a:lnTo>
                    <a:pt x="28356" y="2245"/>
                  </a:lnTo>
                  <a:lnTo>
                    <a:pt x="2829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2148025" y="2074425"/>
              <a:ext cx="395525" cy="56150"/>
            </a:xfrm>
            <a:custGeom>
              <a:avLst/>
              <a:gdLst/>
              <a:ahLst/>
              <a:cxnLst/>
              <a:rect l="l" t="t" r="r" b="b"/>
              <a:pathLst>
                <a:path w="15821" h="2246" extrusionOk="0">
                  <a:moveTo>
                    <a:pt x="1" y="0"/>
                  </a:moveTo>
                  <a:lnTo>
                    <a:pt x="63" y="2245"/>
                  </a:lnTo>
                  <a:lnTo>
                    <a:pt x="15821" y="2245"/>
                  </a:lnTo>
                  <a:lnTo>
                    <a:pt x="15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1359100" y="2319200"/>
              <a:ext cx="409050" cy="56150"/>
            </a:xfrm>
            <a:custGeom>
              <a:avLst/>
              <a:gdLst/>
              <a:ahLst/>
              <a:cxnLst/>
              <a:rect l="l" t="t" r="r" b="b"/>
              <a:pathLst>
                <a:path w="16362" h="2246" extrusionOk="0">
                  <a:moveTo>
                    <a:pt x="1" y="1"/>
                  </a:moveTo>
                  <a:lnTo>
                    <a:pt x="63" y="2246"/>
                  </a:lnTo>
                  <a:lnTo>
                    <a:pt x="16361" y="2246"/>
                  </a:lnTo>
                  <a:lnTo>
                    <a:pt x="162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1854925" y="2319200"/>
              <a:ext cx="514025" cy="56150"/>
            </a:xfrm>
            <a:custGeom>
              <a:avLst/>
              <a:gdLst/>
              <a:ahLst/>
              <a:cxnLst/>
              <a:rect l="l" t="t" r="r" b="b"/>
              <a:pathLst>
                <a:path w="20561" h="2246" extrusionOk="0">
                  <a:moveTo>
                    <a:pt x="0" y="1"/>
                  </a:moveTo>
                  <a:lnTo>
                    <a:pt x="62" y="2246"/>
                  </a:lnTo>
                  <a:lnTo>
                    <a:pt x="20560" y="2246"/>
                  </a:lnTo>
                  <a:lnTo>
                    <a:pt x="204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1110150" y="2269825"/>
              <a:ext cx="159600" cy="154900"/>
            </a:xfrm>
            <a:custGeom>
              <a:avLst/>
              <a:gdLst/>
              <a:ahLst/>
              <a:cxnLst/>
              <a:rect l="l" t="t" r="r" b="b"/>
              <a:pathLst>
                <a:path w="6384" h="6196" extrusionOk="0">
                  <a:moveTo>
                    <a:pt x="1" y="1"/>
                  </a:moveTo>
                  <a:lnTo>
                    <a:pt x="167" y="6196"/>
                  </a:lnTo>
                  <a:lnTo>
                    <a:pt x="6383" y="6196"/>
                  </a:lnTo>
                  <a:lnTo>
                    <a:pt x="61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1110150" y="2269825"/>
              <a:ext cx="159600" cy="154900"/>
            </a:xfrm>
            <a:custGeom>
              <a:avLst/>
              <a:gdLst/>
              <a:ahLst/>
              <a:cxnLst/>
              <a:rect l="l" t="t" r="r" b="b"/>
              <a:pathLst>
                <a:path w="6384" h="6196" fill="none" extrusionOk="0">
                  <a:moveTo>
                    <a:pt x="6196" y="1"/>
                  </a:moveTo>
                  <a:lnTo>
                    <a:pt x="1" y="1"/>
                  </a:lnTo>
                  <a:lnTo>
                    <a:pt x="167" y="6196"/>
                  </a:lnTo>
                  <a:lnTo>
                    <a:pt x="6383" y="6196"/>
                  </a:lnTo>
                  <a:lnTo>
                    <a:pt x="61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2563800" y="1796900"/>
              <a:ext cx="903825" cy="526475"/>
            </a:xfrm>
            <a:custGeom>
              <a:avLst/>
              <a:gdLst/>
              <a:ahLst/>
              <a:cxnLst/>
              <a:rect l="l" t="t" r="r" b="b"/>
              <a:pathLst>
                <a:path w="36153" h="21059" extrusionOk="0">
                  <a:moveTo>
                    <a:pt x="209" y="0"/>
                  </a:moveTo>
                  <a:lnTo>
                    <a:pt x="1" y="374"/>
                  </a:lnTo>
                  <a:lnTo>
                    <a:pt x="35695" y="21059"/>
                  </a:lnTo>
                  <a:lnTo>
                    <a:pt x="36152" y="20248"/>
                  </a:lnTo>
                  <a:lnTo>
                    <a:pt x="2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9853EE5C-4F6C-671A-4D75-8E0F403ED277}"/>
              </a:ext>
            </a:extLst>
          </p:cNvPr>
          <p:cNvSpPr txBox="1"/>
          <p:nvPr/>
        </p:nvSpPr>
        <p:spPr>
          <a:xfrm>
            <a:off x="5073871" y="2668087"/>
            <a:ext cx="2669833" cy="307777"/>
          </a:xfrm>
          <a:prstGeom prst="rect">
            <a:avLst/>
          </a:prstGeom>
          <a:noFill/>
        </p:spPr>
        <p:txBody>
          <a:bodyPr wrap="square" rtlCol="0">
            <a:spAutoFit/>
          </a:bodyPr>
          <a:lstStyle/>
          <a:p>
            <a:r>
              <a:rPr lang="en-US" dirty="0">
                <a:solidFill>
                  <a:schemeClr val="bg1"/>
                </a:solidFill>
                <a:latin typeface="Poppins" pitchFamily="2" charset="77"/>
                <a:cs typeface="Poppins" pitchFamily="2" charset="77"/>
              </a:rPr>
              <a:t>Presented by </a:t>
            </a:r>
            <a:r>
              <a:rPr lang="en-US" b="1" dirty="0">
                <a:solidFill>
                  <a:schemeClr val="bg1"/>
                </a:solidFill>
                <a:latin typeface="Poppins" pitchFamily="2" charset="77"/>
                <a:cs typeface="Poppins" pitchFamily="2" charset="77"/>
              </a:rPr>
              <a:t>Stephen Yan</a:t>
            </a:r>
          </a:p>
        </p:txBody>
      </p:sp>
      <p:pic>
        <p:nvPicPr>
          <p:cNvPr id="1028" name="Picture 4" descr="image preview">
            <a:extLst>
              <a:ext uri="{FF2B5EF4-FFF2-40B4-BE49-F238E27FC236}">
                <a16:creationId xmlns:a16="http://schemas.microsoft.com/office/drawing/2014/main" id="{119C44BB-43E5-6A94-45C2-A7E03D8F2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7776" y="4144360"/>
            <a:ext cx="895902" cy="8959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13036"/>
    </mc:Choice>
    <mc:Fallback xmlns="">
      <p:transition spd="slow" advTm="130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Request 2</a:t>
            </a:r>
            <a:endParaRPr dirty="0"/>
          </a:p>
        </p:txBody>
      </p:sp>
      <p:sp>
        <p:nvSpPr>
          <p:cNvPr id="478" name="Google Shape;478;p34"/>
          <p:cNvSpPr txBox="1">
            <a:spLocks noGrp="1"/>
          </p:cNvSpPr>
          <p:nvPr>
            <p:ph type="subTitle" idx="3"/>
          </p:nvPr>
        </p:nvSpPr>
        <p:spPr>
          <a:xfrm>
            <a:off x="713248" y="2227349"/>
            <a:ext cx="4041631" cy="2375874"/>
          </a:xfrm>
          <a:prstGeom prst="rect">
            <a:avLst/>
          </a:prstGeom>
        </p:spPr>
        <p:txBody>
          <a:bodyPr spcFirstLastPara="1" wrap="square" lIns="91425" tIns="91425" rIns="91425" bIns="91425" anchor="t" anchorCtr="0">
            <a:noAutofit/>
          </a:bodyPr>
          <a:lstStyle/>
          <a:p>
            <a:pPr>
              <a:spcBef>
                <a:spcPts val="0"/>
              </a:spcBef>
              <a:spcAft>
                <a:spcPts val="0"/>
              </a:spcAft>
            </a:pPr>
            <a:r>
              <a:rPr lang="en-CA" dirty="0">
                <a:solidFill>
                  <a:schemeClr val="bg1"/>
                </a:solidFill>
                <a:effectLst/>
              </a:rPr>
              <a:t>What is the percentage of unique product increase in 2021 vs. 2020? The final output contains these fields: </a:t>
            </a:r>
          </a:p>
          <a:p>
            <a:pPr marL="114300" indent="0">
              <a:spcBef>
                <a:spcPts val="0"/>
              </a:spcBef>
              <a:spcAft>
                <a:spcPts val="0"/>
              </a:spcAft>
            </a:pPr>
            <a:r>
              <a:rPr lang="en-CA" dirty="0">
                <a:solidFill>
                  <a:schemeClr val="bg1"/>
                </a:solidFill>
                <a:effectLst/>
              </a:rPr>
              <a:t>1. unique_products_2020 </a:t>
            </a:r>
          </a:p>
          <a:p>
            <a:pPr marL="114300" indent="0">
              <a:spcBef>
                <a:spcPts val="0"/>
              </a:spcBef>
              <a:spcAft>
                <a:spcPts val="0"/>
              </a:spcAft>
            </a:pPr>
            <a:r>
              <a:rPr lang="en-CA" dirty="0">
                <a:solidFill>
                  <a:schemeClr val="bg1"/>
                </a:solidFill>
                <a:effectLst/>
              </a:rPr>
              <a:t>2. unique_products_2021 </a:t>
            </a:r>
          </a:p>
          <a:p>
            <a:pPr marL="114300" indent="0">
              <a:spcBef>
                <a:spcPts val="0"/>
              </a:spcBef>
              <a:spcAft>
                <a:spcPts val="0"/>
              </a:spcAft>
            </a:pPr>
            <a:r>
              <a:rPr lang="en-CA" dirty="0">
                <a:solidFill>
                  <a:schemeClr val="bg1"/>
                </a:solidFill>
                <a:effectLst/>
              </a:rPr>
              <a:t>3. </a:t>
            </a:r>
            <a:r>
              <a:rPr lang="en-CA" dirty="0" err="1">
                <a:solidFill>
                  <a:schemeClr val="bg1"/>
                </a:solidFill>
                <a:effectLst/>
              </a:rPr>
              <a:t>percentage_chg</a:t>
            </a:r>
            <a:endParaRPr lang="en-CA" dirty="0"/>
          </a:p>
        </p:txBody>
      </p:sp>
      <p:sp>
        <p:nvSpPr>
          <p:cNvPr id="481" name="Google Shape;481;p34"/>
          <p:cNvSpPr txBox="1">
            <a:spLocks noGrp="1"/>
          </p:cNvSpPr>
          <p:nvPr>
            <p:ph type="subTitle" idx="2"/>
          </p:nvPr>
        </p:nvSpPr>
        <p:spPr>
          <a:xfrm>
            <a:off x="5243265" y="1654649"/>
            <a:ext cx="279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OUTPUT</a:t>
            </a:r>
            <a:endParaRPr dirty="0"/>
          </a:p>
        </p:txBody>
      </p:sp>
      <p:sp>
        <p:nvSpPr>
          <p:cNvPr id="3" name="Subtitle 2">
            <a:extLst>
              <a:ext uri="{FF2B5EF4-FFF2-40B4-BE49-F238E27FC236}">
                <a16:creationId xmlns:a16="http://schemas.microsoft.com/office/drawing/2014/main" id="{06781E08-9B38-E9F4-F7DF-19955849CAF7}"/>
              </a:ext>
            </a:extLst>
          </p:cNvPr>
          <p:cNvSpPr>
            <a:spLocks noGrp="1"/>
          </p:cNvSpPr>
          <p:nvPr>
            <p:ph type="subTitle" idx="1"/>
          </p:nvPr>
        </p:nvSpPr>
        <p:spPr>
          <a:xfrm>
            <a:off x="713250" y="1654649"/>
            <a:ext cx="2796900" cy="572700"/>
          </a:xfrm>
        </p:spPr>
        <p:txBody>
          <a:bodyPr/>
          <a:lstStyle/>
          <a:p>
            <a:r>
              <a:rPr lang="en-US" dirty="0"/>
              <a:t>QUESTION</a:t>
            </a:r>
          </a:p>
        </p:txBody>
      </p:sp>
      <p:pic>
        <p:nvPicPr>
          <p:cNvPr id="4" name="Picture 3">
            <a:extLst>
              <a:ext uri="{FF2B5EF4-FFF2-40B4-BE49-F238E27FC236}">
                <a16:creationId xmlns:a16="http://schemas.microsoft.com/office/drawing/2014/main" id="{57D28AC4-1B4E-11DC-DD35-FF099C831758}"/>
              </a:ext>
            </a:extLst>
          </p:cNvPr>
          <p:cNvPicPr>
            <a:picLocks noChangeAspect="1"/>
          </p:cNvPicPr>
          <p:nvPr/>
        </p:nvPicPr>
        <p:blipFill>
          <a:blip r:embed="rId4"/>
          <a:stretch>
            <a:fillRect/>
          </a:stretch>
        </p:blipFill>
        <p:spPr>
          <a:xfrm>
            <a:off x="5243265" y="2375592"/>
            <a:ext cx="3790392" cy="366330"/>
          </a:xfrm>
          <a:prstGeom prst="rect">
            <a:avLst/>
          </a:prstGeom>
          <a:effectLst>
            <a:glow rad="26389">
              <a:schemeClr val="accent1"/>
            </a:glow>
          </a:effectLst>
        </p:spPr>
      </p:pic>
      <p:pic>
        <p:nvPicPr>
          <p:cNvPr id="5" name="Picture 4">
            <a:extLst>
              <a:ext uri="{FF2B5EF4-FFF2-40B4-BE49-F238E27FC236}">
                <a16:creationId xmlns:a16="http://schemas.microsoft.com/office/drawing/2014/main" id="{4E1F7FEB-07CA-EBA2-D3C8-908944D992EE}"/>
              </a:ext>
            </a:extLst>
          </p:cNvPr>
          <p:cNvPicPr>
            <a:picLocks noChangeAspect="1"/>
          </p:cNvPicPr>
          <p:nvPr/>
        </p:nvPicPr>
        <p:blipFill>
          <a:blip r:embed="rId5"/>
          <a:stretch>
            <a:fillRect/>
          </a:stretch>
        </p:blipFill>
        <p:spPr>
          <a:xfrm>
            <a:off x="5243265" y="2890165"/>
            <a:ext cx="2330643" cy="1416087"/>
          </a:xfrm>
          <a:prstGeom prst="rect">
            <a:avLst/>
          </a:prstGeom>
          <a:effectLst>
            <a:glow rad="27411">
              <a:schemeClr val="accent1"/>
            </a:glow>
          </a:effectLst>
        </p:spPr>
      </p:pic>
    </p:spTree>
    <p:custDataLst>
      <p:tags r:id="rId1"/>
    </p:custDataLst>
    <p:extLst>
      <p:ext uri="{BB962C8B-B14F-4D97-AF65-F5344CB8AC3E}">
        <p14:creationId xmlns:p14="http://schemas.microsoft.com/office/powerpoint/2010/main" val="1291130173"/>
      </p:ext>
    </p:extLst>
  </p:cSld>
  <p:clrMapOvr>
    <a:masterClrMapping/>
  </p:clrMapOvr>
  <mc:AlternateContent xmlns:mc="http://schemas.openxmlformats.org/markup-compatibility/2006" xmlns:p14="http://schemas.microsoft.com/office/powerpoint/2010/main">
    <mc:Choice Requires="p14">
      <p:transition spd="slow" p14:dur="2000" advTm="20780"/>
    </mc:Choice>
    <mc:Fallback xmlns="">
      <p:transition spd="slow" advTm="207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
                                            <p:txEl>
                                              <p:pRg st="0" end="0"/>
                                            </p:txEl>
                                          </p:spTgt>
                                        </p:tgtEl>
                                        <p:attrNameLst>
                                          <p:attrName>style.visibility</p:attrName>
                                        </p:attrNameLst>
                                      </p:cBhvr>
                                      <p:to>
                                        <p:strVal val="visible"/>
                                      </p:to>
                                    </p:set>
                                    <p:animEffect transition="in" filter="dissolve">
                                      <p:cBhvr>
                                        <p:cTn id="7" dur="500"/>
                                        <p:tgtEl>
                                          <p:spTgt spid="48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Request 2 (Cont’d)</a:t>
            </a:r>
            <a:endParaRPr dirty="0"/>
          </a:p>
        </p:txBody>
      </p:sp>
      <p:sp>
        <p:nvSpPr>
          <p:cNvPr id="3" name="Subtitle 2">
            <a:extLst>
              <a:ext uri="{FF2B5EF4-FFF2-40B4-BE49-F238E27FC236}">
                <a16:creationId xmlns:a16="http://schemas.microsoft.com/office/drawing/2014/main" id="{06781E08-9B38-E9F4-F7DF-19955849CAF7}"/>
              </a:ext>
            </a:extLst>
          </p:cNvPr>
          <p:cNvSpPr>
            <a:spLocks noGrp="1"/>
          </p:cNvSpPr>
          <p:nvPr>
            <p:ph type="subTitle" idx="1"/>
          </p:nvPr>
        </p:nvSpPr>
        <p:spPr>
          <a:xfrm>
            <a:off x="713250" y="1654649"/>
            <a:ext cx="2796900" cy="572700"/>
          </a:xfrm>
        </p:spPr>
        <p:txBody>
          <a:bodyPr/>
          <a:lstStyle/>
          <a:p>
            <a:r>
              <a:rPr lang="en-US" dirty="0"/>
              <a:t>INSIGHTS</a:t>
            </a:r>
          </a:p>
        </p:txBody>
      </p:sp>
      <p:sp>
        <p:nvSpPr>
          <p:cNvPr id="9" name="Google Shape;478;p34">
            <a:extLst>
              <a:ext uri="{FF2B5EF4-FFF2-40B4-BE49-F238E27FC236}">
                <a16:creationId xmlns:a16="http://schemas.microsoft.com/office/drawing/2014/main" id="{70A82112-20FD-0905-7CD9-EF2DE233D4BB}"/>
              </a:ext>
            </a:extLst>
          </p:cNvPr>
          <p:cNvSpPr txBox="1">
            <a:spLocks/>
          </p:cNvSpPr>
          <p:nvPr/>
        </p:nvSpPr>
        <p:spPr>
          <a:xfrm>
            <a:off x="713248" y="2227349"/>
            <a:ext cx="7757218" cy="21840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600"/>
              <a:buFont typeface="Abel"/>
              <a:buNone/>
              <a:defRPr sz="1600" b="0" i="0" u="none" strike="noStrike" cap="none">
                <a:solidFill>
                  <a:schemeClr val="lt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600"/>
              <a:buFont typeface="Abel"/>
              <a:buNone/>
              <a:defRPr sz="16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600"/>
              <a:buFont typeface="Abel"/>
              <a:buNone/>
              <a:defRPr sz="16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600"/>
              <a:buFont typeface="Abel"/>
              <a:buNone/>
              <a:defRPr sz="16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600"/>
              <a:buFont typeface="Abel"/>
              <a:buNone/>
              <a:defRPr sz="16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600"/>
              <a:buFont typeface="Abel"/>
              <a:buNone/>
              <a:defRPr sz="16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600"/>
              <a:buFont typeface="Abel"/>
              <a:buNone/>
              <a:defRPr sz="16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600"/>
              <a:buFont typeface="Abel"/>
              <a:buNone/>
              <a:defRPr sz="16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600"/>
              <a:buFont typeface="Abel"/>
              <a:buNone/>
              <a:defRPr sz="1600" b="0" i="0" u="none" strike="noStrike" cap="none">
                <a:solidFill>
                  <a:schemeClr val="dk1"/>
                </a:solidFill>
                <a:latin typeface="Abel"/>
                <a:ea typeface="Abel"/>
                <a:cs typeface="Abel"/>
                <a:sym typeface="Abel"/>
              </a:defRPr>
            </a:lvl9pPr>
          </a:lstStyle>
          <a:p>
            <a:pPr>
              <a:buClr>
                <a:schemeClr val="bg1"/>
              </a:buClr>
              <a:buFont typeface="Arial" panose="020B0604020202020204" pitchFamily="34" charset="0"/>
              <a:buChar char="•"/>
            </a:pPr>
            <a:r>
              <a:rPr lang="en-CA" dirty="0"/>
              <a:t>The number of products has been increased by about 36.33% from 2020 to 2021.</a:t>
            </a:r>
          </a:p>
          <a:p>
            <a:pPr>
              <a:buClr>
                <a:schemeClr val="bg1"/>
              </a:buClr>
              <a:buFont typeface="Arial" panose="020B0604020202020204" pitchFamily="34" charset="0"/>
              <a:buChar char="•"/>
            </a:pPr>
            <a:r>
              <a:rPr lang="en-CA" dirty="0"/>
              <a:t>It shows that </a:t>
            </a:r>
            <a:r>
              <a:rPr lang="en-CA" dirty="0" err="1"/>
              <a:t>Atliq</a:t>
            </a:r>
            <a:r>
              <a:rPr lang="en-CA" dirty="0"/>
              <a:t> is investing in innovation and staying competitive by offering a wider range of products.</a:t>
            </a:r>
          </a:p>
          <a:p>
            <a:pPr>
              <a:buClr>
                <a:schemeClr val="bg1"/>
              </a:buClr>
              <a:buFont typeface="Arial" panose="020B0604020202020204" pitchFamily="34" charset="0"/>
              <a:buChar char="•"/>
            </a:pPr>
            <a:r>
              <a:rPr lang="en-CA" dirty="0"/>
              <a:t>It is a good indication of strong growth potential for </a:t>
            </a:r>
            <a:r>
              <a:rPr lang="en-CA" dirty="0" err="1"/>
              <a:t>Atliq</a:t>
            </a:r>
            <a:r>
              <a:rPr lang="en-CA" dirty="0"/>
              <a:t> with opportunities for further expansion in the future.</a:t>
            </a:r>
          </a:p>
          <a:p>
            <a:pPr>
              <a:buClr>
                <a:schemeClr val="bg1"/>
              </a:buClr>
              <a:buFont typeface="Arial" panose="020B0604020202020204" pitchFamily="34" charset="0"/>
              <a:buChar char="•"/>
            </a:pPr>
            <a:endParaRPr lang="en-CA" dirty="0"/>
          </a:p>
          <a:p>
            <a:pPr>
              <a:buAutoNum type="arabicPeriod"/>
            </a:pPr>
            <a:endParaRPr lang="en-CA" dirty="0"/>
          </a:p>
        </p:txBody>
      </p:sp>
    </p:spTree>
    <p:extLst>
      <p:ext uri="{BB962C8B-B14F-4D97-AF65-F5344CB8AC3E}">
        <p14:creationId xmlns:p14="http://schemas.microsoft.com/office/powerpoint/2010/main" val="1576842798"/>
      </p:ext>
    </p:extLst>
  </p:cSld>
  <p:clrMapOvr>
    <a:masterClrMapping/>
  </p:clrMapOvr>
  <mc:AlternateContent xmlns:mc="http://schemas.openxmlformats.org/markup-compatibility/2006" xmlns:p14="http://schemas.microsoft.com/office/powerpoint/2010/main">
    <mc:Choice Requires="p14">
      <p:transition spd="slow" p14:dur="2000" advTm="20813"/>
    </mc:Choice>
    <mc:Fallback xmlns="">
      <p:transition spd="slow" advTm="2081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Request 3</a:t>
            </a:r>
            <a:endParaRPr dirty="0"/>
          </a:p>
        </p:txBody>
      </p:sp>
      <p:sp>
        <p:nvSpPr>
          <p:cNvPr id="481" name="Google Shape;481;p34"/>
          <p:cNvSpPr txBox="1">
            <a:spLocks noGrp="1"/>
          </p:cNvSpPr>
          <p:nvPr>
            <p:ph type="subTitle" idx="2"/>
          </p:nvPr>
        </p:nvSpPr>
        <p:spPr>
          <a:xfrm>
            <a:off x="5243265" y="1654649"/>
            <a:ext cx="279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OUTPUT</a:t>
            </a:r>
            <a:endParaRPr dirty="0"/>
          </a:p>
        </p:txBody>
      </p:sp>
      <p:sp>
        <p:nvSpPr>
          <p:cNvPr id="3" name="Subtitle 2">
            <a:extLst>
              <a:ext uri="{FF2B5EF4-FFF2-40B4-BE49-F238E27FC236}">
                <a16:creationId xmlns:a16="http://schemas.microsoft.com/office/drawing/2014/main" id="{06781E08-9B38-E9F4-F7DF-19955849CAF7}"/>
              </a:ext>
            </a:extLst>
          </p:cNvPr>
          <p:cNvSpPr>
            <a:spLocks noGrp="1"/>
          </p:cNvSpPr>
          <p:nvPr>
            <p:ph type="subTitle" idx="1"/>
          </p:nvPr>
        </p:nvSpPr>
        <p:spPr>
          <a:xfrm>
            <a:off x="713250" y="1654649"/>
            <a:ext cx="2796900" cy="572700"/>
          </a:xfrm>
        </p:spPr>
        <p:txBody>
          <a:bodyPr/>
          <a:lstStyle/>
          <a:p>
            <a:r>
              <a:rPr lang="en-US" dirty="0"/>
              <a:t>QUESTION</a:t>
            </a:r>
          </a:p>
        </p:txBody>
      </p:sp>
      <p:sp>
        <p:nvSpPr>
          <p:cNvPr id="6" name="Google Shape;478;p34">
            <a:extLst>
              <a:ext uri="{FF2B5EF4-FFF2-40B4-BE49-F238E27FC236}">
                <a16:creationId xmlns:a16="http://schemas.microsoft.com/office/drawing/2014/main" id="{D2B10351-312B-D9E9-9C8E-A336AD17FC9A}"/>
              </a:ext>
            </a:extLst>
          </p:cNvPr>
          <p:cNvSpPr txBox="1">
            <a:spLocks noGrp="1"/>
          </p:cNvSpPr>
          <p:nvPr>
            <p:ph type="subTitle" idx="3"/>
          </p:nvPr>
        </p:nvSpPr>
        <p:spPr>
          <a:xfrm>
            <a:off x="713248" y="2227349"/>
            <a:ext cx="4041631" cy="2375874"/>
          </a:xfrm>
          <a:prstGeom prst="rect">
            <a:avLst/>
          </a:prstGeom>
        </p:spPr>
        <p:txBody>
          <a:bodyPr spcFirstLastPara="1" wrap="square" lIns="91425" tIns="91425" rIns="91425" bIns="91425" anchor="t" anchorCtr="0">
            <a:noAutofit/>
          </a:bodyPr>
          <a:lstStyle/>
          <a:p>
            <a:pPr>
              <a:spcBef>
                <a:spcPts val="0"/>
              </a:spcBef>
              <a:spcAft>
                <a:spcPts val="0"/>
              </a:spcAft>
            </a:pPr>
            <a:r>
              <a:rPr lang="en-CA" dirty="0">
                <a:solidFill>
                  <a:schemeClr val="bg1"/>
                </a:solidFill>
                <a:effectLst/>
              </a:rPr>
              <a:t>Provide a report with all the unique product counts for each segment and sort them in descending order of product counts. The final output contains 2 fields: </a:t>
            </a:r>
          </a:p>
          <a:p>
            <a:pPr marL="114300" indent="0">
              <a:spcBef>
                <a:spcPts val="0"/>
              </a:spcBef>
              <a:spcAft>
                <a:spcPts val="0"/>
              </a:spcAft>
            </a:pPr>
            <a:r>
              <a:rPr lang="en-CA" dirty="0">
                <a:solidFill>
                  <a:schemeClr val="bg1"/>
                </a:solidFill>
                <a:effectLst/>
              </a:rPr>
              <a:t>1. </a:t>
            </a:r>
            <a:r>
              <a:rPr lang="en-CA" dirty="0">
                <a:solidFill>
                  <a:schemeClr val="bg1"/>
                </a:solidFill>
              </a:rPr>
              <a:t>segment</a:t>
            </a:r>
            <a:r>
              <a:rPr lang="en-CA" dirty="0">
                <a:solidFill>
                  <a:schemeClr val="bg1"/>
                </a:solidFill>
                <a:effectLst/>
              </a:rPr>
              <a:t> </a:t>
            </a:r>
          </a:p>
          <a:p>
            <a:pPr marL="114300" indent="0">
              <a:spcBef>
                <a:spcPts val="0"/>
              </a:spcBef>
              <a:spcAft>
                <a:spcPts val="0"/>
              </a:spcAft>
            </a:pPr>
            <a:r>
              <a:rPr lang="en-CA" dirty="0">
                <a:solidFill>
                  <a:schemeClr val="bg1"/>
                </a:solidFill>
                <a:effectLst/>
              </a:rPr>
              <a:t>2. </a:t>
            </a:r>
            <a:r>
              <a:rPr lang="en-CA" dirty="0" err="1">
                <a:solidFill>
                  <a:schemeClr val="bg1"/>
                </a:solidFill>
              </a:rPr>
              <a:t>product_count</a:t>
            </a:r>
            <a:endParaRPr lang="en-CA" dirty="0">
              <a:solidFill>
                <a:schemeClr val="bg1"/>
              </a:solidFill>
              <a:effectLst/>
            </a:endParaRPr>
          </a:p>
        </p:txBody>
      </p:sp>
      <p:pic>
        <p:nvPicPr>
          <p:cNvPr id="7" name="Picture 6">
            <a:extLst>
              <a:ext uri="{FF2B5EF4-FFF2-40B4-BE49-F238E27FC236}">
                <a16:creationId xmlns:a16="http://schemas.microsoft.com/office/drawing/2014/main" id="{2A9F5A92-93BC-D7D4-254C-9D28041803D3}"/>
              </a:ext>
            </a:extLst>
          </p:cNvPr>
          <p:cNvPicPr>
            <a:picLocks noChangeAspect="1"/>
          </p:cNvPicPr>
          <p:nvPr/>
        </p:nvPicPr>
        <p:blipFill>
          <a:blip r:embed="rId4"/>
          <a:stretch>
            <a:fillRect/>
          </a:stretch>
        </p:blipFill>
        <p:spPr>
          <a:xfrm>
            <a:off x="5243265" y="2227349"/>
            <a:ext cx="2362200" cy="1562100"/>
          </a:xfrm>
          <a:prstGeom prst="rect">
            <a:avLst/>
          </a:prstGeom>
          <a:effectLst>
            <a:glow rad="26956">
              <a:schemeClr val="accent1"/>
            </a:glow>
          </a:effectLst>
        </p:spPr>
      </p:pic>
    </p:spTree>
    <p:custDataLst>
      <p:tags r:id="rId1"/>
    </p:custDataLst>
    <p:extLst>
      <p:ext uri="{BB962C8B-B14F-4D97-AF65-F5344CB8AC3E}">
        <p14:creationId xmlns:p14="http://schemas.microsoft.com/office/powerpoint/2010/main" val="2163259164"/>
      </p:ext>
    </p:extLst>
  </p:cSld>
  <p:clrMapOvr>
    <a:masterClrMapping/>
  </p:clrMapOvr>
  <mc:AlternateContent xmlns:mc="http://schemas.openxmlformats.org/markup-compatibility/2006" xmlns:p14="http://schemas.microsoft.com/office/powerpoint/2010/main">
    <mc:Choice Requires="p14">
      <p:transition spd="slow" p14:dur="2000" advTm="11035"/>
    </mc:Choice>
    <mc:Fallback xmlns="">
      <p:transition spd="slow" advTm="110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
                                            <p:txEl>
                                              <p:pRg st="0" end="0"/>
                                            </p:txEl>
                                          </p:spTgt>
                                        </p:tgtEl>
                                        <p:attrNameLst>
                                          <p:attrName>style.visibility</p:attrName>
                                        </p:attrNameLst>
                                      </p:cBhvr>
                                      <p:to>
                                        <p:strVal val="visible"/>
                                      </p:to>
                                    </p:set>
                                    <p:animEffect transition="in" filter="dissolve">
                                      <p:cBhvr>
                                        <p:cTn id="7" dur="500"/>
                                        <p:tgtEl>
                                          <p:spTgt spid="48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5" name="Google Shape;795;p52"/>
          <p:cNvSpPr txBox="1">
            <a:spLocks noGrp="1"/>
          </p:cNvSpPr>
          <p:nvPr>
            <p:ph type="subTitle" idx="1"/>
          </p:nvPr>
        </p:nvSpPr>
        <p:spPr>
          <a:xfrm>
            <a:off x="494551" y="3426199"/>
            <a:ext cx="3845400" cy="1488860"/>
          </a:xfrm>
          <a:prstGeom prst="rect">
            <a:avLst/>
          </a:prstGeom>
        </p:spPr>
        <p:txBody>
          <a:bodyPr spcFirstLastPara="1" wrap="square" lIns="91425" tIns="91425" rIns="91425" bIns="91425" anchor="t" anchorCtr="0">
            <a:noAutofit/>
          </a:bodyPr>
          <a:lstStyle/>
          <a:p>
            <a:pPr marL="114300" indent="0">
              <a:spcBef>
                <a:spcPts val="0"/>
              </a:spcBef>
              <a:spcAft>
                <a:spcPts val="0"/>
              </a:spcAft>
              <a:buNone/>
            </a:pPr>
            <a:r>
              <a:rPr lang="en-CA" sz="1200" b="1" dirty="0">
                <a:solidFill>
                  <a:srgbClr val="0E101A"/>
                </a:solidFill>
                <a:effectLst/>
              </a:rPr>
              <a:t>INSIGHTS:</a:t>
            </a:r>
          </a:p>
          <a:p>
            <a:r>
              <a:rPr lang="en-CA" sz="1200" dirty="0">
                <a:solidFill>
                  <a:srgbClr val="0E101A"/>
                </a:solidFill>
              </a:rPr>
              <a:t>The number of products in the Notebook, Accessories, and Peripherals segments are relatively higher than that of other segments.</a:t>
            </a:r>
          </a:p>
          <a:p>
            <a:r>
              <a:rPr lang="en-CA" sz="1200" dirty="0">
                <a:solidFill>
                  <a:srgbClr val="0E101A"/>
                </a:solidFill>
              </a:rPr>
              <a:t>It indicates a high demand in the Desktop, Storage, and Networking segments.</a:t>
            </a:r>
          </a:p>
        </p:txBody>
      </p:sp>
      <p:grpSp>
        <p:nvGrpSpPr>
          <p:cNvPr id="796" name="Google Shape;796;p52"/>
          <p:cNvGrpSpPr/>
          <p:nvPr/>
        </p:nvGrpSpPr>
        <p:grpSpPr>
          <a:xfrm>
            <a:off x="4961719" y="1244396"/>
            <a:ext cx="3468996" cy="3351412"/>
            <a:chOff x="3279350" y="978200"/>
            <a:chExt cx="3944282" cy="3810588"/>
          </a:xfrm>
        </p:grpSpPr>
        <p:sp>
          <p:nvSpPr>
            <p:cNvPr id="797" name="Google Shape;797;p52"/>
            <p:cNvSpPr/>
            <p:nvPr/>
          </p:nvSpPr>
          <p:spPr>
            <a:xfrm>
              <a:off x="3876997" y="4533037"/>
              <a:ext cx="3346635" cy="255751"/>
            </a:xfrm>
            <a:custGeom>
              <a:avLst/>
              <a:gdLst/>
              <a:ahLst/>
              <a:cxnLst/>
              <a:rect l="l" t="t" r="r" b="b"/>
              <a:pathLst>
                <a:path w="174896" h="10229" extrusionOk="0">
                  <a:moveTo>
                    <a:pt x="87459" y="1"/>
                  </a:moveTo>
                  <a:lnTo>
                    <a:pt x="82948" y="22"/>
                  </a:lnTo>
                  <a:lnTo>
                    <a:pt x="78520" y="42"/>
                  </a:lnTo>
                  <a:lnTo>
                    <a:pt x="74133" y="63"/>
                  </a:lnTo>
                  <a:lnTo>
                    <a:pt x="69830" y="105"/>
                  </a:lnTo>
                  <a:lnTo>
                    <a:pt x="65610" y="167"/>
                  </a:lnTo>
                  <a:lnTo>
                    <a:pt x="61452" y="229"/>
                  </a:lnTo>
                  <a:lnTo>
                    <a:pt x="57398" y="313"/>
                  </a:lnTo>
                  <a:lnTo>
                    <a:pt x="53428" y="417"/>
                  </a:lnTo>
                  <a:lnTo>
                    <a:pt x="49540" y="520"/>
                  </a:lnTo>
                  <a:lnTo>
                    <a:pt x="45778" y="624"/>
                  </a:lnTo>
                  <a:lnTo>
                    <a:pt x="42119" y="749"/>
                  </a:lnTo>
                  <a:lnTo>
                    <a:pt x="38564" y="874"/>
                  </a:lnTo>
                  <a:lnTo>
                    <a:pt x="35134" y="1019"/>
                  </a:lnTo>
                  <a:lnTo>
                    <a:pt x="31828" y="1165"/>
                  </a:lnTo>
                  <a:lnTo>
                    <a:pt x="28668" y="1331"/>
                  </a:lnTo>
                  <a:lnTo>
                    <a:pt x="25613" y="1498"/>
                  </a:lnTo>
                  <a:lnTo>
                    <a:pt x="22723" y="1685"/>
                  </a:lnTo>
                  <a:lnTo>
                    <a:pt x="19979" y="1872"/>
                  </a:lnTo>
                  <a:lnTo>
                    <a:pt x="17380" y="2059"/>
                  </a:lnTo>
                  <a:lnTo>
                    <a:pt x="14948" y="2267"/>
                  </a:lnTo>
                  <a:lnTo>
                    <a:pt x="12661" y="2475"/>
                  </a:lnTo>
                  <a:lnTo>
                    <a:pt x="10562" y="2682"/>
                  </a:lnTo>
                  <a:lnTo>
                    <a:pt x="8628" y="2890"/>
                  </a:lnTo>
                  <a:lnTo>
                    <a:pt x="6882" y="3119"/>
                  </a:lnTo>
                  <a:lnTo>
                    <a:pt x="5323" y="3348"/>
                  </a:lnTo>
                  <a:lnTo>
                    <a:pt x="3951" y="3597"/>
                  </a:lnTo>
                  <a:lnTo>
                    <a:pt x="2766" y="3847"/>
                  </a:lnTo>
                  <a:lnTo>
                    <a:pt x="2246" y="3951"/>
                  </a:lnTo>
                  <a:lnTo>
                    <a:pt x="1789" y="4075"/>
                  </a:lnTo>
                  <a:lnTo>
                    <a:pt x="1373" y="4200"/>
                  </a:lnTo>
                  <a:lnTo>
                    <a:pt x="1020" y="4346"/>
                  </a:lnTo>
                  <a:lnTo>
                    <a:pt x="708" y="4470"/>
                  </a:lnTo>
                  <a:lnTo>
                    <a:pt x="458" y="4595"/>
                  </a:lnTo>
                  <a:lnTo>
                    <a:pt x="271" y="4720"/>
                  </a:lnTo>
                  <a:lnTo>
                    <a:pt x="126" y="4845"/>
                  </a:lnTo>
                  <a:lnTo>
                    <a:pt x="42" y="4990"/>
                  </a:lnTo>
                  <a:lnTo>
                    <a:pt x="22" y="5052"/>
                  </a:lnTo>
                  <a:lnTo>
                    <a:pt x="1" y="5115"/>
                  </a:lnTo>
                  <a:lnTo>
                    <a:pt x="22" y="5177"/>
                  </a:lnTo>
                  <a:lnTo>
                    <a:pt x="42" y="5239"/>
                  </a:lnTo>
                  <a:lnTo>
                    <a:pt x="126" y="5385"/>
                  </a:lnTo>
                  <a:lnTo>
                    <a:pt x="271" y="5510"/>
                  </a:lnTo>
                  <a:lnTo>
                    <a:pt x="458" y="5634"/>
                  </a:lnTo>
                  <a:lnTo>
                    <a:pt x="708" y="5759"/>
                  </a:lnTo>
                  <a:lnTo>
                    <a:pt x="1020" y="5884"/>
                  </a:lnTo>
                  <a:lnTo>
                    <a:pt x="1373" y="6009"/>
                  </a:lnTo>
                  <a:lnTo>
                    <a:pt x="1789" y="6133"/>
                  </a:lnTo>
                  <a:lnTo>
                    <a:pt x="2246" y="6258"/>
                  </a:lnTo>
                  <a:lnTo>
                    <a:pt x="2766" y="6383"/>
                  </a:lnTo>
                  <a:lnTo>
                    <a:pt x="3951" y="6632"/>
                  </a:lnTo>
                  <a:lnTo>
                    <a:pt x="5323" y="6861"/>
                  </a:lnTo>
                  <a:lnTo>
                    <a:pt x="6882" y="7110"/>
                  </a:lnTo>
                  <a:lnTo>
                    <a:pt x="8628" y="7318"/>
                  </a:lnTo>
                  <a:lnTo>
                    <a:pt x="10562" y="7547"/>
                  </a:lnTo>
                  <a:lnTo>
                    <a:pt x="12661" y="7755"/>
                  </a:lnTo>
                  <a:lnTo>
                    <a:pt x="14948" y="7963"/>
                  </a:lnTo>
                  <a:lnTo>
                    <a:pt x="17380" y="8171"/>
                  </a:lnTo>
                  <a:lnTo>
                    <a:pt x="19979" y="8358"/>
                  </a:lnTo>
                  <a:lnTo>
                    <a:pt x="22723" y="8545"/>
                  </a:lnTo>
                  <a:lnTo>
                    <a:pt x="25613" y="8732"/>
                  </a:lnTo>
                  <a:lnTo>
                    <a:pt x="28668" y="8898"/>
                  </a:lnTo>
                  <a:lnTo>
                    <a:pt x="31828" y="9044"/>
                  </a:lnTo>
                  <a:lnTo>
                    <a:pt x="35134" y="9210"/>
                  </a:lnTo>
                  <a:lnTo>
                    <a:pt x="38564" y="9356"/>
                  </a:lnTo>
                  <a:lnTo>
                    <a:pt x="42119" y="9480"/>
                  </a:lnTo>
                  <a:lnTo>
                    <a:pt x="45778" y="9605"/>
                  </a:lnTo>
                  <a:lnTo>
                    <a:pt x="49540" y="9709"/>
                  </a:lnTo>
                  <a:lnTo>
                    <a:pt x="53428" y="9813"/>
                  </a:lnTo>
                  <a:lnTo>
                    <a:pt x="57398" y="9917"/>
                  </a:lnTo>
                  <a:lnTo>
                    <a:pt x="61452" y="9979"/>
                  </a:lnTo>
                  <a:lnTo>
                    <a:pt x="65610" y="10062"/>
                  </a:lnTo>
                  <a:lnTo>
                    <a:pt x="69830" y="10125"/>
                  </a:lnTo>
                  <a:lnTo>
                    <a:pt x="74133" y="10166"/>
                  </a:lnTo>
                  <a:lnTo>
                    <a:pt x="78520" y="10187"/>
                  </a:lnTo>
                  <a:lnTo>
                    <a:pt x="82948" y="10208"/>
                  </a:lnTo>
                  <a:lnTo>
                    <a:pt x="87459" y="10229"/>
                  </a:lnTo>
                  <a:lnTo>
                    <a:pt x="91949" y="10208"/>
                  </a:lnTo>
                  <a:lnTo>
                    <a:pt x="96398" y="10187"/>
                  </a:lnTo>
                  <a:lnTo>
                    <a:pt x="100784" y="10166"/>
                  </a:lnTo>
                  <a:lnTo>
                    <a:pt x="105088" y="10125"/>
                  </a:lnTo>
                  <a:lnTo>
                    <a:pt x="109308" y="10062"/>
                  </a:lnTo>
                  <a:lnTo>
                    <a:pt x="113465" y="9979"/>
                  </a:lnTo>
                  <a:lnTo>
                    <a:pt x="117519" y="9917"/>
                  </a:lnTo>
                  <a:lnTo>
                    <a:pt x="121490" y="9813"/>
                  </a:lnTo>
                  <a:lnTo>
                    <a:pt x="125377" y="9709"/>
                  </a:lnTo>
                  <a:lnTo>
                    <a:pt x="129140" y="9605"/>
                  </a:lnTo>
                  <a:lnTo>
                    <a:pt x="132799" y="9480"/>
                  </a:lnTo>
                  <a:lnTo>
                    <a:pt x="136354" y="9356"/>
                  </a:lnTo>
                  <a:lnTo>
                    <a:pt x="139784" y="9210"/>
                  </a:lnTo>
                  <a:lnTo>
                    <a:pt x="143089" y="9044"/>
                  </a:lnTo>
                  <a:lnTo>
                    <a:pt x="146249" y="8898"/>
                  </a:lnTo>
                  <a:lnTo>
                    <a:pt x="149284" y="8732"/>
                  </a:lnTo>
                  <a:lnTo>
                    <a:pt x="152195" y="8545"/>
                  </a:lnTo>
                  <a:lnTo>
                    <a:pt x="154939" y="8358"/>
                  </a:lnTo>
                  <a:lnTo>
                    <a:pt x="157537" y="8171"/>
                  </a:lnTo>
                  <a:lnTo>
                    <a:pt x="159970" y="7963"/>
                  </a:lnTo>
                  <a:lnTo>
                    <a:pt x="162236" y="7755"/>
                  </a:lnTo>
                  <a:lnTo>
                    <a:pt x="164356" y="7547"/>
                  </a:lnTo>
                  <a:lnTo>
                    <a:pt x="166290" y="7318"/>
                  </a:lnTo>
                  <a:lnTo>
                    <a:pt x="168036" y="7110"/>
                  </a:lnTo>
                  <a:lnTo>
                    <a:pt x="169595" y="6861"/>
                  </a:lnTo>
                  <a:lnTo>
                    <a:pt x="170967" y="6632"/>
                  </a:lnTo>
                  <a:lnTo>
                    <a:pt x="172152" y="6383"/>
                  </a:lnTo>
                  <a:lnTo>
                    <a:pt x="172672" y="6258"/>
                  </a:lnTo>
                  <a:lnTo>
                    <a:pt x="173129" y="6133"/>
                  </a:lnTo>
                  <a:lnTo>
                    <a:pt x="173545" y="6009"/>
                  </a:lnTo>
                  <a:lnTo>
                    <a:pt x="173898" y="5884"/>
                  </a:lnTo>
                  <a:lnTo>
                    <a:pt x="174210" y="5759"/>
                  </a:lnTo>
                  <a:lnTo>
                    <a:pt x="174459" y="5634"/>
                  </a:lnTo>
                  <a:lnTo>
                    <a:pt x="174647" y="5510"/>
                  </a:lnTo>
                  <a:lnTo>
                    <a:pt x="174792" y="5385"/>
                  </a:lnTo>
                  <a:lnTo>
                    <a:pt x="174875" y="5239"/>
                  </a:lnTo>
                  <a:lnTo>
                    <a:pt x="174896" y="5177"/>
                  </a:lnTo>
                  <a:lnTo>
                    <a:pt x="174896" y="5115"/>
                  </a:lnTo>
                  <a:lnTo>
                    <a:pt x="174896" y="5052"/>
                  </a:lnTo>
                  <a:lnTo>
                    <a:pt x="174875" y="4990"/>
                  </a:lnTo>
                  <a:lnTo>
                    <a:pt x="174792" y="4845"/>
                  </a:lnTo>
                  <a:lnTo>
                    <a:pt x="174647" y="4720"/>
                  </a:lnTo>
                  <a:lnTo>
                    <a:pt x="174459" y="4595"/>
                  </a:lnTo>
                  <a:lnTo>
                    <a:pt x="174210" y="4470"/>
                  </a:lnTo>
                  <a:lnTo>
                    <a:pt x="173898" y="4346"/>
                  </a:lnTo>
                  <a:lnTo>
                    <a:pt x="173545" y="4200"/>
                  </a:lnTo>
                  <a:lnTo>
                    <a:pt x="173129" y="4075"/>
                  </a:lnTo>
                  <a:lnTo>
                    <a:pt x="172672" y="3951"/>
                  </a:lnTo>
                  <a:lnTo>
                    <a:pt x="172152" y="3847"/>
                  </a:lnTo>
                  <a:lnTo>
                    <a:pt x="170967" y="3597"/>
                  </a:lnTo>
                  <a:lnTo>
                    <a:pt x="169595" y="3348"/>
                  </a:lnTo>
                  <a:lnTo>
                    <a:pt x="168036" y="3119"/>
                  </a:lnTo>
                  <a:lnTo>
                    <a:pt x="166290" y="2890"/>
                  </a:lnTo>
                  <a:lnTo>
                    <a:pt x="164356" y="2682"/>
                  </a:lnTo>
                  <a:lnTo>
                    <a:pt x="162236" y="2475"/>
                  </a:lnTo>
                  <a:lnTo>
                    <a:pt x="159970" y="2267"/>
                  </a:lnTo>
                  <a:lnTo>
                    <a:pt x="157537" y="2059"/>
                  </a:lnTo>
                  <a:lnTo>
                    <a:pt x="154939" y="1872"/>
                  </a:lnTo>
                  <a:lnTo>
                    <a:pt x="152195" y="1685"/>
                  </a:lnTo>
                  <a:lnTo>
                    <a:pt x="149284" y="1498"/>
                  </a:lnTo>
                  <a:lnTo>
                    <a:pt x="146249" y="1331"/>
                  </a:lnTo>
                  <a:lnTo>
                    <a:pt x="143089" y="1165"/>
                  </a:lnTo>
                  <a:lnTo>
                    <a:pt x="139784" y="1019"/>
                  </a:lnTo>
                  <a:lnTo>
                    <a:pt x="136354" y="874"/>
                  </a:lnTo>
                  <a:lnTo>
                    <a:pt x="132799" y="749"/>
                  </a:lnTo>
                  <a:lnTo>
                    <a:pt x="129140" y="624"/>
                  </a:lnTo>
                  <a:lnTo>
                    <a:pt x="125377" y="520"/>
                  </a:lnTo>
                  <a:lnTo>
                    <a:pt x="121490" y="417"/>
                  </a:lnTo>
                  <a:lnTo>
                    <a:pt x="117519" y="313"/>
                  </a:lnTo>
                  <a:lnTo>
                    <a:pt x="113465" y="229"/>
                  </a:lnTo>
                  <a:lnTo>
                    <a:pt x="109308" y="167"/>
                  </a:lnTo>
                  <a:lnTo>
                    <a:pt x="105088" y="105"/>
                  </a:lnTo>
                  <a:lnTo>
                    <a:pt x="100784" y="63"/>
                  </a:lnTo>
                  <a:lnTo>
                    <a:pt x="96398" y="42"/>
                  </a:lnTo>
                  <a:lnTo>
                    <a:pt x="91949" y="22"/>
                  </a:lnTo>
                  <a:lnTo>
                    <a:pt x="87459" y="1"/>
                  </a:lnTo>
                  <a:close/>
                </a:path>
              </a:pathLst>
            </a:custGeom>
            <a:solidFill>
              <a:srgbClr val="F5F5F5">
                <a:alpha val="19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2"/>
            <p:cNvSpPr/>
            <p:nvPr/>
          </p:nvSpPr>
          <p:spPr>
            <a:xfrm>
              <a:off x="3285075" y="983375"/>
              <a:ext cx="3335575" cy="1969775"/>
            </a:xfrm>
            <a:custGeom>
              <a:avLst/>
              <a:gdLst/>
              <a:ahLst/>
              <a:cxnLst/>
              <a:rect l="l" t="t" r="r" b="b"/>
              <a:pathLst>
                <a:path w="133423" h="78791" extrusionOk="0">
                  <a:moveTo>
                    <a:pt x="5406" y="1"/>
                  </a:moveTo>
                  <a:lnTo>
                    <a:pt x="5135" y="22"/>
                  </a:lnTo>
                  <a:lnTo>
                    <a:pt x="4865" y="43"/>
                  </a:lnTo>
                  <a:lnTo>
                    <a:pt x="4595" y="63"/>
                  </a:lnTo>
                  <a:lnTo>
                    <a:pt x="4324" y="126"/>
                  </a:lnTo>
                  <a:lnTo>
                    <a:pt x="4054" y="188"/>
                  </a:lnTo>
                  <a:lnTo>
                    <a:pt x="3805" y="250"/>
                  </a:lnTo>
                  <a:lnTo>
                    <a:pt x="3555" y="334"/>
                  </a:lnTo>
                  <a:lnTo>
                    <a:pt x="3306" y="438"/>
                  </a:lnTo>
                  <a:lnTo>
                    <a:pt x="3056" y="541"/>
                  </a:lnTo>
                  <a:lnTo>
                    <a:pt x="2828" y="666"/>
                  </a:lnTo>
                  <a:lnTo>
                    <a:pt x="2599" y="791"/>
                  </a:lnTo>
                  <a:lnTo>
                    <a:pt x="2391" y="936"/>
                  </a:lnTo>
                  <a:lnTo>
                    <a:pt x="2162" y="1082"/>
                  </a:lnTo>
                  <a:lnTo>
                    <a:pt x="1975" y="1248"/>
                  </a:lnTo>
                  <a:lnTo>
                    <a:pt x="1580" y="1602"/>
                  </a:lnTo>
                  <a:lnTo>
                    <a:pt x="1227" y="1976"/>
                  </a:lnTo>
                  <a:lnTo>
                    <a:pt x="1081" y="2184"/>
                  </a:lnTo>
                  <a:lnTo>
                    <a:pt x="915" y="2392"/>
                  </a:lnTo>
                  <a:lnTo>
                    <a:pt x="790" y="2620"/>
                  </a:lnTo>
                  <a:lnTo>
                    <a:pt x="645" y="2849"/>
                  </a:lnTo>
                  <a:lnTo>
                    <a:pt x="520" y="3078"/>
                  </a:lnTo>
                  <a:lnTo>
                    <a:pt x="416" y="3306"/>
                  </a:lnTo>
                  <a:lnTo>
                    <a:pt x="333" y="3556"/>
                  </a:lnTo>
                  <a:lnTo>
                    <a:pt x="250" y="3805"/>
                  </a:lnTo>
                  <a:lnTo>
                    <a:pt x="167" y="4076"/>
                  </a:lnTo>
                  <a:lnTo>
                    <a:pt x="104" y="4325"/>
                  </a:lnTo>
                  <a:lnTo>
                    <a:pt x="63" y="4595"/>
                  </a:lnTo>
                  <a:lnTo>
                    <a:pt x="21" y="4866"/>
                  </a:lnTo>
                  <a:lnTo>
                    <a:pt x="0" y="5136"/>
                  </a:lnTo>
                  <a:lnTo>
                    <a:pt x="0" y="5427"/>
                  </a:lnTo>
                  <a:lnTo>
                    <a:pt x="0" y="73385"/>
                  </a:lnTo>
                  <a:lnTo>
                    <a:pt x="0" y="73655"/>
                  </a:lnTo>
                  <a:lnTo>
                    <a:pt x="21" y="73926"/>
                  </a:lnTo>
                  <a:lnTo>
                    <a:pt x="63" y="74196"/>
                  </a:lnTo>
                  <a:lnTo>
                    <a:pt x="104" y="74466"/>
                  </a:lnTo>
                  <a:lnTo>
                    <a:pt x="167" y="74736"/>
                  </a:lnTo>
                  <a:lnTo>
                    <a:pt x="250" y="74986"/>
                  </a:lnTo>
                  <a:lnTo>
                    <a:pt x="333" y="75235"/>
                  </a:lnTo>
                  <a:lnTo>
                    <a:pt x="416" y="75485"/>
                  </a:lnTo>
                  <a:lnTo>
                    <a:pt x="520" y="75713"/>
                  </a:lnTo>
                  <a:lnTo>
                    <a:pt x="645" y="75963"/>
                  </a:lnTo>
                  <a:lnTo>
                    <a:pt x="790" y="76192"/>
                  </a:lnTo>
                  <a:lnTo>
                    <a:pt x="915" y="76399"/>
                  </a:lnTo>
                  <a:lnTo>
                    <a:pt x="1081" y="76607"/>
                  </a:lnTo>
                  <a:lnTo>
                    <a:pt x="1227" y="76815"/>
                  </a:lnTo>
                  <a:lnTo>
                    <a:pt x="1580" y="77210"/>
                  </a:lnTo>
                  <a:lnTo>
                    <a:pt x="1975" y="77543"/>
                  </a:lnTo>
                  <a:lnTo>
                    <a:pt x="2162" y="77709"/>
                  </a:lnTo>
                  <a:lnTo>
                    <a:pt x="2391" y="77855"/>
                  </a:lnTo>
                  <a:lnTo>
                    <a:pt x="2599" y="78000"/>
                  </a:lnTo>
                  <a:lnTo>
                    <a:pt x="2828" y="78146"/>
                  </a:lnTo>
                  <a:lnTo>
                    <a:pt x="3056" y="78250"/>
                  </a:lnTo>
                  <a:lnTo>
                    <a:pt x="3306" y="78354"/>
                  </a:lnTo>
                  <a:lnTo>
                    <a:pt x="3555" y="78458"/>
                  </a:lnTo>
                  <a:lnTo>
                    <a:pt x="3805" y="78541"/>
                  </a:lnTo>
                  <a:lnTo>
                    <a:pt x="4054" y="78624"/>
                  </a:lnTo>
                  <a:lnTo>
                    <a:pt x="4324" y="78686"/>
                  </a:lnTo>
                  <a:lnTo>
                    <a:pt x="4595" y="78728"/>
                  </a:lnTo>
                  <a:lnTo>
                    <a:pt x="4865" y="78769"/>
                  </a:lnTo>
                  <a:lnTo>
                    <a:pt x="5135" y="78790"/>
                  </a:lnTo>
                  <a:lnTo>
                    <a:pt x="128287" y="78790"/>
                  </a:lnTo>
                  <a:lnTo>
                    <a:pt x="128558" y="78769"/>
                  </a:lnTo>
                  <a:lnTo>
                    <a:pt x="128828" y="78728"/>
                  </a:lnTo>
                  <a:lnTo>
                    <a:pt x="129098" y="78686"/>
                  </a:lnTo>
                  <a:lnTo>
                    <a:pt x="129348" y="78624"/>
                  </a:lnTo>
                  <a:lnTo>
                    <a:pt x="129618" y="78541"/>
                  </a:lnTo>
                  <a:lnTo>
                    <a:pt x="129867" y="78458"/>
                  </a:lnTo>
                  <a:lnTo>
                    <a:pt x="130117" y="78354"/>
                  </a:lnTo>
                  <a:lnTo>
                    <a:pt x="130345" y="78250"/>
                  </a:lnTo>
                  <a:lnTo>
                    <a:pt x="130574" y="78146"/>
                  </a:lnTo>
                  <a:lnTo>
                    <a:pt x="130803" y="78000"/>
                  </a:lnTo>
                  <a:lnTo>
                    <a:pt x="131031" y="77855"/>
                  </a:lnTo>
                  <a:lnTo>
                    <a:pt x="131239" y="77709"/>
                  </a:lnTo>
                  <a:lnTo>
                    <a:pt x="131447" y="77543"/>
                  </a:lnTo>
                  <a:lnTo>
                    <a:pt x="131821" y="77210"/>
                  </a:lnTo>
                  <a:lnTo>
                    <a:pt x="132175" y="76815"/>
                  </a:lnTo>
                  <a:lnTo>
                    <a:pt x="132341" y="76607"/>
                  </a:lnTo>
                  <a:lnTo>
                    <a:pt x="132487" y="76399"/>
                  </a:lnTo>
                  <a:lnTo>
                    <a:pt x="132632" y="76192"/>
                  </a:lnTo>
                  <a:lnTo>
                    <a:pt x="132757" y="75963"/>
                  </a:lnTo>
                  <a:lnTo>
                    <a:pt x="132882" y="75713"/>
                  </a:lnTo>
                  <a:lnTo>
                    <a:pt x="132986" y="75485"/>
                  </a:lnTo>
                  <a:lnTo>
                    <a:pt x="133090" y="75235"/>
                  </a:lnTo>
                  <a:lnTo>
                    <a:pt x="133173" y="74986"/>
                  </a:lnTo>
                  <a:lnTo>
                    <a:pt x="133235" y="74736"/>
                  </a:lnTo>
                  <a:lnTo>
                    <a:pt x="133297" y="74466"/>
                  </a:lnTo>
                  <a:lnTo>
                    <a:pt x="133360" y="74196"/>
                  </a:lnTo>
                  <a:lnTo>
                    <a:pt x="133381" y="73926"/>
                  </a:lnTo>
                  <a:lnTo>
                    <a:pt x="133401" y="73655"/>
                  </a:lnTo>
                  <a:lnTo>
                    <a:pt x="133422" y="73385"/>
                  </a:lnTo>
                  <a:lnTo>
                    <a:pt x="133422" y="5427"/>
                  </a:lnTo>
                  <a:lnTo>
                    <a:pt x="133401" y="5136"/>
                  </a:lnTo>
                  <a:lnTo>
                    <a:pt x="133381" y="4866"/>
                  </a:lnTo>
                  <a:lnTo>
                    <a:pt x="133360" y="4595"/>
                  </a:lnTo>
                  <a:lnTo>
                    <a:pt x="133297" y="4325"/>
                  </a:lnTo>
                  <a:lnTo>
                    <a:pt x="133235" y="4076"/>
                  </a:lnTo>
                  <a:lnTo>
                    <a:pt x="133173" y="3805"/>
                  </a:lnTo>
                  <a:lnTo>
                    <a:pt x="133090" y="3556"/>
                  </a:lnTo>
                  <a:lnTo>
                    <a:pt x="132986" y="3306"/>
                  </a:lnTo>
                  <a:lnTo>
                    <a:pt x="132882" y="3078"/>
                  </a:lnTo>
                  <a:lnTo>
                    <a:pt x="132757" y="2849"/>
                  </a:lnTo>
                  <a:lnTo>
                    <a:pt x="132632" y="2620"/>
                  </a:lnTo>
                  <a:lnTo>
                    <a:pt x="132487" y="2392"/>
                  </a:lnTo>
                  <a:lnTo>
                    <a:pt x="132341" y="2184"/>
                  </a:lnTo>
                  <a:lnTo>
                    <a:pt x="132175" y="1976"/>
                  </a:lnTo>
                  <a:lnTo>
                    <a:pt x="131821" y="1602"/>
                  </a:lnTo>
                  <a:lnTo>
                    <a:pt x="131447" y="1248"/>
                  </a:lnTo>
                  <a:lnTo>
                    <a:pt x="131239" y="1082"/>
                  </a:lnTo>
                  <a:lnTo>
                    <a:pt x="131031" y="936"/>
                  </a:lnTo>
                  <a:lnTo>
                    <a:pt x="130803" y="791"/>
                  </a:lnTo>
                  <a:lnTo>
                    <a:pt x="130574" y="666"/>
                  </a:lnTo>
                  <a:lnTo>
                    <a:pt x="130345" y="541"/>
                  </a:lnTo>
                  <a:lnTo>
                    <a:pt x="130117" y="438"/>
                  </a:lnTo>
                  <a:lnTo>
                    <a:pt x="129867" y="334"/>
                  </a:lnTo>
                  <a:lnTo>
                    <a:pt x="129618" y="250"/>
                  </a:lnTo>
                  <a:lnTo>
                    <a:pt x="129348" y="188"/>
                  </a:lnTo>
                  <a:lnTo>
                    <a:pt x="129098" y="126"/>
                  </a:lnTo>
                  <a:lnTo>
                    <a:pt x="128828" y="63"/>
                  </a:lnTo>
                  <a:lnTo>
                    <a:pt x="128558" y="43"/>
                  </a:lnTo>
                  <a:lnTo>
                    <a:pt x="128287" y="22"/>
                  </a:lnTo>
                  <a:lnTo>
                    <a:pt x="1279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2"/>
            <p:cNvSpPr/>
            <p:nvPr/>
          </p:nvSpPr>
          <p:spPr>
            <a:xfrm>
              <a:off x="3285075" y="983375"/>
              <a:ext cx="3335575" cy="1969775"/>
            </a:xfrm>
            <a:custGeom>
              <a:avLst/>
              <a:gdLst/>
              <a:ahLst/>
              <a:cxnLst/>
              <a:rect l="l" t="t" r="r" b="b"/>
              <a:pathLst>
                <a:path w="133423" h="78791" fill="none" extrusionOk="0">
                  <a:moveTo>
                    <a:pt x="5406" y="1"/>
                  </a:moveTo>
                  <a:lnTo>
                    <a:pt x="127996" y="1"/>
                  </a:lnTo>
                  <a:lnTo>
                    <a:pt x="127996" y="1"/>
                  </a:lnTo>
                  <a:lnTo>
                    <a:pt x="128287" y="22"/>
                  </a:lnTo>
                  <a:lnTo>
                    <a:pt x="128558" y="43"/>
                  </a:lnTo>
                  <a:lnTo>
                    <a:pt x="128828" y="63"/>
                  </a:lnTo>
                  <a:lnTo>
                    <a:pt x="129098" y="126"/>
                  </a:lnTo>
                  <a:lnTo>
                    <a:pt x="129348" y="188"/>
                  </a:lnTo>
                  <a:lnTo>
                    <a:pt x="129618" y="250"/>
                  </a:lnTo>
                  <a:lnTo>
                    <a:pt x="129867" y="334"/>
                  </a:lnTo>
                  <a:lnTo>
                    <a:pt x="130117" y="438"/>
                  </a:lnTo>
                  <a:lnTo>
                    <a:pt x="130345" y="541"/>
                  </a:lnTo>
                  <a:lnTo>
                    <a:pt x="130574" y="666"/>
                  </a:lnTo>
                  <a:lnTo>
                    <a:pt x="130803" y="791"/>
                  </a:lnTo>
                  <a:lnTo>
                    <a:pt x="131031" y="936"/>
                  </a:lnTo>
                  <a:lnTo>
                    <a:pt x="131239" y="1082"/>
                  </a:lnTo>
                  <a:lnTo>
                    <a:pt x="131447" y="1248"/>
                  </a:lnTo>
                  <a:lnTo>
                    <a:pt x="131821" y="1602"/>
                  </a:lnTo>
                  <a:lnTo>
                    <a:pt x="132175" y="1976"/>
                  </a:lnTo>
                  <a:lnTo>
                    <a:pt x="132341" y="2184"/>
                  </a:lnTo>
                  <a:lnTo>
                    <a:pt x="132487" y="2392"/>
                  </a:lnTo>
                  <a:lnTo>
                    <a:pt x="132632" y="2620"/>
                  </a:lnTo>
                  <a:lnTo>
                    <a:pt x="132757" y="2849"/>
                  </a:lnTo>
                  <a:lnTo>
                    <a:pt x="132882" y="3078"/>
                  </a:lnTo>
                  <a:lnTo>
                    <a:pt x="132986" y="3306"/>
                  </a:lnTo>
                  <a:lnTo>
                    <a:pt x="133090" y="3556"/>
                  </a:lnTo>
                  <a:lnTo>
                    <a:pt x="133173" y="3805"/>
                  </a:lnTo>
                  <a:lnTo>
                    <a:pt x="133235" y="4076"/>
                  </a:lnTo>
                  <a:lnTo>
                    <a:pt x="133297" y="4325"/>
                  </a:lnTo>
                  <a:lnTo>
                    <a:pt x="133360" y="4595"/>
                  </a:lnTo>
                  <a:lnTo>
                    <a:pt x="133381" y="4866"/>
                  </a:lnTo>
                  <a:lnTo>
                    <a:pt x="133401" y="5136"/>
                  </a:lnTo>
                  <a:lnTo>
                    <a:pt x="133422" y="5427"/>
                  </a:lnTo>
                  <a:lnTo>
                    <a:pt x="133422" y="73385"/>
                  </a:lnTo>
                  <a:lnTo>
                    <a:pt x="133422" y="73385"/>
                  </a:lnTo>
                  <a:lnTo>
                    <a:pt x="133401" y="73655"/>
                  </a:lnTo>
                  <a:lnTo>
                    <a:pt x="133381" y="73926"/>
                  </a:lnTo>
                  <a:lnTo>
                    <a:pt x="133360" y="74196"/>
                  </a:lnTo>
                  <a:lnTo>
                    <a:pt x="133297" y="74466"/>
                  </a:lnTo>
                  <a:lnTo>
                    <a:pt x="133235" y="74736"/>
                  </a:lnTo>
                  <a:lnTo>
                    <a:pt x="133173" y="74986"/>
                  </a:lnTo>
                  <a:lnTo>
                    <a:pt x="133090" y="75235"/>
                  </a:lnTo>
                  <a:lnTo>
                    <a:pt x="132986" y="75485"/>
                  </a:lnTo>
                  <a:lnTo>
                    <a:pt x="132882" y="75713"/>
                  </a:lnTo>
                  <a:lnTo>
                    <a:pt x="132757" y="75963"/>
                  </a:lnTo>
                  <a:lnTo>
                    <a:pt x="132632" y="76192"/>
                  </a:lnTo>
                  <a:lnTo>
                    <a:pt x="132487" y="76399"/>
                  </a:lnTo>
                  <a:lnTo>
                    <a:pt x="132341" y="76607"/>
                  </a:lnTo>
                  <a:lnTo>
                    <a:pt x="132175" y="76815"/>
                  </a:lnTo>
                  <a:lnTo>
                    <a:pt x="131821" y="77210"/>
                  </a:lnTo>
                  <a:lnTo>
                    <a:pt x="131447" y="77543"/>
                  </a:lnTo>
                  <a:lnTo>
                    <a:pt x="131239" y="77709"/>
                  </a:lnTo>
                  <a:lnTo>
                    <a:pt x="131031" y="77855"/>
                  </a:lnTo>
                  <a:lnTo>
                    <a:pt x="130803" y="78000"/>
                  </a:lnTo>
                  <a:lnTo>
                    <a:pt x="130574" y="78146"/>
                  </a:lnTo>
                  <a:lnTo>
                    <a:pt x="130345" y="78250"/>
                  </a:lnTo>
                  <a:lnTo>
                    <a:pt x="130117" y="78354"/>
                  </a:lnTo>
                  <a:lnTo>
                    <a:pt x="129867" y="78458"/>
                  </a:lnTo>
                  <a:lnTo>
                    <a:pt x="129618" y="78541"/>
                  </a:lnTo>
                  <a:lnTo>
                    <a:pt x="129348" y="78624"/>
                  </a:lnTo>
                  <a:lnTo>
                    <a:pt x="129098" y="78686"/>
                  </a:lnTo>
                  <a:lnTo>
                    <a:pt x="128828" y="78728"/>
                  </a:lnTo>
                  <a:lnTo>
                    <a:pt x="128558" y="78769"/>
                  </a:lnTo>
                  <a:lnTo>
                    <a:pt x="128287" y="78790"/>
                  </a:lnTo>
                  <a:lnTo>
                    <a:pt x="127996" y="78790"/>
                  </a:lnTo>
                  <a:lnTo>
                    <a:pt x="5406" y="78790"/>
                  </a:lnTo>
                  <a:lnTo>
                    <a:pt x="5406" y="78790"/>
                  </a:lnTo>
                  <a:lnTo>
                    <a:pt x="5135" y="78790"/>
                  </a:lnTo>
                  <a:lnTo>
                    <a:pt x="4865" y="78769"/>
                  </a:lnTo>
                  <a:lnTo>
                    <a:pt x="4595" y="78728"/>
                  </a:lnTo>
                  <a:lnTo>
                    <a:pt x="4324" y="78686"/>
                  </a:lnTo>
                  <a:lnTo>
                    <a:pt x="4054" y="78624"/>
                  </a:lnTo>
                  <a:lnTo>
                    <a:pt x="3805" y="78541"/>
                  </a:lnTo>
                  <a:lnTo>
                    <a:pt x="3555" y="78458"/>
                  </a:lnTo>
                  <a:lnTo>
                    <a:pt x="3306" y="78354"/>
                  </a:lnTo>
                  <a:lnTo>
                    <a:pt x="3056" y="78250"/>
                  </a:lnTo>
                  <a:lnTo>
                    <a:pt x="2828" y="78146"/>
                  </a:lnTo>
                  <a:lnTo>
                    <a:pt x="2599" y="78000"/>
                  </a:lnTo>
                  <a:lnTo>
                    <a:pt x="2391" y="77855"/>
                  </a:lnTo>
                  <a:lnTo>
                    <a:pt x="2162" y="77709"/>
                  </a:lnTo>
                  <a:lnTo>
                    <a:pt x="1975" y="77543"/>
                  </a:lnTo>
                  <a:lnTo>
                    <a:pt x="1580" y="77210"/>
                  </a:lnTo>
                  <a:lnTo>
                    <a:pt x="1227" y="76815"/>
                  </a:lnTo>
                  <a:lnTo>
                    <a:pt x="1081" y="76607"/>
                  </a:lnTo>
                  <a:lnTo>
                    <a:pt x="915" y="76399"/>
                  </a:lnTo>
                  <a:lnTo>
                    <a:pt x="790" y="76192"/>
                  </a:lnTo>
                  <a:lnTo>
                    <a:pt x="645" y="75963"/>
                  </a:lnTo>
                  <a:lnTo>
                    <a:pt x="520" y="75713"/>
                  </a:lnTo>
                  <a:lnTo>
                    <a:pt x="416" y="75485"/>
                  </a:lnTo>
                  <a:lnTo>
                    <a:pt x="333" y="75235"/>
                  </a:lnTo>
                  <a:lnTo>
                    <a:pt x="250" y="74986"/>
                  </a:lnTo>
                  <a:lnTo>
                    <a:pt x="167" y="74736"/>
                  </a:lnTo>
                  <a:lnTo>
                    <a:pt x="104" y="74466"/>
                  </a:lnTo>
                  <a:lnTo>
                    <a:pt x="63" y="74196"/>
                  </a:lnTo>
                  <a:lnTo>
                    <a:pt x="21" y="73926"/>
                  </a:lnTo>
                  <a:lnTo>
                    <a:pt x="0" y="73655"/>
                  </a:lnTo>
                  <a:lnTo>
                    <a:pt x="0" y="73385"/>
                  </a:lnTo>
                  <a:lnTo>
                    <a:pt x="0" y="5427"/>
                  </a:lnTo>
                  <a:lnTo>
                    <a:pt x="0" y="5427"/>
                  </a:lnTo>
                  <a:lnTo>
                    <a:pt x="0" y="5136"/>
                  </a:lnTo>
                  <a:lnTo>
                    <a:pt x="21" y="4866"/>
                  </a:lnTo>
                  <a:lnTo>
                    <a:pt x="63" y="4595"/>
                  </a:lnTo>
                  <a:lnTo>
                    <a:pt x="104" y="4325"/>
                  </a:lnTo>
                  <a:lnTo>
                    <a:pt x="167" y="4076"/>
                  </a:lnTo>
                  <a:lnTo>
                    <a:pt x="250" y="3805"/>
                  </a:lnTo>
                  <a:lnTo>
                    <a:pt x="333" y="3556"/>
                  </a:lnTo>
                  <a:lnTo>
                    <a:pt x="416" y="3306"/>
                  </a:lnTo>
                  <a:lnTo>
                    <a:pt x="520" y="3078"/>
                  </a:lnTo>
                  <a:lnTo>
                    <a:pt x="645" y="2849"/>
                  </a:lnTo>
                  <a:lnTo>
                    <a:pt x="790" y="2620"/>
                  </a:lnTo>
                  <a:lnTo>
                    <a:pt x="915" y="2392"/>
                  </a:lnTo>
                  <a:lnTo>
                    <a:pt x="1081" y="2184"/>
                  </a:lnTo>
                  <a:lnTo>
                    <a:pt x="1227" y="1976"/>
                  </a:lnTo>
                  <a:lnTo>
                    <a:pt x="1580" y="1602"/>
                  </a:lnTo>
                  <a:lnTo>
                    <a:pt x="1975" y="1248"/>
                  </a:lnTo>
                  <a:lnTo>
                    <a:pt x="2162" y="1082"/>
                  </a:lnTo>
                  <a:lnTo>
                    <a:pt x="2391" y="936"/>
                  </a:lnTo>
                  <a:lnTo>
                    <a:pt x="2599" y="791"/>
                  </a:lnTo>
                  <a:lnTo>
                    <a:pt x="2828" y="666"/>
                  </a:lnTo>
                  <a:lnTo>
                    <a:pt x="3056" y="541"/>
                  </a:lnTo>
                  <a:lnTo>
                    <a:pt x="3306" y="438"/>
                  </a:lnTo>
                  <a:lnTo>
                    <a:pt x="3555" y="334"/>
                  </a:lnTo>
                  <a:lnTo>
                    <a:pt x="3805" y="250"/>
                  </a:lnTo>
                  <a:lnTo>
                    <a:pt x="4054" y="188"/>
                  </a:lnTo>
                  <a:lnTo>
                    <a:pt x="4324" y="126"/>
                  </a:lnTo>
                  <a:lnTo>
                    <a:pt x="4595" y="63"/>
                  </a:lnTo>
                  <a:lnTo>
                    <a:pt x="4865" y="43"/>
                  </a:lnTo>
                  <a:lnTo>
                    <a:pt x="5135" y="22"/>
                  </a:lnTo>
                  <a:lnTo>
                    <a:pt x="5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2"/>
            <p:cNvSpPr/>
            <p:nvPr/>
          </p:nvSpPr>
          <p:spPr>
            <a:xfrm>
              <a:off x="3279350" y="978200"/>
              <a:ext cx="3346500" cy="1980650"/>
            </a:xfrm>
            <a:custGeom>
              <a:avLst/>
              <a:gdLst/>
              <a:ahLst/>
              <a:cxnLst/>
              <a:rect l="l" t="t" r="r" b="b"/>
              <a:pathLst>
                <a:path w="133860" h="79226" extrusionOk="0">
                  <a:moveTo>
                    <a:pt x="128225" y="437"/>
                  </a:moveTo>
                  <a:lnTo>
                    <a:pt x="128496" y="457"/>
                  </a:lnTo>
                  <a:lnTo>
                    <a:pt x="128745" y="478"/>
                  </a:lnTo>
                  <a:lnTo>
                    <a:pt x="129015" y="499"/>
                  </a:lnTo>
                  <a:lnTo>
                    <a:pt x="129265" y="541"/>
                  </a:lnTo>
                  <a:lnTo>
                    <a:pt x="129514" y="603"/>
                  </a:lnTo>
                  <a:lnTo>
                    <a:pt x="129764" y="686"/>
                  </a:lnTo>
                  <a:lnTo>
                    <a:pt x="130013" y="748"/>
                  </a:lnTo>
                  <a:lnTo>
                    <a:pt x="130242" y="852"/>
                  </a:lnTo>
                  <a:lnTo>
                    <a:pt x="130699" y="1060"/>
                  </a:lnTo>
                  <a:lnTo>
                    <a:pt x="131115" y="1331"/>
                  </a:lnTo>
                  <a:lnTo>
                    <a:pt x="131531" y="1622"/>
                  </a:lnTo>
                  <a:lnTo>
                    <a:pt x="131884" y="1954"/>
                  </a:lnTo>
                  <a:lnTo>
                    <a:pt x="132217" y="2328"/>
                  </a:lnTo>
                  <a:lnTo>
                    <a:pt x="132529" y="2723"/>
                  </a:lnTo>
                  <a:lnTo>
                    <a:pt x="132778" y="3160"/>
                  </a:lnTo>
                  <a:lnTo>
                    <a:pt x="133007" y="3617"/>
                  </a:lnTo>
                  <a:lnTo>
                    <a:pt x="133090" y="3846"/>
                  </a:lnTo>
                  <a:lnTo>
                    <a:pt x="133173" y="4095"/>
                  </a:lnTo>
                  <a:lnTo>
                    <a:pt x="133256" y="4324"/>
                  </a:lnTo>
                  <a:lnTo>
                    <a:pt x="133298" y="4574"/>
                  </a:lnTo>
                  <a:lnTo>
                    <a:pt x="133360" y="4844"/>
                  </a:lnTo>
                  <a:lnTo>
                    <a:pt x="133381" y="5093"/>
                  </a:lnTo>
                  <a:lnTo>
                    <a:pt x="133402" y="5364"/>
                  </a:lnTo>
                  <a:lnTo>
                    <a:pt x="133402" y="5634"/>
                  </a:lnTo>
                  <a:lnTo>
                    <a:pt x="133402" y="73592"/>
                  </a:lnTo>
                  <a:lnTo>
                    <a:pt x="133402" y="73842"/>
                  </a:lnTo>
                  <a:lnTo>
                    <a:pt x="133381" y="74112"/>
                  </a:lnTo>
                  <a:lnTo>
                    <a:pt x="133360" y="74382"/>
                  </a:lnTo>
                  <a:lnTo>
                    <a:pt x="133298" y="74631"/>
                  </a:lnTo>
                  <a:lnTo>
                    <a:pt x="133256" y="74881"/>
                  </a:lnTo>
                  <a:lnTo>
                    <a:pt x="133173" y="75130"/>
                  </a:lnTo>
                  <a:lnTo>
                    <a:pt x="133090" y="75359"/>
                  </a:lnTo>
                  <a:lnTo>
                    <a:pt x="133007" y="75609"/>
                  </a:lnTo>
                  <a:lnTo>
                    <a:pt x="132778" y="76045"/>
                  </a:lnTo>
                  <a:lnTo>
                    <a:pt x="132529" y="76482"/>
                  </a:lnTo>
                  <a:lnTo>
                    <a:pt x="132217" y="76877"/>
                  </a:lnTo>
                  <a:lnTo>
                    <a:pt x="131884" y="77251"/>
                  </a:lnTo>
                  <a:lnTo>
                    <a:pt x="131531" y="77583"/>
                  </a:lnTo>
                  <a:lnTo>
                    <a:pt x="131115" y="77875"/>
                  </a:lnTo>
                  <a:lnTo>
                    <a:pt x="130699" y="78145"/>
                  </a:lnTo>
                  <a:lnTo>
                    <a:pt x="130242" y="78353"/>
                  </a:lnTo>
                  <a:lnTo>
                    <a:pt x="130013" y="78457"/>
                  </a:lnTo>
                  <a:lnTo>
                    <a:pt x="129764" y="78540"/>
                  </a:lnTo>
                  <a:lnTo>
                    <a:pt x="129514" y="78602"/>
                  </a:lnTo>
                  <a:lnTo>
                    <a:pt x="129265" y="78665"/>
                  </a:lnTo>
                  <a:lnTo>
                    <a:pt x="129015" y="78706"/>
                  </a:lnTo>
                  <a:lnTo>
                    <a:pt x="128745" y="78748"/>
                  </a:lnTo>
                  <a:lnTo>
                    <a:pt x="128496" y="78768"/>
                  </a:lnTo>
                  <a:lnTo>
                    <a:pt x="5364" y="78768"/>
                  </a:lnTo>
                  <a:lnTo>
                    <a:pt x="5115" y="78748"/>
                  </a:lnTo>
                  <a:lnTo>
                    <a:pt x="4845" y="78706"/>
                  </a:lnTo>
                  <a:lnTo>
                    <a:pt x="4595" y="78665"/>
                  </a:lnTo>
                  <a:lnTo>
                    <a:pt x="4346" y="78602"/>
                  </a:lnTo>
                  <a:lnTo>
                    <a:pt x="4096" y="78540"/>
                  </a:lnTo>
                  <a:lnTo>
                    <a:pt x="3847" y="78457"/>
                  </a:lnTo>
                  <a:lnTo>
                    <a:pt x="3618" y="78353"/>
                  </a:lnTo>
                  <a:lnTo>
                    <a:pt x="3161" y="78145"/>
                  </a:lnTo>
                  <a:lnTo>
                    <a:pt x="2745" y="77875"/>
                  </a:lnTo>
                  <a:lnTo>
                    <a:pt x="2350" y="77583"/>
                  </a:lnTo>
                  <a:lnTo>
                    <a:pt x="1976" y="77251"/>
                  </a:lnTo>
                  <a:lnTo>
                    <a:pt x="1643" y="76877"/>
                  </a:lnTo>
                  <a:lnTo>
                    <a:pt x="1331" y="76482"/>
                  </a:lnTo>
                  <a:lnTo>
                    <a:pt x="1082" y="76045"/>
                  </a:lnTo>
                  <a:lnTo>
                    <a:pt x="853" y="75609"/>
                  </a:lnTo>
                  <a:lnTo>
                    <a:pt x="770" y="75359"/>
                  </a:lnTo>
                  <a:lnTo>
                    <a:pt x="687" y="75130"/>
                  </a:lnTo>
                  <a:lnTo>
                    <a:pt x="624" y="74881"/>
                  </a:lnTo>
                  <a:lnTo>
                    <a:pt x="562" y="74631"/>
                  </a:lnTo>
                  <a:lnTo>
                    <a:pt x="520" y="74382"/>
                  </a:lnTo>
                  <a:lnTo>
                    <a:pt x="479" y="74112"/>
                  </a:lnTo>
                  <a:lnTo>
                    <a:pt x="458" y="73842"/>
                  </a:lnTo>
                  <a:lnTo>
                    <a:pt x="458" y="73592"/>
                  </a:lnTo>
                  <a:lnTo>
                    <a:pt x="458" y="5634"/>
                  </a:lnTo>
                  <a:lnTo>
                    <a:pt x="458" y="5364"/>
                  </a:lnTo>
                  <a:lnTo>
                    <a:pt x="479" y="5093"/>
                  </a:lnTo>
                  <a:lnTo>
                    <a:pt x="520" y="4844"/>
                  </a:lnTo>
                  <a:lnTo>
                    <a:pt x="562" y="4574"/>
                  </a:lnTo>
                  <a:lnTo>
                    <a:pt x="624" y="4324"/>
                  </a:lnTo>
                  <a:lnTo>
                    <a:pt x="687" y="4095"/>
                  </a:lnTo>
                  <a:lnTo>
                    <a:pt x="770" y="3846"/>
                  </a:lnTo>
                  <a:lnTo>
                    <a:pt x="853" y="3617"/>
                  </a:lnTo>
                  <a:lnTo>
                    <a:pt x="1082" y="3160"/>
                  </a:lnTo>
                  <a:lnTo>
                    <a:pt x="1331" y="2723"/>
                  </a:lnTo>
                  <a:lnTo>
                    <a:pt x="1643" y="2328"/>
                  </a:lnTo>
                  <a:lnTo>
                    <a:pt x="1976" y="1954"/>
                  </a:lnTo>
                  <a:lnTo>
                    <a:pt x="2350" y="1622"/>
                  </a:lnTo>
                  <a:lnTo>
                    <a:pt x="2745" y="1331"/>
                  </a:lnTo>
                  <a:lnTo>
                    <a:pt x="3161" y="1060"/>
                  </a:lnTo>
                  <a:lnTo>
                    <a:pt x="3618" y="852"/>
                  </a:lnTo>
                  <a:lnTo>
                    <a:pt x="3847" y="748"/>
                  </a:lnTo>
                  <a:lnTo>
                    <a:pt x="4096" y="686"/>
                  </a:lnTo>
                  <a:lnTo>
                    <a:pt x="4346" y="603"/>
                  </a:lnTo>
                  <a:lnTo>
                    <a:pt x="4595" y="541"/>
                  </a:lnTo>
                  <a:lnTo>
                    <a:pt x="4845" y="499"/>
                  </a:lnTo>
                  <a:lnTo>
                    <a:pt x="5115" y="478"/>
                  </a:lnTo>
                  <a:lnTo>
                    <a:pt x="5364" y="457"/>
                  </a:lnTo>
                  <a:lnTo>
                    <a:pt x="5635" y="437"/>
                  </a:lnTo>
                  <a:close/>
                  <a:moveTo>
                    <a:pt x="5343" y="0"/>
                  </a:moveTo>
                  <a:lnTo>
                    <a:pt x="5052" y="21"/>
                  </a:lnTo>
                  <a:lnTo>
                    <a:pt x="4782" y="62"/>
                  </a:lnTo>
                  <a:lnTo>
                    <a:pt x="4512" y="104"/>
                  </a:lnTo>
                  <a:lnTo>
                    <a:pt x="4221" y="166"/>
                  </a:lnTo>
                  <a:lnTo>
                    <a:pt x="3971" y="250"/>
                  </a:lnTo>
                  <a:lnTo>
                    <a:pt x="3701" y="333"/>
                  </a:lnTo>
                  <a:lnTo>
                    <a:pt x="3452" y="437"/>
                  </a:lnTo>
                  <a:lnTo>
                    <a:pt x="3202" y="541"/>
                  </a:lnTo>
                  <a:lnTo>
                    <a:pt x="2953" y="665"/>
                  </a:lnTo>
                  <a:lnTo>
                    <a:pt x="2724" y="811"/>
                  </a:lnTo>
                  <a:lnTo>
                    <a:pt x="2495" y="956"/>
                  </a:lnTo>
                  <a:lnTo>
                    <a:pt x="2267" y="1123"/>
                  </a:lnTo>
                  <a:lnTo>
                    <a:pt x="2059" y="1289"/>
                  </a:lnTo>
                  <a:lnTo>
                    <a:pt x="1851" y="1455"/>
                  </a:lnTo>
                  <a:lnTo>
                    <a:pt x="1643" y="1642"/>
                  </a:lnTo>
                  <a:lnTo>
                    <a:pt x="1456" y="1830"/>
                  </a:lnTo>
                  <a:lnTo>
                    <a:pt x="1290" y="2037"/>
                  </a:lnTo>
                  <a:lnTo>
                    <a:pt x="1123" y="2266"/>
                  </a:lnTo>
                  <a:lnTo>
                    <a:pt x="957" y="2474"/>
                  </a:lnTo>
                  <a:lnTo>
                    <a:pt x="812" y="2703"/>
                  </a:lnTo>
                  <a:lnTo>
                    <a:pt x="687" y="2952"/>
                  </a:lnTo>
                  <a:lnTo>
                    <a:pt x="562" y="3181"/>
                  </a:lnTo>
                  <a:lnTo>
                    <a:pt x="437" y="3430"/>
                  </a:lnTo>
                  <a:lnTo>
                    <a:pt x="333" y="3700"/>
                  </a:lnTo>
                  <a:lnTo>
                    <a:pt x="250" y="3950"/>
                  </a:lnTo>
                  <a:lnTo>
                    <a:pt x="188" y="4220"/>
                  </a:lnTo>
                  <a:lnTo>
                    <a:pt x="126" y="4490"/>
                  </a:lnTo>
                  <a:lnTo>
                    <a:pt x="63" y="4761"/>
                  </a:lnTo>
                  <a:lnTo>
                    <a:pt x="22" y="5052"/>
                  </a:lnTo>
                  <a:lnTo>
                    <a:pt x="1" y="5343"/>
                  </a:lnTo>
                  <a:lnTo>
                    <a:pt x="1" y="5634"/>
                  </a:lnTo>
                  <a:lnTo>
                    <a:pt x="1" y="73592"/>
                  </a:lnTo>
                  <a:lnTo>
                    <a:pt x="1" y="73883"/>
                  </a:lnTo>
                  <a:lnTo>
                    <a:pt x="22" y="74153"/>
                  </a:lnTo>
                  <a:lnTo>
                    <a:pt x="63" y="74444"/>
                  </a:lnTo>
                  <a:lnTo>
                    <a:pt x="126" y="74715"/>
                  </a:lnTo>
                  <a:lnTo>
                    <a:pt x="188" y="74985"/>
                  </a:lnTo>
                  <a:lnTo>
                    <a:pt x="250" y="75255"/>
                  </a:lnTo>
                  <a:lnTo>
                    <a:pt x="333" y="75525"/>
                  </a:lnTo>
                  <a:lnTo>
                    <a:pt x="437" y="75775"/>
                  </a:lnTo>
                  <a:lnTo>
                    <a:pt x="562" y="76024"/>
                  </a:lnTo>
                  <a:lnTo>
                    <a:pt x="687" y="76274"/>
                  </a:lnTo>
                  <a:lnTo>
                    <a:pt x="812" y="76502"/>
                  </a:lnTo>
                  <a:lnTo>
                    <a:pt x="957" y="76731"/>
                  </a:lnTo>
                  <a:lnTo>
                    <a:pt x="1123" y="76960"/>
                  </a:lnTo>
                  <a:lnTo>
                    <a:pt x="1290" y="77168"/>
                  </a:lnTo>
                  <a:lnTo>
                    <a:pt x="1456" y="77376"/>
                  </a:lnTo>
                  <a:lnTo>
                    <a:pt x="1643" y="77563"/>
                  </a:lnTo>
                  <a:lnTo>
                    <a:pt x="1851" y="77750"/>
                  </a:lnTo>
                  <a:lnTo>
                    <a:pt x="2059" y="77937"/>
                  </a:lnTo>
                  <a:lnTo>
                    <a:pt x="2267" y="78103"/>
                  </a:lnTo>
                  <a:lnTo>
                    <a:pt x="2495" y="78249"/>
                  </a:lnTo>
                  <a:lnTo>
                    <a:pt x="2724" y="78394"/>
                  </a:lnTo>
                  <a:lnTo>
                    <a:pt x="2953" y="78540"/>
                  </a:lnTo>
                  <a:lnTo>
                    <a:pt x="3202" y="78665"/>
                  </a:lnTo>
                  <a:lnTo>
                    <a:pt x="3452" y="78768"/>
                  </a:lnTo>
                  <a:lnTo>
                    <a:pt x="3701" y="78872"/>
                  </a:lnTo>
                  <a:lnTo>
                    <a:pt x="3971" y="78976"/>
                  </a:lnTo>
                  <a:lnTo>
                    <a:pt x="4221" y="79039"/>
                  </a:lnTo>
                  <a:lnTo>
                    <a:pt x="4512" y="79101"/>
                  </a:lnTo>
                  <a:lnTo>
                    <a:pt x="4782" y="79163"/>
                  </a:lnTo>
                  <a:lnTo>
                    <a:pt x="5052" y="79184"/>
                  </a:lnTo>
                  <a:lnTo>
                    <a:pt x="5343" y="79205"/>
                  </a:lnTo>
                  <a:lnTo>
                    <a:pt x="5635" y="79226"/>
                  </a:lnTo>
                  <a:lnTo>
                    <a:pt x="128225" y="79226"/>
                  </a:lnTo>
                  <a:lnTo>
                    <a:pt x="128516" y="79205"/>
                  </a:lnTo>
                  <a:lnTo>
                    <a:pt x="128807" y="79184"/>
                  </a:lnTo>
                  <a:lnTo>
                    <a:pt x="129078" y="79163"/>
                  </a:lnTo>
                  <a:lnTo>
                    <a:pt x="129369" y="79101"/>
                  </a:lnTo>
                  <a:lnTo>
                    <a:pt x="129639" y="79039"/>
                  </a:lnTo>
                  <a:lnTo>
                    <a:pt x="129909" y="78976"/>
                  </a:lnTo>
                  <a:lnTo>
                    <a:pt x="130159" y="78872"/>
                  </a:lnTo>
                  <a:lnTo>
                    <a:pt x="130408" y="78768"/>
                  </a:lnTo>
                  <a:lnTo>
                    <a:pt x="130658" y="78665"/>
                  </a:lnTo>
                  <a:lnTo>
                    <a:pt x="130907" y="78540"/>
                  </a:lnTo>
                  <a:lnTo>
                    <a:pt x="131157" y="78394"/>
                  </a:lnTo>
                  <a:lnTo>
                    <a:pt x="131385" y="78249"/>
                  </a:lnTo>
                  <a:lnTo>
                    <a:pt x="131593" y="78103"/>
                  </a:lnTo>
                  <a:lnTo>
                    <a:pt x="131801" y="77937"/>
                  </a:lnTo>
                  <a:lnTo>
                    <a:pt x="132009" y="77750"/>
                  </a:lnTo>
                  <a:lnTo>
                    <a:pt x="132217" y="77563"/>
                  </a:lnTo>
                  <a:lnTo>
                    <a:pt x="132404" y="77376"/>
                  </a:lnTo>
                  <a:lnTo>
                    <a:pt x="132570" y="77168"/>
                  </a:lnTo>
                  <a:lnTo>
                    <a:pt x="132736" y="76960"/>
                  </a:lnTo>
                  <a:lnTo>
                    <a:pt x="132903" y="76731"/>
                  </a:lnTo>
                  <a:lnTo>
                    <a:pt x="133048" y="76502"/>
                  </a:lnTo>
                  <a:lnTo>
                    <a:pt x="133173" y="76274"/>
                  </a:lnTo>
                  <a:lnTo>
                    <a:pt x="133298" y="76024"/>
                  </a:lnTo>
                  <a:lnTo>
                    <a:pt x="133422" y="75775"/>
                  </a:lnTo>
                  <a:lnTo>
                    <a:pt x="133526" y="75525"/>
                  </a:lnTo>
                  <a:lnTo>
                    <a:pt x="133610" y="75255"/>
                  </a:lnTo>
                  <a:lnTo>
                    <a:pt x="133693" y="74985"/>
                  </a:lnTo>
                  <a:lnTo>
                    <a:pt x="133755" y="74715"/>
                  </a:lnTo>
                  <a:lnTo>
                    <a:pt x="133797" y="74444"/>
                  </a:lnTo>
                  <a:lnTo>
                    <a:pt x="133838" y="74153"/>
                  </a:lnTo>
                  <a:lnTo>
                    <a:pt x="133859" y="73883"/>
                  </a:lnTo>
                  <a:lnTo>
                    <a:pt x="133859" y="73592"/>
                  </a:lnTo>
                  <a:lnTo>
                    <a:pt x="133859" y="5634"/>
                  </a:lnTo>
                  <a:lnTo>
                    <a:pt x="133859" y="5343"/>
                  </a:lnTo>
                  <a:lnTo>
                    <a:pt x="133838" y="5052"/>
                  </a:lnTo>
                  <a:lnTo>
                    <a:pt x="133797" y="4761"/>
                  </a:lnTo>
                  <a:lnTo>
                    <a:pt x="133755" y="4490"/>
                  </a:lnTo>
                  <a:lnTo>
                    <a:pt x="133693" y="4220"/>
                  </a:lnTo>
                  <a:lnTo>
                    <a:pt x="133610" y="3950"/>
                  </a:lnTo>
                  <a:lnTo>
                    <a:pt x="133526" y="3700"/>
                  </a:lnTo>
                  <a:lnTo>
                    <a:pt x="133422" y="3430"/>
                  </a:lnTo>
                  <a:lnTo>
                    <a:pt x="133298" y="3181"/>
                  </a:lnTo>
                  <a:lnTo>
                    <a:pt x="133173" y="2952"/>
                  </a:lnTo>
                  <a:lnTo>
                    <a:pt x="133048" y="2703"/>
                  </a:lnTo>
                  <a:lnTo>
                    <a:pt x="132903" y="2474"/>
                  </a:lnTo>
                  <a:lnTo>
                    <a:pt x="132736" y="2266"/>
                  </a:lnTo>
                  <a:lnTo>
                    <a:pt x="132570" y="2037"/>
                  </a:lnTo>
                  <a:lnTo>
                    <a:pt x="132404" y="1830"/>
                  </a:lnTo>
                  <a:lnTo>
                    <a:pt x="132217" y="1642"/>
                  </a:lnTo>
                  <a:lnTo>
                    <a:pt x="132009" y="1455"/>
                  </a:lnTo>
                  <a:lnTo>
                    <a:pt x="131801" y="1289"/>
                  </a:lnTo>
                  <a:lnTo>
                    <a:pt x="131593" y="1123"/>
                  </a:lnTo>
                  <a:lnTo>
                    <a:pt x="131385" y="956"/>
                  </a:lnTo>
                  <a:lnTo>
                    <a:pt x="131157" y="811"/>
                  </a:lnTo>
                  <a:lnTo>
                    <a:pt x="130907" y="665"/>
                  </a:lnTo>
                  <a:lnTo>
                    <a:pt x="130658" y="541"/>
                  </a:lnTo>
                  <a:lnTo>
                    <a:pt x="130408" y="437"/>
                  </a:lnTo>
                  <a:lnTo>
                    <a:pt x="130159" y="333"/>
                  </a:lnTo>
                  <a:lnTo>
                    <a:pt x="129909" y="250"/>
                  </a:lnTo>
                  <a:lnTo>
                    <a:pt x="129639" y="166"/>
                  </a:lnTo>
                  <a:lnTo>
                    <a:pt x="129369" y="104"/>
                  </a:lnTo>
                  <a:lnTo>
                    <a:pt x="129078" y="62"/>
                  </a:lnTo>
                  <a:lnTo>
                    <a:pt x="128807" y="21"/>
                  </a:lnTo>
                  <a:lnTo>
                    <a:pt x="12851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2"/>
            <p:cNvSpPr/>
            <p:nvPr/>
          </p:nvSpPr>
          <p:spPr>
            <a:xfrm>
              <a:off x="3279350" y="978200"/>
              <a:ext cx="3346500" cy="1980650"/>
            </a:xfrm>
            <a:custGeom>
              <a:avLst/>
              <a:gdLst/>
              <a:ahLst/>
              <a:cxnLst/>
              <a:rect l="l" t="t" r="r" b="b"/>
              <a:pathLst>
                <a:path w="133860" h="79226" fill="none" extrusionOk="0">
                  <a:moveTo>
                    <a:pt x="128225" y="79226"/>
                  </a:moveTo>
                  <a:lnTo>
                    <a:pt x="5635" y="79226"/>
                  </a:lnTo>
                  <a:lnTo>
                    <a:pt x="5635" y="79226"/>
                  </a:lnTo>
                  <a:lnTo>
                    <a:pt x="5343" y="79205"/>
                  </a:lnTo>
                  <a:lnTo>
                    <a:pt x="5052" y="79184"/>
                  </a:lnTo>
                  <a:lnTo>
                    <a:pt x="4782" y="79163"/>
                  </a:lnTo>
                  <a:lnTo>
                    <a:pt x="4512" y="79101"/>
                  </a:lnTo>
                  <a:lnTo>
                    <a:pt x="4221" y="79039"/>
                  </a:lnTo>
                  <a:lnTo>
                    <a:pt x="3971" y="78976"/>
                  </a:lnTo>
                  <a:lnTo>
                    <a:pt x="3701" y="78872"/>
                  </a:lnTo>
                  <a:lnTo>
                    <a:pt x="3452" y="78768"/>
                  </a:lnTo>
                  <a:lnTo>
                    <a:pt x="3202" y="78665"/>
                  </a:lnTo>
                  <a:lnTo>
                    <a:pt x="2953" y="78540"/>
                  </a:lnTo>
                  <a:lnTo>
                    <a:pt x="2724" y="78394"/>
                  </a:lnTo>
                  <a:lnTo>
                    <a:pt x="2495" y="78249"/>
                  </a:lnTo>
                  <a:lnTo>
                    <a:pt x="2267" y="78103"/>
                  </a:lnTo>
                  <a:lnTo>
                    <a:pt x="2059" y="77937"/>
                  </a:lnTo>
                  <a:lnTo>
                    <a:pt x="1851" y="77750"/>
                  </a:lnTo>
                  <a:lnTo>
                    <a:pt x="1643" y="77563"/>
                  </a:lnTo>
                  <a:lnTo>
                    <a:pt x="1456" y="77376"/>
                  </a:lnTo>
                  <a:lnTo>
                    <a:pt x="1290" y="77168"/>
                  </a:lnTo>
                  <a:lnTo>
                    <a:pt x="1123" y="76960"/>
                  </a:lnTo>
                  <a:lnTo>
                    <a:pt x="957" y="76731"/>
                  </a:lnTo>
                  <a:lnTo>
                    <a:pt x="812" y="76502"/>
                  </a:lnTo>
                  <a:lnTo>
                    <a:pt x="687" y="76274"/>
                  </a:lnTo>
                  <a:lnTo>
                    <a:pt x="562" y="76024"/>
                  </a:lnTo>
                  <a:lnTo>
                    <a:pt x="437" y="75775"/>
                  </a:lnTo>
                  <a:lnTo>
                    <a:pt x="333" y="75525"/>
                  </a:lnTo>
                  <a:lnTo>
                    <a:pt x="250" y="75255"/>
                  </a:lnTo>
                  <a:lnTo>
                    <a:pt x="188" y="74985"/>
                  </a:lnTo>
                  <a:lnTo>
                    <a:pt x="126" y="74715"/>
                  </a:lnTo>
                  <a:lnTo>
                    <a:pt x="63" y="74444"/>
                  </a:lnTo>
                  <a:lnTo>
                    <a:pt x="22" y="74153"/>
                  </a:lnTo>
                  <a:lnTo>
                    <a:pt x="1" y="73883"/>
                  </a:lnTo>
                  <a:lnTo>
                    <a:pt x="1" y="73592"/>
                  </a:lnTo>
                  <a:lnTo>
                    <a:pt x="1" y="5634"/>
                  </a:lnTo>
                  <a:lnTo>
                    <a:pt x="1" y="5634"/>
                  </a:lnTo>
                  <a:lnTo>
                    <a:pt x="1" y="5343"/>
                  </a:lnTo>
                  <a:lnTo>
                    <a:pt x="22" y="5052"/>
                  </a:lnTo>
                  <a:lnTo>
                    <a:pt x="63" y="4761"/>
                  </a:lnTo>
                  <a:lnTo>
                    <a:pt x="126" y="4490"/>
                  </a:lnTo>
                  <a:lnTo>
                    <a:pt x="188" y="4220"/>
                  </a:lnTo>
                  <a:lnTo>
                    <a:pt x="250" y="3950"/>
                  </a:lnTo>
                  <a:lnTo>
                    <a:pt x="333" y="3700"/>
                  </a:lnTo>
                  <a:lnTo>
                    <a:pt x="437" y="3430"/>
                  </a:lnTo>
                  <a:lnTo>
                    <a:pt x="562" y="3181"/>
                  </a:lnTo>
                  <a:lnTo>
                    <a:pt x="687" y="2952"/>
                  </a:lnTo>
                  <a:lnTo>
                    <a:pt x="812" y="2703"/>
                  </a:lnTo>
                  <a:lnTo>
                    <a:pt x="957" y="2474"/>
                  </a:lnTo>
                  <a:lnTo>
                    <a:pt x="1123" y="2266"/>
                  </a:lnTo>
                  <a:lnTo>
                    <a:pt x="1290" y="2037"/>
                  </a:lnTo>
                  <a:lnTo>
                    <a:pt x="1456" y="1830"/>
                  </a:lnTo>
                  <a:lnTo>
                    <a:pt x="1643" y="1642"/>
                  </a:lnTo>
                  <a:lnTo>
                    <a:pt x="1851" y="1455"/>
                  </a:lnTo>
                  <a:lnTo>
                    <a:pt x="2059" y="1289"/>
                  </a:lnTo>
                  <a:lnTo>
                    <a:pt x="2267" y="1123"/>
                  </a:lnTo>
                  <a:lnTo>
                    <a:pt x="2495" y="956"/>
                  </a:lnTo>
                  <a:lnTo>
                    <a:pt x="2724" y="811"/>
                  </a:lnTo>
                  <a:lnTo>
                    <a:pt x="2953" y="665"/>
                  </a:lnTo>
                  <a:lnTo>
                    <a:pt x="3202" y="541"/>
                  </a:lnTo>
                  <a:lnTo>
                    <a:pt x="3452" y="437"/>
                  </a:lnTo>
                  <a:lnTo>
                    <a:pt x="3701" y="333"/>
                  </a:lnTo>
                  <a:lnTo>
                    <a:pt x="3971" y="250"/>
                  </a:lnTo>
                  <a:lnTo>
                    <a:pt x="4221" y="166"/>
                  </a:lnTo>
                  <a:lnTo>
                    <a:pt x="4512" y="104"/>
                  </a:lnTo>
                  <a:lnTo>
                    <a:pt x="4782" y="62"/>
                  </a:lnTo>
                  <a:lnTo>
                    <a:pt x="5052" y="21"/>
                  </a:lnTo>
                  <a:lnTo>
                    <a:pt x="5343" y="0"/>
                  </a:lnTo>
                  <a:lnTo>
                    <a:pt x="5635" y="0"/>
                  </a:lnTo>
                  <a:lnTo>
                    <a:pt x="128225" y="0"/>
                  </a:lnTo>
                  <a:lnTo>
                    <a:pt x="128225" y="0"/>
                  </a:lnTo>
                  <a:lnTo>
                    <a:pt x="128516" y="0"/>
                  </a:lnTo>
                  <a:lnTo>
                    <a:pt x="128807" y="21"/>
                  </a:lnTo>
                  <a:lnTo>
                    <a:pt x="129078" y="62"/>
                  </a:lnTo>
                  <a:lnTo>
                    <a:pt x="129369" y="104"/>
                  </a:lnTo>
                  <a:lnTo>
                    <a:pt x="129639" y="166"/>
                  </a:lnTo>
                  <a:lnTo>
                    <a:pt x="129909" y="250"/>
                  </a:lnTo>
                  <a:lnTo>
                    <a:pt x="130159" y="333"/>
                  </a:lnTo>
                  <a:lnTo>
                    <a:pt x="130408" y="437"/>
                  </a:lnTo>
                  <a:lnTo>
                    <a:pt x="130658" y="541"/>
                  </a:lnTo>
                  <a:lnTo>
                    <a:pt x="130907" y="665"/>
                  </a:lnTo>
                  <a:lnTo>
                    <a:pt x="131157" y="811"/>
                  </a:lnTo>
                  <a:lnTo>
                    <a:pt x="131385" y="956"/>
                  </a:lnTo>
                  <a:lnTo>
                    <a:pt x="131593" y="1123"/>
                  </a:lnTo>
                  <a:lnTo>
                    <a:pt x="131801" y="1289"/>
                  </a:lnTo>
                  <a:lnTo>
                    <a:pt x="132009" y="1455"/>
                  </a:lnTo>
                  <a:lnTo>
                    <a:pt x="132217" y="1642"/>
                  </a:lnTo>
                  <a:lnTo>
                    <a:pt x="132404" y="1830"/>
                  </a:lnTo>
                  <a:lnTo>
                    <a:pt x="132570" y="2037"/>
                  </a:lnTo>
                  <a:lnTo>
                    <a:pt x="132736" y="2266"/>
                  </a:lnTo>
                  <a:lnTo>
                    <a:pt x="132903" y="2474"/>
                  </a:lnTo>
                  <a:lnTo>
                    <a:pt x="133048" y="2703"/>
                  </a:lnTo>
                  <a:lnTo>
                    <a:pt x="133173" y="2952"/>
                  </a:lnTo>
                  <a:lnTo>
                    <a:pt x="133298" y="3181"/>
                  </a:lnTo>
                  <a:lnTo>
                    <a:pt x="133422" y="3430"/>
                  </a:lnTo>
                  <a:lnTo>
                    <a:pt x="133526" y="3700"/>
                  </a:lnTo>
                  <a:lnTo>
                    <a:pt x="133610" y="3950"/>
                  </a:lnTo>
                  <a:lnTo>
                    <a:pt x="133693" y="4220"/>
                  </a:lnTo>
                  <a:lnTo>
                    <a:pt x="133755" y="4490"/>
                  </a:lnTo>
                  <a:lnTo>
                    <a:pt x="133797" y="4761"/>
                  </a:lnTo>
                  <a:lnTo>
                    <a:pt x="133838" y="5052"/>
                  </a:lnTo>
                  <a:lnTo>
                    <a:pt x="133859" y="5343"/>
                  </a:lnTo>
                  <a:lnTo>
                    <a:pt x="133859" y="5634"/>
                  </a:lnTo>
                  <a:lnTo>
                    <a:pt x="133859" y="73592"/>
                  </a:lnTo>
                  <a:lnTo>
                    <a:pt x="133859" y="73592"/>
                  </a:lnTo>
                  <a:lnTo>
                    <a:pt x="133859" y="73883"/>
                  </a:lnTo>
                  <a:lnTo>
                    <a:pt x="133838" y="74153"/>
                  </a:lnTo>
                  <a:lnTo>
                    <a:pt x="133797" y="74444"/>
                  </a:lnTo>
                  <a:lnTo>
                    <a:pt x="133755" y="74715"/>
                  </a:lnTo>
                  <a:lnTo>
                    <a:pt x="133693" y="74985"/>
                  </a:lnTo>
                  <a:lnTo>
                    <a:pt x="133610" y="75255"/>
                  </a:lnTo>
                  <a:lnTo>
                    <a:pt x="133526" y="75525"/>
                  </a:lnTo>
                  <a:lnTo>
                    <a:pt x="133422" y="75775"/>
                  </a:lnTo>
                  <a:lnTo>
                    <a:pt x="133298" y="76024"/>
                  </a:lnTo>
                  <a:lnTo>
                    <a:pt x="133173" y="76274"/>
                  </a:lnTo>
                  <a:lnTo>
                    <a:pt x="133048" y="76502"/>
                  </a:lnTo>
                  <a:lnTo>
                    <a:pt x="132903" y="76731"/>
                  </a:lnTo>
                  <a:lnTo>
                    <a:pt x="132736" y="76960"/>
                  </a:lnTo>
                  <a:lnTo>
                    <a:pt x="132570" y="77168"/>
                  </a:lnTo>
                  <a:lnTo>
                    <a:pt x="132404" y="77376"/>
                  </a:lnTo>
                  <a:lnTo>
                    <a:pt x="132217" y="77563"/>
                  </a:lnTo>
                  <a:lnTo>
                    <a:pt x="132009" y="77750"/>
                  </a:lnTo>
                  <a:lnTo>
                    <a:pt x="131801" y="77937"/>
                  </a:lnTo>
                  <a:lnTo>
                    <a:pt x="131593" y="78103"/>
                  </a:lnTo>
                  <a:lnTo>
                    <a:pt x="131385" y="78249"/>
                  </a:lnTo>
                  <a:lnTo>
                    <a:pt x="131157" y="78394"/>
                  </a:lnTo>
                  <a:lnTo>
                    <a:pt x="130907" y="78540"/>
                  </a:lnTo>
                  <a:lnTo>
                    <a:pt x="130658" y="78665"/>
                  </a:lnTo>
                  <a:lnTo>
                    <a:pt x="130408" y="78768"/>
                  </a:lnTo>
                  <a:lnTo>
                    <a:pt x="130159" y="78872"/>
                  </a:lnTo>
                  <a:lnTo>
                    <a:pt x="129909" y="78976"/>
                  </a:lnTo>
                  <a:lnTo>
                    <a:pt x="129639" y="79039"/>
                  </a:lnTo>
                  <a:lnTo>
                    <a:pt x="129369" y="79101"/>
                  </a:lnTo>
                  <a:lnTo>
                    <a:pt x="129078" y="79163"/>
                  </a:lnTo>
                  <a:lnTo>
                    <a:pt x="128807" y="79184"/>
                  </a:lnTo>
                  <a:lnTo>
                    <a:pt x="128516" y="79205"/>
                  </a:lnTo>
                  <a:lnTo>
                    <a:pt x="128225" y="792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2"/>
            <p:cNvSpPr/>
            <p:nvPr/>
          </p:nvSpPr>
          <p:spPr>
            <a:xfrm>
              <a:off x="3290800" y="989100"/>
              <a:ext cx="3323600" cy="1958325"/>
            </a:xfrm>
            <a:custGeom>
              <a:avLst/>
              <a:gdLst/>
              <a:ahLst/>
              <a:cxnLst/>
              <a:rect l="l" t="t" r="r" b="b"/>
              <a:pathLst>
                <a:path w="132944" h="78333" fill="none" extrusionOk="0">
                  <a:moveTo>
                    <a:pt x="5177" y="1"/>
                  </a:moveTo>
                  <a:lnTo>
                    <a:pt x="5177" y="1"/>
                  </a:lnTo>
                  <a:lnTo>
                    <a:pt x="4906" y="21"/>
                  </a:lnTo>
                  <a:lnTo>
                    <a:pt x="4657" y="42"/>
                  </a:lnTo>
                  <a:lnTo>
                    <a:pt x="4387" y="63"/>
                  </a:lnTo>
                  <a:lnTo>
                    <a:pt x="4137" y="105"/>
                  </a:lnTo>
                  <a:lnTo>
                    <a:pt x="3888" y="167"/>
                  </a:lnTo>
                  <a:lnTo>
                    <a:pt x="3638" y="250"/>
                  </a:lnTo>
                  <a:lnTo>
                    <a:pt x="3389" y="312"/>
                  </a:lnTo>
                  <a:lnTo>
                    <a:pt x="3160" y="416"/>
                  </a:lnTo>
                  <a:lnTo>
                    <a:pt x="2703" y="624"/>
                  </a:lnTo>
                  <a:lnTo>
                    <a:pt x="2287" y="895"/>
                  </a:lnTo>
                  <a:lnTo>
                    <a:pt x="1892" y="1186"/>
                  </a:lnTo>
                  <a:lnTo>
                    <a:pt x="1518" y="1518"/>
                  </a:lnTo>
                  <a:lnTo>
                    <a:pt x="1185" y="1892"/>
                  </a:lnTo>
                  <a:lnTo>
                    <a:pt x="873" y="2287"/>
                  </a:lnTo>
                  <a:lnTo>
                    <a:pt x="624" y="2724"/>
                  </a:lnTo>
                  <a:lnTo>
                    <a:pt x="395" y="3181"/>
                  </a:lnTo>
                  <a:lnTo>
                    <a:pt x="312" y="3410"/>
                  </a:lnTo>
                  <a:lnTo>
                    <a:pt x="229" y="3659"/>
                  </a:lnTo>
                  <a:lnTo>
                    <a:pt x="166" y="3888"/>
                  </a:lnTo>
                  <a:lnTo>
                    <a:pt x="104" y="4138"/>
                  </a:lnTo>
                  <a:lnTo>
                    <a:pt x="62" y="4408"/>
                  </a:lnTo>
                  <a:lnTo>
                    <a:pt x="21" y="4657"/>
                  </a:lnTo>
                  <a:lnTo>
                    <a:pt x="0" y="4928"/>
                  </a:lnTo>
                  <a:lnTo>
                    <a:pt x="0" y="5198"/>
                  </a:lnTo>
                  <a:lnTo>
                    <a:pt x="0" y="73156"/>
                  </a:lnTo>
                  <a:lnTo>
                    <a:pt x="0" y="73156"/>
                  </a:lnTo>
                  <a:lnTo>
                    <a:pt x="0" y="73406"/>
                  </a:lnTo>
                  <a:lnTo>
                    <a:pt x="21" y="73676"/>
                  </a:lnTo>
                  <a:lnTo>
                    <a:pt x="62" y="73946"/>
                  </a:lnTo>
                  <a:lnTo>
                    <a:pt x="104" y="74195"/>
                  </a:lnTo>
                  <a:lnTo>
                    <a:pt x="166" y="74445"/>
                  </a:lnTo>
                  <a:lnTo>
                    <a:pt x="229" y="74694"/>
                  </a:lnTo>
                  <a:lnTo>
                    <a:pt x="312" y="74923"/>
                  </a:lnTo>
                  <a:lnTo>
                    <a:pt x="395" y="75173"/>
                  </a:lnTo>
                  <a:lnTo>
                    <a:pt x="624" y="75609"/>
                  </a:lnTo>
                  <a:lnTo>
                    <a:pt x="873" y="76046"/>
                  </a:lnTo>
                  <a:lnTo>
                    <a:pt x="1185" y="76441"/>
                  </a:lnTo>
                  <a:lnTo>
                    <a:pt x="1518" y="76815"/>
                  </a:lnTo>
                  <a:lnTo>
                    <a:pt x="1892" y="77147"/>
                  </a:lnTo>
                  <a:lnTo>
                    <a:pt x="2287" y="77439"/>
                  </a:lnTo>
                  <a:lnTo>
                    <a:pt x="2703" y="77709"/>
                  </a:lnTo>
                  <a:lnTo>
                    <a:pt x="3160" y="77917"/>
                  </a:lnTo>
                  <a:lnTo>
                    <a:pt x="3389" y="78021"/>
                  </a:lnTo>
                  <a:lnTo>
                    <a:pt x="3638" y="78104"/>
                  </a:lnTo>
                  <a:lnTo>
                    <a:pt x="3888" y="78166"/>
                  </a:lnTo>
                  <a:lnTo>
                    <a:pt x="4137" y="78229"/>
                  </a:lnTo>
                  <a:lnTo>
                    <a:pt x="4387" y="78270"/>
                  </a:lnTo>
                  <a:lnTo>
                    <a:pt x="4657" y="78312"/>
                  </a:lnTo>
                  <a:lnTo>
                    <a:pt x="4906" y="78332"/>
                  </a:lnTo>
                  <a:lnTo>
                    <a:pt x="5177" y="78332"/>
                  </a:lnTo>
                  <a:lnTo>
                    <a:pt x="127767" y="78332"/>
                  </a:lnTo>
                  <a:lnTo>
                    <a:pt x="127767" y="78332"/>
                  </a:lnTo>
                  <a:lnTo>
                    <a:pt x="128038" y="78332"/>
                  </a:lnTo>
                  <a:lnTo>
                    <a:pt x="128287" y="78312"/>
                  </a:lnTo>
                  <a:lnTo>
                    <a:pt x="128557" y="78270"/>
                  </a:lnTo>
                  <a:lnTo>
                    <a:pt x="128807" y="78229"/>
                  </a:lnTo>
                  <a:lnTo>
                    <a:pt x="129056" y="78166"/>
                  </a:lnTo>
                  <a:lnTo>
                    <a:pt x="129306" y="78104"/>
                  </a:lnTo>
                  <a:lnTo>
                    <a:pt x="129555" y="78021"/>
                  </a:lnTo>
                  <a:lnTo>
                    <a:pt x="129784" y="77917"/>
                  </a:lnTo>
                  <a:lnTo>
                    <a:pt x="130241" y="77709"/>
                  </a:lnTo>
                  <a:lnTo>
                    <a:pt x="130657" y="77439"/>
                  </a:lnTo>
                  <a:lnTo>
                    <a:pt x="131073" y="77147"/>
                  </a:lnTo>
                  <a:lnTo>
                    <a:pt x="131426" y="76815"/>
                  </a:lnTo>
                  <a:lnTo>
                    <a:pt x="131759" y="76441"/>
                  </a:lnTo>
                  <a:lnTo>
                    <a:pt x="132071" y="76046"/>
                  </a:lnTo>
                  <a:lnTo>
                    <a:pt x="132320" y="75609"/>
                  </a:lnTo>
                  <a:lnTo>
                    <a:pt x="132549" y="75173"/>
                  </a:lnTo>
                  <a:lnTo>
                    <a:pt x="132632" y="74923"/>
                  </a:lnTo>
                  <a:lnTo>
                    <a:pt x="132715" y="74694"/>
                  </a:lnTo>
                  <a:lnTo>
                    <a:pt x="132798" y="74445"/>
                  </a:lnTo>
                  <a:lnTo>
                    <a:pt x="132840" y="74195"/>
                  </a:lnTo>
                  <a:lnTo>
                    <a:pt x="132902" y="73946"/>
                  </a:lnTo>
                  <a:lnTo>
                    <a:pt x="132923" y="73676"/>
                  </a:lnTo>
                  <a:lnTo>
                    <a:pt x="132944" y="73406"/>
                  </a:lnTo>
                  <a:lnTo>
                    <a:pt x="132944" y="73156"/>
                  </a:lnTo>
                  <a:lnTo>
                    <a:pt x="132944" y="5198"/>
                  </a:lnTo>
                  <a:lnTo>
                    <a:pt x="132944" y="5198"/>
                  </a:lnTo>
                  <a:lnTo>
                    <a:pt x="132944" y="4928"/>
                  </a:lnTo>
                  <a:lnTo>
                    <a:pt x="132923" y="4657"/>
                  </a:lnTo>
                  <a:lnTo>
                    <a:pt x="132902" y="4408"/>
                  </a:lnTo>
                  <a:lnTo>
                    <a:pt x="132840" y="4138"/>
                  </a:lnTo>
                  <a:lnTo>
                    <a:pt x="132798" y="3888"/>
                  </a:lnTo>
                  <a:lnTo>
                    <a:pt x="132715" y="3659"/>
                  </a:lnTo>
                  <a:lnTo>
                    <a:pt x="132632" y="3410"/>
                  </a:lnTo>
                  <a:lnTo>
                    <a:pt x="132549" y="3181"/>
                  </a:lnTo>
                  <a:lnTo>
                    <a:pt x="132320" y="2724"/>
                  </a:lnTo>
                  <a:lnTo>
                    <a:pt x="132071" y="2287"/>
                  </a:lnTo>
                  <a:lnTo>
                    <a:pt x="131759" y="1892"/>
                  </a:lnTo>
                  <a:lnTo>
                    <a:pt x="131426" y="1518"/>
                  </a:lnTo>
                  <a:lnTo>
                    <a:pt x="131073" y="1186"/>
                  </a:lnTo>
                  <a:lnTo>
                    <a:pt x="130657" y="895"/>
                  </a:lnTo>
                  <a:lnTo>
                    <a:pt x="130241" y="624"/>
                  </a:lnTo>
                  <a:lnTo>
                    <a:pt x="129784" y="416"/>
                  </a:lnTo>
                  <a:lnTo>
                    <a:pt x="129555" y="312"/>
                  </a:lnTo>
                  <a:lnTo>
                    <a:pt x="129306" y="250"/>
                  </a:lnTo>
                  <a:lnTo>
                    <a:pt x="129056" y="167"/>
                  </a:lnTo>
                  <a:lnTo>
                    <a:pt x="128807" y="105"/>
                  </a:lnTo>
                  <a:lnTo>
                    <a:pt x="128557" y="63"/>
                  </a:lnTo>
                  <a:lnTo>
                    <a:pt x="128287" y="42"/>
                  </a:lnTo>
                  <a:lnTo>
                    <a:pt x="128038" y="21"/>
                  </a:lnTo>
                  <a:lnTo>
                    <a:pt x="127767" y="1"/>
                  </a:lnTo>
                  <a:lnTo>
                    <a:pt x="51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2"/>
            <p:cNvSpPr/>
            <p:nvPr/>
          </p:nvSpPr>
          <p:spPr>
            <a:xfrm>
              <a:off x="3374975" y="1073825"/>
              <a:ext cx="3155225" cy="1788875"/>
            </a:xfrm>
            <a:custGeom>
              <a:avLst/>
              <a:gdLst/>
              <a:ahLst/>
              <a:cxnLst/>
              <a:rect l="l" t="t" r="r" b="b"/>
              <a:pathLst>
                <a:path w="126209" h="71555" extrusionOk="0">
                  <a:moveTo>
                    <a:pt x="5676" y="0"/>
                  </a:moveTo>
                  <a:lnTo>
                    <a:pt x="5364" y="21"/>
                  </a:lnTo>
                  <a:lnTo>
                    <a:pt x="5073" y="63"/>
                  </a:lnTo>
                  <a:lnTo>
                    <a:pt x="4782" y="125"/>
                  </a:lnTo>
                  <a:lnTo>
                    <a:pt x="4491" y="187"/>
                  </a:lnTo>
                  <a:lnTo>
                    <a:pt x="4200" y="270"/>
                  </a:lnTo>
                  <a:lnTo>
                    <a:pt x="3930" y="354"/>
                  </a:lnTo>
                  <a:lnTo>
                    <a:pt x="3660" y="478"/>
                  </a:lnTo>
                  <a:lnTo>
                    <a:pt x="3389" y="582"/>
                  </a:lnTo>
                  <a:lnTo>
                    <a:pt x="3119" y="728"/>
                  </a:lnTo>
                  <a:lnTo>
                    <a:pt x="2870" y="873"/>
                  </a:lnTo>
                  <a:lnTo>
                    <a:pt x="2641" y="1019"/>
                  </a:lnTo>
                  <a:lnTo>
                    <a:pt x="2412" y="1185"/>
                  </a:lnTo>
                  <a:lnTo>
                    <a:pt x="2184" y="1372"/>
                  </a:lnTo>
                  <a:lnTo>
                    <a:pt x="1955" y="1559"/>
                  </a:lnTo>
                  <a:lnTo>
                    <a:pt x="1747" y="1746"/>
                  </a:lnTo>
                  <a:lnTo>
                    <a:pt x="1560" y="1954"/>
                  </a:lnTo>
                  <a:lnTo>
                    <a:pt x="1373" y="2183"/>
                  </a:lnTo>
                  <a:lnTo>
                    <a:pt x="1186" y="2391"/>
                  </a:lnTo>
                  <a:lnTo>
                    <a:pt x="1020" y="2640"/>
                  </a:lnTo>
                  <a:lnTo>
                    <a:pt x="874" y="2869"/>
                  </a:lnTo>
                  <a:lnTo>
                    <a:pt x="728" y="3119"/>
                  </a:lnTo>
                  <a:lnTo>
                    <a:pt x="583" y="3389"/>
                  </a:lnTo>
                  <a:lnTo>
                    <a:pt x="479" y="3638"/>
                  </a:lnTo>
                  <a:lnTo>
                    <a:pt x="375" y="3908"/>
                  </a:lnTo>
                  <a:lnTo>
                    <a:pt x="271" y="4200"/>
                  </a:lnTo>
                  <a:lnTo>
                    <a:pt x="188" y="4470"/>
                  </a:lnTo>
                  <a:lnTo>
                    <a:pt x="126" y="4761"/>
                  </a:lnTo>
                  <a:lnTo>
                    <a:pt x="63" y="5052"/>
                  </a:lnTo>
                  <a:lnTo>
                    <a:pt x="42" y="5364"/>
                  </a:lnTo>
                  <a:lnTo>
                    <a:pt x="22" y="5655"/>
                  </a:lnTo>
                  <a:lnTo>
                    <a:pt x="1" y="5967"/>
                  </a:lnTo>
                  <a:lnTo>
                    <a:pt x="1" y="65589"/>
                  </a:lnTo>
                  <a:lnTo>
                    <a:pt x="22" y="65900"/>
                  </a:lnTo>
                  <a:lnTo>
                    <a:pt x="42" y="66191"/>
                  </a:lnTo>
                  <a:lnTo>
                    <a:pt x="63" y="66503"/>
                  </a:lnTo>
                  <a:lnTo>
                    <a:pt x="126" y="66794"/>
                  </a:lnTo>
                  <a:lnTo>
                    <a:pt x="188" y="67085"/>
                  </a:lnTo>
                  <a:lnTo>
                    <a:pt x="271" y="67376"/>
                  </a:lnTo>
                  <a:lnTo>
                    <a:pt x="375" y="67647"/>
                  </a:lnTo>
                  <a:lnTo>
                    <a:pt x="479" y="67917"/>
                  </a:lnTo>
                  <a:lnTo>
                    <a:pt x="583" y="68187"/>
                  </a:lnTo>
                  <a:lnTo>
                    <a:pt x="728" y="68437"/>
                  </a:lnTo>
                  <a:lnTo>
                    <a:pt x="874" y="68686"/>
                  </a:lnTo>
                  <a:lnTo>
                    <a:pt x="1020" y="68936"/>
                  </a:lnTo>
                  <a:lnTo>
                    <a:pt x="1186" y="69164"/>
                  </a:lnTo>
                  <a:lnTo>
                    <a:pt x="1373" y="69393"/>
                  </a:lnTo>
                  <a:lnTo>
                    <a:pt x="1560" y="69601"/>
                  </a:lnTo>
                  <a:lnTo>
                    <a:pt x="1747" y="69809"/>
                  </a:lnTo>
                  <a:lnTo>
                    <a:pt x="1955" y="70017"/>
                  </a:lnTo>
                  <a:lnTo>
                    <a:pt x="2184" y="70204"/>
                  </a:lnTo>
                  <a:lnTo>
                    <a:pt x="2412" y="70370"/>
                  </a:lnTo>
                  <a:lnTo>
                    <a:pt x="2641" y="70536"/>
                  </a:lnTo>
                  <a:lnTo>
                    <a:pt x="2870" y="70703"/>
                  </a:lnTo>
                  <a:lnTo>
                    <a:pt x="3119" y="70848"/>
                  </a:lnTo>
                  <a:lnTo>
                    <a:pt x="3389" y="70973"/>
                  </a:lnTo>
                  <a:lnTo>
                    <a:pt x="3660" y="71098"/>
                  </a:lnTo>
                  <a:lnTo>
                    <a:pt x="3930" y="71201"/>
                  </a:lnTo>
                  <a:lnTo>
                    <a:pt x="4200" y="71285"/>
                  </a:lnTo>
                  <a:lnTo>
                    <a:pt x="4491" y="71368"/>
                  </a:lnTo>
                  <a:lnTo>
                    <a:pt x="4782" y="71451"/>
                  </a:lnTo>
                  <a:lnTo>
                    <a:pt x="5073" y="71493"/>
                  </a:lnTo>
                  <a:lnTo>
                    <a:pt x="5364" y="71534"/>
                  </a:lnTo>
                  <a:lnTo>
                    <a:pt x="5676" y="71555"/>
                  </a:lnTo>
                  <a:lnTo>
                    <a:pt x="120534" y="71555"/>
                  </a:lnTo>
                  <a:lnTo>
                    <a:pt x="120845" y="71534"/>
                  </a:lnTo>
                  <a:lnTo>
                    <a:pt x="121136" y="71493"/>
                  </a:lnTo>
                  <a:lnTo>
                    <a:pt x="121428" y="71451"/>
                  </a:lnTo>
                  <a:lnTo>
                    <a:pt x="121719" y="71368"/>
                  </a:lnTo>
                  <a:lnTo>
                    <a:pt x="122010" y="71285"/>
                  </a:lnTo>
                  <a:lnTo>
                    <a:pt x="122280" y="71201"/>
                  </a:lnTo>
                  <a:lnTo>
                    <a:pt x="122550" y="71098"/>
                  </a:lnTo>
                  <a:lnTo>
                    <a:pt x="122820" y="70973"/>
                  </a:lnTo>
                  <a:lnTo>
                    <a:pt x="123070" y="70848"/>
                  </a:lnTo>
                  <a:lnTo>
                    <a:pt x="123319" y="70703"/>
                  </a:lnTo>
                  <a:lnTo>
                    <a:pt x="123569" y="70536"/>
                  </a:lnTo>
                  <a:lnTo>
                    <a:pt x="123797" y="70370"/>
                  </a:lnTo>
                  <a:lnTo>
                    <a:pt x="124026" y="70204"/>
                  </a:lnTo>
                  <a:lnTo>
                    <a:pt x="124255" y="70017"/>
                  </a:lnTo>
                  <a:lnTo>
                    <a:pt x="124463" y="69809"/>
                  </a:lnTo>
                  <a:lnTo>
                    <a:pt x="124650" y="69601"/>
                  </a:lnTo>
                  <a:lnTo>
                    <a:pt x="124837" y="69393"/>
                  </a:lnTo>
                  <a:lnTo>
                    <a:pt x="125024" y="69164"/>
                  </a:lnTo>
                  <a:lnTo>
                    <a:pt x="125190" y="68936"/>
                  </a:lnTo>
                  <a:lnTo>
                    <a:pt x="125336" y="68686"/>
                  </a:lnTo>
                  <a:lnTo>
                    <a:pt x="125481" y="68437"/>
                  </a:lnTo>
                  <a:lnTo>
                    <a:pt x="125606" y="68187"/>
                  </a:lnTo>
                  <a:lnTo>
                    <a:pt x="125731" y="67917"/>
                  </a:lnTo>
                  <a:lnTo>
                    <a:pt x="125835" y="67647"/>
                  </a:lnTo>
                  <a:lnTo>
                    <a:pt x="125939" y="67376"/>
                  </a:lnTo>
                  <a:lnTo>
                    <a:pt x="126022" y="67085"/>
                  </a:lnTo>
                  <a:lnTo>
                    <a:pt x="126084" y="66794"/>
                  </a:lnTo>
                  <a:lnTo>
                    <a:pt x="126126" y="66503"/>
                  </a:lnTo>
                  <a:lnTo>
                    <a:pt x="126167" y="66191"/>
                  </a:lnTo>
                  <a:lnTo>
                    <a:pt x="126188" y="65900"/>
                  </a:lnTo>
                  <a:lnTo>
                    <a:pt x="126209" y="65589"/>
                  </a:lnTo>
                  <a:lnTo>
                    <a:pt x="126209" y="5967"/>
                  </a:lnTo>
                  <a:lnTo>
                    <a:pt x="126188" y="5655"/>
                  </a:lnTo>
                  <a:lnTo>
                    <a:pt x="126167" y="5364"/>
                  </a:lnTo>
                  <a:lnTo>
                    <a:pt x="126126" y="5052"/>
                  </a:lnTo>
                  <a:lnTo>
                    <a:pt x="126084" y="4761"/>
                  </a:lnTo>
                  <a:lnTo>
                    <a:pt x="126022" y="4470"/>
                  </a:lnTo>
                  <a:lnTo>
                    <a:pt x="125939" y="4200"/>
                  </a:lnTo>
                  <a:lnTo>
                    <a:pt x="125835" y="3908"/>
                  </a:lnTo>
                  <a:lnTo>
                    <a:pt x="125731" y="3638"/>
                  </a:lnTo>
                  <a:lnTo>
                    <a:pt x="125606" y="3389"/>
                  </a:lnTo>
                  <a:lnTo>
                    <a:pt x="125481" y="3119"/>
                  </a:lnTo>
                  <a:lnTo>
                    <a:pt x="125336" y="2869"/>
                  </a:lnTo>
                  <a:lnTo>
                    <a:pt x="125190" y="2640"/>
                  </a:lnTo>
                  <a:lnTo>
                    <a:pt x="125024" y="2391"/>
                  </a:lnTo>
                  <a:lnTo>
                    <a:pt x="124837" y="2183"/>
                  </a:lnTo>
                  <a:lnTo>
                    <a:pt x="124650" y="1954"/>
                  </a:lnTo>
                  <a:lnTo>
                    <a:pt x="124463" y="1746"/>
                  </a:lnTo>
                  <a:lnTo>
                    <a:pt x="124255" y="1559"/>
                  </a:lnTo>
                  <a:lnTo>
                    <a:pt x="124026" y="1372"/>
                  </a:lnTo>
                  <a:lnTo>
                    <a:pt x="123797" y="1185"/>
                  </a:lnTo>
                  <a:lnTo>
                    <a:pt x="123569" y="1019"/>
                  </a:lnTo>
                  <a:lnTo>
                    <a:pt x="123319" y="873"/>
                  </a:lnTo>
                  <a:lnTo>
                    <a:pt x="123070" y="728"/>
                  </a:lnTo>
                  <a:lnTo>
                    <a:pt x="122820" y="582"/>
                  </a:lnTo>
                  <a:lnTo>
                    <a:pt x="122550" y="478"/>
                  </a:lnTo>
                  <a:lnTo>
                    <a:pt x="122280" y="354"/>
                  </a:lnTo>
                  <a:lnTo>
                    <a:pt x="122010" y="270"/>
                  </a:lnTo>
                  <a:lnTo>
                    <a:pt x="121719" y="187"/>
                  </a:lnTo>
                  <a:lnTo>
                    <a:pt x="121428" y="125"/>
                  </a:lnTo>
                  <a:lnTo>
                    <a:pt x="121136" y="63"/>
                  </a:lnTo>
                  <a:lnTo>
                    <a:pt x="120845" y="21"/>
                  </a:lnTo>
                  <a:lnTo>
                    <a:pt x="1205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2"/>
            <p:cNvSpPr/>
            <p:nvPr/>
          </p:nvSpPr>
          <p:spPr>
            <a:xfrm>
              <a:off x="3374975" y="1073825"/>
              <a:ext cx="3155225" cy="1788875"/>
            </a:xfrm>
            <a:custGeom>
              <a:avLst/>
              <a:gdLst/>
              <a:ahLst/>
              <a:cxnLst/>
              <a:rect l="l" t="t" r="r" b="b"/>
              <a:pathLst>
                <a:path w="126209" h="71555" fill="none" extrusionOk="0">
                  <a:moveTo>
                    <a:pt x="126209" y="5967"/>
                  </a:moveTo>
                  <a:lnTo>
                    <a:pt x="126209" y="65589"/>
                  </a:lnTo>
                  <a:lnTo>
                    <a:pt x="126209" y="65589"/>
                  </a:lnTo>
                  <a:lnTo>
                    <a:pt x="126188" y="65900"/>
                  </a:lnTo>
                  <a:lnTo>
                    <a:pt x="126167" y="66191"/>
                  </a:lnTo>
                  <a:lnTo>
                    <a:pt x="126126" y="66503"/>
                  </a:lnTo>
                  <a:lnTo>
                    <a:pt x="126084" y="66794"/>
                  </a:lnTo>
                  <a:lnTo>
                    <a:pt x="126022" y="67085"/>
                  </a:lnTo>
                  <a:lnTo>
                    <a:pt x="125939" y="67376"/>
                  </a:lnTo>
                  <a:lnTo>
                    <a:pt x="125835" y="67647"/>
                  </a:lnTo>
                  <a:lnTo>
                    <a:pt x="125731" y="67917"/>
                  </a:lnTo>
                  <a:lnTo>
                    <a:pt x="125606" y="68187"/>
                  </a:lnTo>
                  <a:lnTo>
                    <a:pt x="125481" y="68437"/>
                  </a:lnTo>
                  <a:lnTo>
                    <a:pt x="125336" y="68686"/>
                  </a:lnTo>
                  <a:lnTo>
                    <a:pt x="125190" y="68936"/>
                  </a:lnTo>
                  <a:lnTo>
                    <a:pt x="125024" y="69164"/>
                  </a:lnTo>
                  <a:lnTo>
                    <a:pt x="124837" y="69393"/>
                  </a:lnTo>
                  <a:lnTo>
                    <a:pt x="124650" y="69601"/>
                  </a:lnTo>
                  <a:lnTo>
                    <a:pt x="124463" y="69809"/>
                  </a:lnTo>
                  <a:lnTo>
                    <a:pt x="124255" y="70017"/>
                  </a:lnTo>
                  <a:lnTo>
                    <a:pt x="124026" y="70204"/>
                  </a:lnTo>
                  <a:lnTo>
                    <a:pt x="123797" y="70370"/>
                  </a:lnTo>
                  <a:lnTo>
                    <a:pt x="123569" y="70536"/>
                  </a:lnTo>
                  <a:lnTo>
                    <a:pt x="123319" y="70703"/>
                  </a:lnTo>
                  <a:lnTo>
                    <a:pt x="123070" y="70848"/>
                  </a:lnTo>
                  <a:lnTo>
                    <a:pt x="122820" y="70973"/>
                  </a:lnTo>
                  <a:lnTo>
                    <a:pt x="122550" y="71098"/>
                  </a:lnTo>
                  <a:lnTo>
                    <a:pt x="122280" y="71201"/>
                  </a:lnTo>
                  <a:lnTo>
                    <a:pt x="122010" y="71285"/>
                  </a:lnTo>
                  <a:lnTo>
                    <a:pt x="121719" y="71368"/>
                  </a:lnTo>
                  <a:lnTo>
                    <a:pt x="121428" y="71451"/>
                  </a:lnTo>
                  <a:lnTo>
                    <a:pt x="121136" y="71493"/>
                  </a:lnTo>
                  <a:lnTo>
                    <a:pt x="120845" y="71534"/>
                  </a:lnTo>
                  <a:lnTo>
                    <a:pt x="120534" y="71555"/>
                  </a:lnTo>
                  <a:lnTo>
                    <a:pt x="120222" y="71555"/>
                  </a:lnTo>
                  <a:lnTo>
                    <a:pt x="5967" y="71555"/>
                  </a:lnTo>
                  <a:lnTo>
                    <a:pt x="5967" y="71555"/>
                  </a:lnTo>
                  <a:lnTo>
                    <a:pt x="5676" y="71555"/>
                  </a:lnTo>
                  <a:lnTo>
                    <a:pt x="5364" y="71534"/>
                  </a:lnTo>
                  <a:lnTo>
                    <a:pt x="5073" y="71493"/>
                  </a:lnTo>
                  <a:lnTo>
                    <a:pt x="4782" y="71451"/>
                  </a:lnTo>
                  <a:lnTo>
                    <a:pt x="4491" y="71368"/>
                  </a:lnTo>
                  <a:lnTo>
                    <a:pt x="4200" y="71285"/>
                  </a:lnTo>
                  <a:lnTo>
                    <a:pt x="3930" y="71201"/>
                  </a:lnTo>
                  <a:lnTo>
                    <a:pt x="3660" y="71098"/>
                  </a:lnTo>
                  <a:lnTo>
                    <a:pt x="3389" y="70973"/>
                  </a:lnTo>
                  <a:lnTo>
                    <a:pt x="3119" y="70848"/>
                  </a:lnTo>
                  <a:lnTo>
                    <a:pt x="2870" y="70703"/>
                  </a:lnTo>
                  <a:lnTo>
                    <a:pt x="2641" y="70536"/>
                  </a:lnTo>
                  <a:lnTo>
                    <a:pt x="2412" y="70370"/>
                  </a:lnTo>
                  <a:lnTo>
                    <a:pt x="2184" y="70204"/>
                  </a:lnTo>
                  <a:lnTo>
                    <a:pt x="1955" y="70017"/>
                  </a:lnTo>
                  <a:lnTo>
                    <a:pt x="1747" y="69809"/>
                  </a:lnTo>
                  <a:lnTo>
                    <a:pt x="1560" y="69601"/>
                  </a:lnTo>
                  <a:lnTo>
                    <a:pt x="1373" y="69393"/>
                  </a:lnTo>
                  <a:lnTo>
                    <a:pt x="1186" y="69164"/>
                  </a:lnTo>
                  <a:lnTo>
                    <a:pt x="1020" y="68936"/>
                  </a:lnTo>
                  <a:lnTo>
                    <a:pt x="874" y="68686"/>
                  </a:lnTo>
                  <a:lnTo>
                    <a:pt x="728" y="68437"/>
                  </a:lnTo>
                  <a:lnTo>
                    <a:pt x="583" y="68187"/>
                  </a:lnTo>
                  <a:lnTo>
                    <a:pt x="479" y="67917"/>
                  </a:lnTo>
                  <a:lnTo>
                    <a:pt x="375" y="67647"/>
                  </a:lnTo>
                  <a:lnTo>
                    <a:pt x="271" y="67376"/>
                  </a:lnTo>
                  <a:lnTo>
                    <a:pt x="188" y="67085"/>
                  </a:lnTo>
                  <a:lnTo>
                    <a:pt x="126" y="66794"/>
                  </a:lnTo>
                  <a:lnTo>
                    <a:pt x="63" y="66503"/>
                  </a:lnTo>
                  <a:lnTo>
                    <a:pt x="42" y="66191"/>
                  </a:lnTo>
                  <a:lnTo>
                    <a:pt x="22" y="65900"/>
                  </a:lnTo>
                  <a:lnTo>
                    <a:pt x="1" y="65589"/>
                  </a:lnTo>
                  <a:lnTo>
                    <a:pt x="1" y="5967"/>
                  </a:lnTo>
                  <a:lnTo>
                    <a:pt x="1" y="5967"/>
                  </a:lnTo>
                  <a:lnTo>
                    <a:pt x="22" y="5655"/>
                  </a:lnTo>
                  <a:lnTo>
                    <a:pt x="42" y="5364"/>
                  </a:lnTo>
                  <a:lnTo>
                    <a:pt x="63" y="5052"/>
                  </a:lnTo>
                  <a:lnTo>
                    <a:pt x="126" y="4761"/>
                  </a:lnTo>
                  <a:lnTo>
                    <a:pt x="188" y="4470"/>
                  </a:lnTo>
                  <a:lnTo>
                    <a:pt x="271" y="4200"/>
                  </a:lnTo>
                  <a:lnTo>
                    <a:pt x="375" y="3908"/>
                  </a:lnTo>
                  <a:lnTo>
                    <a:pt x="479" y="3638"/>
                  </a:lnTo>
                  <a:lnTo>
                    <a:pt x="583" y="3389"/>
                  </a:lnTo>
                  <a:lnTo>
                    <a:pt x="728" y="3119"/>
                  </a:lnTo>
                  <a:lnTo>
                    <a:pt x="874" y="2869"/>
                  </a:lnTo>
                  <a:lnTo>
                    <a:pt x="1020" y="2640"/>
                  </a:lnTo>
                  <a:lnTo>
                    <a:pt x="1186" y="2391"/>
                  </a:lnTo>
                  <a:lnTo>
                    <a:pt x="1373" y="2183"/>
                  </a:lnTo>
                  <a:lnTo>
                    <a:pt x="1560" y="1954"/>
                  </a:lnTo>
                  <a:lnTo>
                    <a:pt x="1747" y="1746"/>
                  </a:lnTo>
                  <a:lnTo>
                    <a:pt x="1955" y="1559"/>
                  </a:lnTo>
                  <a:lnTo>
                    <a:pt x="2184" y="1372"/>
                  </a:lnTo>
                  <a:lnTo>
                    <a:pt x="2412" y="1185"/>
                  </a:lnTo>
                  <a:lnTo>
                    <a:pt x="2641" y="1019"/>
                  </a:lnTo>
                  <a:lnTo>
                    <a:pt x="2870" y="873"/>
                  </a:lnTo>
                  <a:lnTo>
                    <a:pt x="3119" y="728"/>
                  </a:lnTo>
                  <a:lnTo>
                    <a:pt x="3389" y="582"/>
                  </a:lnTo>
                  <a:lnTo>
                    <a:pt x="3660" y="478"/>
                  </a:lnTo>
                  <a:lnTo>
                    <a:pt x="3930" y="354"/>
                  </a:lnTo>
                  <a:lnTo>
                    <a:pt x="4200" y="270"/>
                  </a:lnTo>
                  <a:lnTo>
                    <a:pt x="4491" y="187"/>
                  </a:lnTo>
                  <a:lnTo>
                    <a:pt x="4782" y="125"/>
                  </a:lnTo>
                  <a:lnTo>
                    <a:pt x="5073" y="63"/>
                  </a:lnTo>
                  <a:lnTo>
                    <a:pt x="5364" y="21"/>
                  </a:lnTo>
                  <a:lnTo>
                    <a:pt x="5676" y="0"/>
                  </a:lnTo>
                  <a:lnTo>
                    <a:pt x="5967" y="0"/>
                  </a:lnTo>
                  <a:lnTo>
                    <a:pt x="120222" y="0"/>
                  </a:lnTo>
                  <a:lnTo>
                    <a:pt x="120222" y="0"/>
                  </a:lnTo>
                  <a:lnTo>
                    <a:pt x="120534" y="0"/>
                  </a:lnTo>
                  <a:lnTo>
                    <a:pt x="120845" y="21"/>
                  </a:lnTo>
                  <a:lnTo>
                    <a:pt x="121136" y="63"/>
                  </a:lnTo>
                  <a:lnTo>
                    <a:pt x="121428" y="125"/>
                  </a:lnTo>
                  <a:lnTo>
                    <a:pt x="121719" y="187"/>
                  </a:lnTo>
                  <a:lnTo>
                    <a:pt x="122010" y="270"/>
                  </a:lnTo>
                  <a:lnTo>
                    <a:pt x="122280" y="354"/>
                  </a:lnTo>
                  <a:lnTo>
                    <a:pt x="122550" y="478"/>
                  </a:lnTo>
                  <a:lnTo>
                    <a:pt x="122820" y="582"/>
                  </a:lnTo>
                  <a:lnTo>
                    <a:pt x="123070" y="728"/>
                  </a:lnTo>
                  <a:lnTo>
                    <a:pt x="123319" y="873"/>
                  </a:lnTo>
                  <a:lnTo>
                    <a:pt x="123569" y="1019"/>
                  </a:lnTo>
                  <a:lnTo>
                    <a:pt x="123797" y="1185"/>
                  </a:lnTo>
                  <a:lnTo>
                    <a:pt x="124026" y="1372"/>
                  </a:lnTo>
                  <a:lnTo>
                    <a:pt x="124255" y="1559"/>
                  </a:lnTo>
                  <a:lnTo>
                    <a:pt x="124463" y="1746"/>
                  </a:lnTo>
                  <a:lnTo>
                    <a:pt x="124650" y="1954"/>
                  </a:lnTo>
                  <a:lnTo>
                    <a:pt x="124837" y="2183"/>
                  </a:lnTo>
                  <a:lnTo>
                    <a:pt x="125024" y="2391"/>
                  </a:lnTo>
                  <a:lnTo>
                    <a:pt x="125190" y="2640"/>
                  </a:lnTo>
                  <a:lnTo>
                    <a:pt x="125336" y="2869"/>
                  </a:lnTo>
                  <a:lnTo>
                    <a:pt x="125481" y="3119"/>
                  </a:lnTo>
                  <a:lnTo>
                    <a:pt x="125606" y="3389"/>
                  </a:lnTo>
                  <a:lnTo>
                    <a:pt x="125731" y="3638"/>
                  </a:lnTo>
                  <a:lnTo>
                    <a:pt x="125835" y="3908"/>
                  </a:lnTo>
                  <a:lnTo>
                    <a:pt x="125939" y="4200"/>
                  </a:lnTo>
                  <a:lnTo>
                    <a:pt x="126022" y="4470"/>
                  </a:lnTo>
                  <a:lnTo>
                    <a:pt x="126084" y="4761"/>
                  </a:lnTo>
                  <a:lnTo>
                    <a:pt x="126126" y="5052"/>
                  </a:lnTo>
                  <a:lnTo>
                    <a:pt x="126167" y="5364"/>
                  </a:lnTo>
                  <a:lnTo>
                    <a:pt x="126188" y="5655"/>
                  </a:lnTo>
                  <a:lnTo>
                    <a:pt x="126209" y="5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2"/>
            <p:cNvSpPr/>
            <p:nvPr/>
          </p:nvSpPr>
          <p:spPr>
            <a:xfrm>
              <a:off x="3368225" y="1278575"/>
              <a:ext cx="3168750" cy="11475"/>
            </a:xfrm>
            <a:custGeom>
              <a:avLst/>
              <a:gdLst/>
              <a:ahLst/>
              <a:cxnLst/>
              <a:rect l="l" t="t" r="r" b="b"/>
              <a:pathLst>
                <a:path w="126750" h="459" extrusionOk="0">
                  <a:moveTo>
                    <a:pt x="1" y="1"/>
                  </a:moveTo>
                  <a:lnTo>
                    <a:pt x="1" y="458"/>
                  </a:lnTo>
                  <a:lnTo>
                    <a:pt x="126749" y="458"/>
                  </a:lnTo>
                  <a:lnTo>
                    <a:pt x="126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2"/>
            <p:cNvSpPr/>
            <p:nvPr/>
          </p:nvSpPr>
          <p:spPr>
            <a:xfrm>
              <a:off x="3368225" y="1552475"/>
              <a:ext cx="3168750" cy="10950"/>
            </a:xfrm>
            <a:custGeom>
              <a:avLst/>
              <a:gdLst/>
              <a:ahLst/>
              <a:cxnLst/>
              <a:rect l="l" t="t" r="r" b="b"/>
              <a:pathLst>
                <a:path w="126750" h="438" extrusionOk="0">
                  <a:moveTo>
                    <a:pt x="1" y="1"/>
                  </a:moveTo>
                  <a:lnTo>
                    <a:pt x="1" y="437"/>
                  </a:lnTo>
                  <a:lnTo>
                    <a:pt x="126749" y="437"/>
                  </a:lnTo>
                  <a:lnTo>
                    <a:pt x="126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2"/>
            <p:cNvSpPr/>
            <p:nvPr/>
          </p:nvSpPr>
          <p:spPr>
            <a:xfrm>
              <a:off x="3368225" y="1552475"/>
              <a:ext cx="3168750" cy="10950"/>
            </a:xfrm>
            <a:custGeom>
              <a:avLst/>
              <a:gdLst/>
              <a:ahLst/>
              <a:cxnLst/>
              <a:rect l="l" t="t" r="r" b="b"/>
              <a:pathLst>
                <a:path w="126750" h="438" fill="none" extrusionOk="0">
                  <a:moveTo>
                    <a:pt x="1" y="1"/>
                  </a:moveTo>
                  <a:lnTo>
                    <a:pt x="126749" y="1"/>
                  </a:lnTo>
                  <a:lnTo>
                    <a:pt x="126749" y="437"/>
                  </a:lnTo>
                  <a:lnTo>
                    <a:pt x="1" y="43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2"/>
            <p:cNvSpPr/>
            <p:nvPr/>
          </p:nvSpPr>
          <p:spPr>
            <a:xfrm>
              <a:off x="3368225" y="1825850"/>
              <a:ext cx="3168750" cy="11450"/>
            </a:xfrm>
            <a:custGeom>
              <a:avLst/>
              <a:gdLst/>
              <a:ahLst/>
              <a:cxnLst/>
              <a:rect l="l" t="t" r="r" b="b"/>
              <a:pathLst>
                <a:path w="126750" h="458" extrusionOk="0">
                  <a:moveTo>
                    <a:pt x="1" y="0"/>
                  </a:moveTo>
                  <a:lnTo>
                    <a:pt x="1" y="458"/>
                  </a:lnTo>
                  <a:lnTo>
                    <a:pt x="126749" y="458"/>
                  </a:lnTo>
                  <a:lnTo>
                    <a:pt x="1267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2"/>
            <p:cNvSpPr/>
            <p:nvPr/>
          </p:nvSpPr>
          <p:spPr>
            <a:xfrm>
              <a:off x="3368225" y="2099750"/>
              <a:ext cx="3168750" cy="10925"/>
            </a:xfrm>
            <a:custGeom>
              <a:avLst/>
              <a:gdLst/>
              <a:ahLst/>
              <a:cxnLst/>
              <a:rect l="l" t="t" r="r" b="b"/>
              <a:pathLst>
                <a:path w="126750" h="437" extrusionOk="0">
                  <a:moveTo>
                    <a:pt x="1" y="0"/>
                  </a:moveTo>
                  <a:lnTo>
                    <a:pt x="1" y="437"/>
                  </a:lnTo>
                  <a:lnTo>
                    <a:pt x="126749" y="437"/>
                  </a:lnTo>
                  <a:lnTo>
                    <a:pt x="1267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2"/>
            <p:cNvSpPr/>
            <p:nvPr/>
          </p:nvSpPr>
          <p:spPr>
            <a:xfrm>
              <a:off x="3368225" y="2373100"/>
              <a:ext cx="3168750" cy="11475"/>
            </a:xfrm>
            <a:custGeom>
              <a:avLst/>
              <a:gdLst/>
              <a:ahLst/>
              <a:cxnLst/>
              <a:rect l="l" t="t" r="r" b="b"/>
              <a:pathLst>
                <a:path w="126750" h="459" extrusionOk="0">
                  <a:moveTo>
                    <a:pt x="1" y="1"/>
                  </a:moveTo>
                  <a:lnTo>
                    <a:pt x="1" y="458"/>
                  </a:lnTo>
                  <a:lnTo>
                    <a:pt x="126749" y="458"/>
                  </a:lnTo>
                  <a:lnTo>
                    <a:pt x="126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2"/>
            <p:cNvSpPr/>
            <p:nvPr/>
          </p:nvSpPr>
          <p:spPr>
            <a:xfrm>
              <a:off x="3368225" y="2373100"/>
              <a:ext cx="3168750" cy="11475"/>
            </a:xfrm>
            <a:custGeom>
              <a:avLst/>
              <a:gdLst/>
              <a:ahLst/>
              <a:cxnLst/>
              <a:rect l="l" t="t" r="r" b="b"/>
              <a:pathLst>
                <a:path w="126750" h="459" fill="none" extrusionOk="0">
                  <a:moveTo>
                    <a:pt x="1" y="1"/>
                  </a:moveTo>
                  <a:lnTo>
                    <a:pt x="126749" y="1"/>
                  </a:lnTo>
                  <a:lnTo>
                    <a:pt x="126749" y="458"/>
                  </a:lnTo>
                  <a:lnTo>
                    <a:pt x="1" y="45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2"/>
            <p:cNvSpPr/>
            <p:nvPr/>
          </p:nvSpPr>
          <p:spPr>
            <a:xfrm>
              <a:off x="3368225" y="2646475"/>
              <a:ext cx="3168750" cy="11475"/>
            </a:xfrm>
            <a:custGeom>
              <a:avLst/>
              <a:gdLst/>
              <a:ahLst/>
              <a:cxnLst/>
              <a:rect l="l" t="t" r="r" b="b"/>
              <a:pathLst>
                <a:path w="126750" h="459" extrusionOk="0">
                  <a:moveTo>
                    <a:pt x="1" y="1"/>
                  </a:moveTo>
                  <a:lnTo>
                    <a:pt x="1" y="458"/>
                  </a:lnTo>
                  <a:lnTo>
                    <a:pt x="126749" y="458"/>
                  </a:lnTo>
                  <a:lnTo>
                    <a:pt x="126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3368225" y="2646475"/>
              <a:ext cx="3168750" cy="11475"/>
            </a:xfrm>
            <a:custGeom>
              <a:avLst/>
              <a:gdLst/>
              <a:ahLst/>
              <a:cxnLst/>
              <a:rect l="l" t="t" r="r" b="b"/>
              <a:pathLst>
                <a:path w="126750" h="459" fill="none" extrusionOk="0">
                  <a:moveTo>
                    <a:pt x="1" y="1"/>
                  </a:moveTo>
                  <a:lnTo>
                    <a:pt x="126749" y="1"/>
                  </a:lnTo>
                  <a:lnTo>
                    <a:pt x="126749" y="458"/>
                  </a:lnTo>
                  <a:lnTo>
                    <a:pt x="1" y="45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2"/>
            <p:cNvSpPr/>
            <p:nvPr/>
          </p:nvSpPr>
          <p:spPr>
            <a:xfrm>
              <a:off x="3281425" y="1686575"/>
              <a:ext cx="1946900" cy="839875"/>
            </a:xfrm>
            <a:custGeom>
              <a:avLst/>
              <a:gdLst/>
              <a:ahLst/>
              <a:cxnLst/>
              <a:rect l="l" t="t" r="r" b="b"/>
              <a:pathLst>
                <a:path w="77876" h="33595" extrusionOk="0">
                  <a:moveTo>
                    <a:pt x="77480" y="0"/>
                  </a:moveTo>
                  <a:lnTo>
                    <a:pt x="63573" y="21392"/>
                  </a:lnTo>
                  <a:lnTo>
                    <a:pt x="51682" y="5447"/>
                  </a:lnTo>
                  <a:lnTo>
                    <a:pt x="47004" y="20685"/>
                  </a:lnTo>
                  <a:lnTo>
                    <a:pt x="35238" y="15301"/>
                  </a:lnTo>
                  <a:lnTo>
                    <a:pt x="27026" y="28522"/>
                  </a:lnTo>
                  <a:lnTo>
                    <a:pt x="14345" y="21828"/>
                  </a:lnTo>
                  <a:lnTo>
                    <a:pt x="1" y="33241"/>
                  </a:lnTo>
                  <a:lnTo>
                    <a:pt x="292" y="33595"/>
                  </a:lnTo>
                  <a:lnTo>
                    <a:pt x="14407" y="22369"/>
                  </a:lnTo>
                  <a:lnTo>
                    <a:pt x="27172" y="29125"/>
                  </a:lnTo>
                  <a:lnTo>
                    <a:pt x="35404" y="15862"/>
                  </a:lnTo>
                  <a:lnTo>
                    <a:pt x="47295" y="21308"/>
                  </a:lnTo>
                  <a:lnTo>
                    <a:pt x="51848" y="6424"/>
                  </a:lnTo>
                  <a:lnTo>
                    <a:pt x="63593" y="22182"/>
                  </a:lnTo>
                  <a:lnTo>
                    <a:pt x="77875" y="250"/>
                  </a:lnTo>
                  <a:lnTo>
                    <a:pt x="7748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2"/>
            <p:cNvSpPr/>
            <p:nvPr/>
          </p:nvSpPr>
          <p:spPr>
            <a:xfrm>
              <a:off x="3607300" y="2205750"/>
              <a:ext cx="66550" cy="66550"/>
            </a:xfrm>
            <a:custGeom>
              <a:avLst/>
              <a:gdLst/>
              <a:ahLst/>
              <a:cxnLst/>
              <a:rect l="l" t="t" r="r" b="b"/>
              <a:pathLst>
                <a:path w="2662" h="2662" extrusionOk="0">
                  <a:moveTo>
                    <a:pt x="1206" y="1"/>
                  </a:moveTo>
                  <a:lnTo>
                    <a:pt x="1061" y="22"/>
                  </a:lnTo>
                  <a:lnTo>
                    <a:pt x="936" y="63"/>
                  </a:lnTo>
                  <a:lnTo>
                    <a:pt x="811" y="105"/>
                  </a:lnTo>
                  <a:lnTo>
                    <a:pt x="707" y="167"/>
                  </a:lnTo>
                  <a:lnTo>
                    <a:pt x="583" y="230"/>
                  </a:lnTo>
                  <a:lnTo>
                    <a:pt x="395" y="396"/>
                  </a:lnTo>
                  <a:lnTo>
                    <a:pt x="229" y="583"/>
                  </a:lnTo>
                  <a:lnTo>
                    <a:pt x="167" y="708"/>
                  </a:lnTo>
                  <a:lnTo>
                    <a:pt x="104" y="812"/>
                  </a:lnTo>
                  <a:lnTo>
                    <a:pt x="63" y="936"/>
                  </a:lnTo>
                  <a:lnTo>
                    <a:pt x="42" y="1061"/>
                  </a:lnTo>
                  <a:lnTo>
                    <a:pt x="21" y="1207"/>
                  </a:lnTo>
                  <a:lnTo>
                    <a:pt x="0" y="1331"/>
                  </a:lnTo>
                  <a:lnTo>
                    <a:pt x="21" y="1477"/>
                  </a:lnTo>
                  <a:lnTo>
                    <a:pt x="42" y="1602"/>
                  </a:lnTo>
                  <a:lnTo>
                    <a:pt x="63" y="1726"/>
                  </a:lnTo>
                  <a:lnTo>
                    <a:pt x="104" y="1851"/>
                  </a:lnTo>
                  <a:lnTo>
                    <a:pt x="167" y="1976"/>
                  </a:lnTo>
                  <a:lnTo>
                    <a:pt x="229" y="2080"/>
                  </a:lnTo>
                  <a:lnTo>
                    <a:pt x="395" y="2267"/>
                  </a:lnTo>
                  <a:lnTo>
                    <a:pt x="603" y="2433"/>
                  </a:lnTo>
                  <a:lnTo>
                    <a:pt x="707" y="2496"/>
                  </a:lnTo>
                  <a:lnTo>
                    <a:pt x="832" y="2558"/>
                  </a:lnTo>
                  <a:lnTo>
                    <a:pt x="936" y="2600"/>
                  </a:lnTo>
                  <a:lnTo>
                    <a:pt x="1081" y="2641"/>
                  </a:lnTo>
                  <a:lnTo>
                    <a:pt x="1206" y="2662"/>
                  </a:lnTo>
                  <a:lnTo>
                    <a:pt x="1476" y="2662"/>
                  </a:lnTo>
                  <a:lnTo>
                    <a:pt x="1601" y="2641"/>
                  </a:lnTo>
                  <a:lnTo>
                    <a:pt x="1747" y="2600"/>
                  </a:lnTo>
                  <a:lnTo>
                    <a:pt x="1851" y="2558"/>
                  </a:lnTo>
                  <a:lnTo>
                    <a:pt x="1975" y="2496"/>
                  </a:lnTo>
                  <a:lnTo>
                    <a:pt x="2079" y="2433"/>
                  </a:lnTo>
                  <a:lnTo>
                    <a:pt x="2287" y="2267"/>
                  </a:lnTo>
                  <a:lnTo>
                    <a:pt x="2433" y="2080"/>
                  </a:lnTo>
                  <a:lnTo>
                    <a:pt x="2516" y="1955"/>
                  </a:lnTo>
                  <a:lnTo>
                    <a:pt x="2557" y="1851"/>
                  </a:lnTo>
                  <a:lnTo>
                    <a:pt x="2599" y="1726"/>
                  </a:lnTo>
                  <a:lnTo>
                    <a:pt x="2641" y="1602"/>
                  </a:lnTo>
                  <a:lnTo>
                    <a:pt x="2661" y="1456"/>
                  </a:lnTo>
                  <a:lnTo>
                    <a:pt x="2661" y="1331"/>
                  </a:lnTo>
                  <a:lnTo>
                    <a:pt x="2661" y="1186"/>
                  </a:lnTo>
                  <a:lnTo>
                    <a:pt x="2641" y="1061"/>
                  </a:lnTo>
                  <a:lnTo>
                    <a:pt x="2599" y="936"/>
                  </a:lnTo>
                  <a:lnTo>
                    <a:pt x="2557" y="812"/>
                  </a:lnTo>
                  <a:lnTo>
                    <a:pt x="2516" y="687"/>
                  </a:lnTo>
                  <a:lnTo>
                    <a:pt x="2433" y="583"/>
                  </a:lnTo>
                  <a:lnTo>
                    <a:pt x="2266" y="396"/>
                  </a:lnTo>
                  <a:lnTo>
                    <a:pt x="2079" y="230"/>
                  </a:lnTo>
                  <a:lnTo>
                    <a:pt x="1975" y="167"/>
                  </a:lnTo>
                  <a:lnTo>
                    <a:pt x="1851" y="105"/>
                  </a:lnTo>
                  <a:lnTo>
                    <a:pt x="1726" y="63"/>
                  </a:lnTo>
                  <a:lnTo>
                    <a:pt x="1601" y="22"/>
                  </a:lnTo>
                  <a:lnTo>
                    <a:pt x="14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2"/>
            <p:cNvSpPr/>
            <p:nvPr/>
          </p:nvSpPr>
          <p:spPr>
            <a:xfrm>
              <a:off x="3601575" y="2200050"/>
              <a:ext cx="78000" cy="77975"/>
            </a:xfrm>
            <a:custGeom>
              <a:avLst/>
              <a:gdLst/>
              <a:ahLst/>
              <a:cxnLst/>
              <a:rect l="l" t="t" r="r" b="b"/>
              <a:pathLst>
                <a:path w="3120" h="3119" extrusionOk="0">
                  <a:moveTo>
                    <a:pt x="1581" y="458"/>
                  </a:moveTo>
                  <a:lnTo>
                    <a:pt x="1789" y="478"/>
                  </a:lnTo>
                  <a:lnTo>
                    <a:pt x="1996" y="541"/>
                  </a:lnTo>
                  <a:lnTo>
                    <a:pt x="2184" y="645"/>
                  </a:lnTo>
                  <a:lnTo>
                    <a:pt x="2350" y="769"/>
                  </a:lnTo>
                  <a:lnTo>
                    <a:pt x="2475" y="936"/>
                  </a:lnTo>
                  <a:lnTo>
                    <a:pt x="2579" y="1123"/>
                  </a:lnTo>
                  <a:lnTo>
                    <a:pt x="2641" y="1331"/>
                  </a:lnTo>
                  <a:lnTo>
                    <a:pt x="2662" y="1559"/>
                  </a:lnTo>
                  <a:lnTo>
                    <a:pt x="2641" y="1788"/>
                  </a:lnTo>
                  <a:lnTo>
                    <a:pt x="2579" y="1996"/>
                  </a:lnTo>
                  <a:lnTo>
                    <a:pt x="2475" y="2183"/>
                  </a:lnTo>
                  <a:lnTo>
                    <a:pt x="2350" y="2349"/>
                  </a:lnTo>
                  <a:lnTo>
                    <a:pt x="2184" y="2474"/>
                  </a:lnTo>
                  <a:lnTo>
                    <a:pt x="1996" y="2578"/>
                  </a:lnTo>
                  <a:lnTo>
                    <a:pt x="1789" y="2640"/>
                  </a:lnTo>
                  <a:lnTo>
                    <a:pt x="1560" y="2661"/>
                  </a:lnTo>
                  <a:lnTo>
                    <a:pt x="1352" y="2640"/>
                  </a:lnTo>
                  <a:lnTo>
                    <a:pt x="1144" y="2578"/>
                  </a:lnTo>
                  <a:lnTo>
                    <a:pt x="957" y="2474"/>
                  </a:lnTo>
                  <a:lnTo>
                    <a:pt x="791" y="2349"/>
                  </a:lnTo>
                  <a:lnTo>
                    <a:pt x="645" y="2183"/>
                  </a:lnTo>
                  <a:lnTo>
                    <a:pt x="541" y="1996"/>
                  </a:lnTo>
                  <a:lnTo>
                    <a:pt x="479" y="1788"/>
                  </a:lnTo>
                  <a:lnTo>
                    <a:pt x="458" y="1559"/>
                  </a:lnTo>
                  <a:lnTo>
                    <a:pt x="479" y="1331"/>
                  </a:lnTo>
                  <a:lnTo>
                    <a:pt x="541" y="1123"/>
                  </a:lnTo>
                  <a:lnTo>
                    <a:pt x="645" y="936"/>
                  </a:lnTo>
                  <a:lnTo>
                    <a:pt x="791" y="769"/>
                  </a:lnTo>
                  <a:lnTo>
                    <a:pt x="957" y="645"/>
                  </a:lnTo>
                  <a:lnTo>
                    <a:pt x="1144" y="541"/>
                  </a:lnTo>
                  <a:lnTo>
                    <a:pt x="1352" y="478"/>
                  </a:lnTo>
                  <a:lnTo>
                    <a:pt x="1560" y="458"/>
                  </a:lnTo>
                  <a:close/>
                  <a:moveTo>
                    <a:pt x="1414" y="0"/>
                  </a:moveTo>
                  <a:lnTo>
                    <a:pt x="1248" y="21"/>
                  </a:lnTo>
                  <a:lnTo>
                    <a:pt x="1103" y="63"/>
                  </a:lnTo>
                  <a:lnTo>
                    <a:pt x="957" y="125"/>
                  </a:lnTo>
                  <a:lnTo>
                    <a:pt x="832" y="187"/>
                  </a:lnTo>
                  <a:lnTo>
                    <a:pt x="687" y="271"/>
                  </a:lnTo>
                  <a:lnTo>
                    <a:pt x="583" y="354"/>
                  </a:lnTo>
                  <a:lnTo>
                    <a:pt x="458" y="458"/>
                  </a:lnTo>
                  <a:lnTo>
                    <a:pt x="375" y="562"/>
                  </a:lnTo>
                  <a:lnTo>
                    <a:pt x="271" y="686"/>
                  </a:lnTo>
                  <a:lnTo>
                    <a:pt x="188" y="811"/>
                  </a:lnTo>
                  <a:lnTo>
                    <a:pt x="125" y="957"/>
                  </a:lnTo>
                  <a:lnTo>
                    <a:pt x="84" y="1081"/>
                  </a:lnTo>
                  <a:lnTo>
                    <a:pt x="42" y="1248"/>
                  </a:lnTo>
                  <a:lnTo>
                    <a:pt x="22" y="1393"/>
                  </a:lnTo>
                  <a:lnTo>
                    <a:pt x="1" y="1559"/>
                  </a:lnTo>
                  <a:lnTo>
                    <a:pt x="22" y="1705"/>
                  </a:lnTo>
                  <a:lnTo>
                    <a:pt x="42" y="1871"/>
                  </a:lnTo>
                  <a:lnTo>
                    <a:pt x="84" y="2017"/>
                  </a:lnTo>
                  <a:lnTo>
                    <a:pt x="125" y="2162"/>
                  </a:lnTo>
                  <a:lnTo>
                    <a:pt x="188" y="2287"/>
                  </a:lnTo>
                  <a:lnTo>
                    <a:pt x="271" y="2433"/>
                  </a:lnTo>
                  <a:lnTo>
                    <a:pt x="375" y="2537"/>
                  </a:lnTo>
                  <a:lnTo>
                    <a:pt x="458" y="2661"/>
                  </a:lnTo>
                  <a:lnTo>
                    <a:pt x="583" y="2765"/>
                  </a:lnTo>
                  <a:lnTo>
                    <a:pt x="687" y="2848"/>
                  </a:lnTo>
                  <a:lnTo>
                    <a:pt x="832" y="2932"/>
                  </a:lnTo>
                  <a:lnTo>
                    <a:pt x="957" y="2994"/>
                  </a:lnTo>
                  <a:lnTo>
                    <a:pt x="1103" y="3035"/>
                  </a:lnTo>
                  <a:lnTo>
                    <a:pt x="1248" y="3077"/>
                  </a:lnTo>
                  <a:lnTo>
                    <a:pt x="1414" y="3098"/>
                  </a:lnTo>
                  <a:lnTo>
                    <a:pt x="1560" y="3119"/>
                  </a:lnTo>
                  <a:lnTo>
                    <a:pt x="1726" y="3098"/>
                  </a:lnTo>
                  <a:lnTo>
                    <a:pt x="1872" y="3077"/>
                  </a:lnTo>
                  <a:lnTo>
                    <a:pt x="2038" y="3035"/>
                  </a:lnTo>
                  <a:lnTo>
                    <a:pt x="2163" y="2994"/>
                  </a:lnTo>
                  <a:lnTo>
                    <a:pt x="2308" y="2932"/>
                  </a:lnTo>
                  <a:lnTo>
                    <a:pt x="2433" y="2848"/>
                  </a:lnTo>
                  <a:lnTo>
                    <a:pt x="2558" y="2765"/>
                  </a:lnTo>
                  <a:lnTo>
                    <a:pt x="2662" y="2661"/>
                  </a:lnTo>
                  <a:lnTo>
                    <a:pt x="2766" y="2537"/>
                  </a:lnTo>
                  <a:lnTo>
                    <a:pt x="2849" y="2433"/>
                  </a:lnTo>
                  <a:lnTo>
                    <a:pt x="2932" y="2287"/>
                  </a:lnTo>
                  <a:lnTo>
                    <a:pt x="2994" y="2162"/>
                  </a:lnTo>
                  <a:lnTo>
                    <a:pt x="3057" y="2017"/>
                  </a:lnTo>
                  <a:lnTo>
                    <a:pt x="3098" y="1871"/>
                  </a:lnTo>
                  <a:lnTo>
                    <a:pt x="3119" y="1705"/>
                  </a:lnTo>
                  <a:lnTo>
                    <a:pt x="3119" y="1559"/>
                  </a:lnTo>
                  <a:lnTo>
                    <a:pt x="3119" y="1393"/>
                  </a:lnTo>
                  <a:lnTo>
                    <a:pt x="3098" y="1248"/>
                  </a:lnTo>
                  <a:lnTo>
                    <a:pt x="3057" y="1081"/>
                  </a:lnTo>
                  <a:lnTo>
                    <a:pt x="2994" y="957"/>
                  </a:lnTo>
                  <a:lnTo>
                    <a:pt x="2932" y="811"/>
                  </a:lnTo>
                  <a:lnTo>
                    <a:pt x="2849" y="686"/>
                  </a:lnTo>
                  <a:lnTo>
                    <a:pt x="2766" y="562"/>
                  </a:lnTo>
                  <a:lnTo>
                    <a:pt x="2662" y="458"/>
                  </a:lnTo>
                  <a:lnTo>
                    <a:pt x="2558" y="354"/>
                  </a:lnTo>
                  <a:lnTo>
                    <a:pt x="2433" y="271"/>
                  </a:lnTo>
                  <a:lnTo>
                    <a:pt x="2308" y="187"/>
                  </a:lnTo>
                  <a:lnTo>
                    <a:pt x="2163" y="125"/>
                  </a:lnTo>
                  <a:lnTo>
                    <a:pt x="2038" y="63"/>
                  </a:lnTo>
                  <a:lnTo>
                    <a:pt x="1872" y="21"/>
                  </a:lnTo>
                  <a:lnTo>
                    <a:pt x="172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2"/>
            <p:cNvSpPr/>
            <p:nvPr/>
          </p:nvSpPr>
          <p:spPr>
            <a:xfrm>
              <a:off x="4131175" y="2043100"/>
              <a:ext cx="66550" cy="66550"/>
            </a:xfrm>
            <a:custGeom>
              <a:avLst/>
              <a:gdLst/>
              <a:ahLst/>
              <a:cxnLst/>
              <a:rect l="l" t="t" r="r" b="b"/>
              <a:pathLst>
                <a:path w="2662" h="2662" extrusionOk="0">
                  <a:moveTo>
                    <a:pt x="1185" y="0"/>
                  </a:moveTo>
                  <a:lnTo>
                    <a:pt x="1061" y="21"/>
                  </a:lnTo>
                  <a:lnTo>
                    <a:pt x="936" y="62"/>
                  </a:lnTo>
                  <a:lnTo>
                    <a:pt x="811" y="104"/>
                  </a:lnTo>
                  <a:lnTo>
                    <a:pt x="686" y="166"/>
                  </a:lnTo>
                  <a:lnTo>
                    <a:pt x="582" y="229"/>
                  </a:lnTo>
                  <a:lnTo>
                    <a:pt x="375" y="395"/>
                  </a:lnTo>
                  <a:lnTo>
                    <a:pt x="229" y="582"/>
                  </a:lnTo>
                  <a:lnTo>
                    <a:pt x="146" y="686"/>
                  </a:lnTo>
                  <a:lnTo>
                    <a:pt x="104" y="811"/>
                  </a:lnTo>
                  <a:lnTo>
                    <a:pt x="63" y="936"/>
                  </a:lnTo>
                  <a:lnTo>
                    <a:pt x="21" y="1060"/>
                  </a:lnTo>
                  <a:lnTo>
                    <a:pt x="0" y="1185"/>
                  </a:lnTo>
                  <a:lnTo>
                    <a:pt x="0" y="1331"/>
                  </a:lnTo>
                  <a:lnTo>
                    <a:pt x="0" y="1455"/>
                  </a:lnTo>
                  <a:lnTo>
                    <a:pt x="21" y="1601"/>
                  </a:lnTo>
                  <a:lnTo>
                    <a:pt x="63" y="1726"/>
                  </a:lnTo>
                  <a:lnTo>
                    <a:pt x="104" y="1850"/>
                  </a:lnTo>
                  <a:lnTo>
                    <a:pt x="167" y="1954"/>
                  </a:lnTo>
                  <a:lnTo>
                    <a:pt x="229" y="2079"/>
                  </a:lnTo>
                  <a:lnTo>
                    <a:pt x="395" y="2266"/>
                  </a:lnTo>
                  <a:lnTo>
                    <a:pt x="582" y="2432"/>
                  </a:lnTo>
                  <a:lnTo>
                    <a:pt x="707" y="2495"/>
                  </a:lnTo>
                  <a:lnTo>
                    <a:pt x="811" y="2557"/>
                  </a:lnTo>
                  <a:lnTo>
                    <a:pt x="936" y="2599"/>
                  </a:lnTo>
                  <a:lnTo>
                    <a:pt x="1061" y="2620"/>
                  </a:lnTo>
                  <a:lnTo>
                    <a:pt x="1206" y="2640"/>
                  </a:lnTo>
                  <a:lnTo>
                    <a:pt x="1331" y="2661"/>
                  </a:lnTo>
                  <a:lnTo>
                    <a:pt x="1476" y="2640"/>
                  </a:lnTo>
                  <a:lnTo>
                    <a:pt x="1601" y="2620"/>
                  </a:lnTo>
                  <a:lnTo>
                    <a:pt x="1726" y="2599"/>
                  </a:lnTo>
                  <a:lnTo>
                    <a:pt x="1851" y="2557"/>
                  </a:lnTo>
                  <a:lnTo>
                    <a:pt x="1975" y="2495"/>
                  </a:lnTo>
                  <a:lnTo>
                    <a:pt x="2079" y="2432"/>
                  </a:lnTo>
                  <a:lnTo>
                    <a:pt x="2266" y="2266"/>
                  </a:lnTo>
                  <a:lnTo>
                    <a:pt x="2433" y="2058"/>
                  </a:lnTo>
                  <a:lnTo>
                    <a:pt x="2495" y="1954"/>
                  </a:lnTo>
                  <a:lnTo>
                    <a:pt x="2557" y="1830"/>
                  </a:lnTo>
                  <a:lnTo>
                    <a:pt x="2599" y="1726"/>
                  </a:lnTo>
                  <a:lnTo>
                    <a:pt x="2641" y="1580"/>
                  </a:lnTo>
                  <a:lnTo>
                    <a:pt x="2661" y="1455"/>
                  </a:lnTo>
                  <a:lnTo>
                    <a:pt x="2661" y="1310"/>
                  </a:lnTo>
                  <a:lnTo>
                    <a:pt x="2661" y="1185"/>
                  </a:lnTo>
                  <a:lnTo>
                    <a:pt x="2641" y="1060"/>
                  </a:lnTo>
                  <a:lnTo>
                    <a:pt x="2599" y="936"/>
                  </a:lnTo>
                  <a:lnTo>
                    <a:pt x="2557" y="811"/>
                  </a:lnTo>
                  <a:lnTo>
                    <a:pt x="2495" y="686"/>
                  </a:lnTo>
                  <a:lnTo>
                    <a:pt x="2433" y="582"/>
                  </a:lnTo>
                  <a:lnTo>
                    <a:pt x="2266" y="374"/>
                  </a:lnTo>
                  <a:lnTo>
                    <a:pt x="2079" y="229"/>
                  </a:lnTo>
                  <a:lnTo>
                    <a:pt x="1955" y="146"/>
                  </a:lnTo>
                  <a:lnTo>
                    <a:pt x="1851" y="104"/>
                  </a:lnTo>
                  <a:lnTo>
                    <a:pt x="1726" y="62"/>
                  </a:lnTo>
                  <a:lnTo>
                    <a:pt x="1601" y="21"/>
                  </a:lnTo>
                  <a:lnTo>
                    <a:pt x="1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2"/>
            <p:cNvSpPr/>
            <p:nvPr/>
          </p:nvSpPr>
          <p:spPr>
            <a:xfrm>
              <a:off x="4125450" y="2037375"/>
              <a:ext cx="77475" cy="77450"/>
            </a:xfrm>
            <a:custGeom>
              <a:avLst/>
              <a:gdLst/>
              <a:ahLst/>
              <a:cxnLst/>
              <a:rect l="l" t="t" r="r" b="b"/>
              <a:pathLst>
                <a:path w="3099" h="3098" extrusionOk="0">
                  <a:moveTo>
                    <a:pt x="1560" y="458"/>
                  </a:moveTo>
                  <a:lnTo>
                    <a:pt x="1789" y="479"/>
                  </a:lnTo>
                  <a:lnTo>
                    <a:pt x="1996" y="541"/>
                  </a:lnTo>
                  <a:lnTo>
                    <a:pt x="2163" y="645"/>
                  </a:lnTo>
                  <a:lnTo>
                    <a:pt x="2329" y="770"/>
                  </a:lnTo>
                  <a:lnTo>
                    <a:pt x="2475" y="936"/>
                  </a:lnTo>
                  <a:lnTo>
                    <a:pt x="2579" y="1123"/>
                  </a:lnTo>
                  <a:lnTo>
                    <a:pt x="2641" y="1331"/>
                  </a:lnTo>
                  <a:lnTo>
                    <a:pt x="2662" y="1539"/>
                  </a:lnTo>
                  <a:lnTo>
                    <a:pt x="2662" y="1560"/>
                  </a:lnTo>
                  <a:lnTo>
                    <a:pt x="2641" y="1767"/>
                  </a:lnTo>
                  <a:lnTo>
                    <a:pt x="2579" y="1975"/>
                  </a:lnTo>
                  <a:lnTo>
                    <a:pt x="2475" y="2162"/>
                  </a:lnTo>
                  <a:lnTo>
                    <a:pt x="2329" y="2329"/>
                  </a:lnTo>
                  <a:lnTo>
                    <a:pt x="2163" y="2454"/>
                  </a:lnTo>
                  <a:lnTo>
                    <a:pt x="1976" y="2557"/>
                  </a:lnTo>
                  <a:lnTo>
                    <a:pt x="1768" y="2620"/>
                  </a:lnTo>
                  <a:lnTo>
                    <a:pt x="1560" y="2641"/>
                  </a:lnTo>
                  <a:lnTo>
                    <a:pt x="1331" y="2620"/>
                  </a:lnTo>
                  <a:lnTo>
                    <a:pt x="1123" y="2557"/>
                  </a:lnTo>
                  <a:lnTo>
                    <a:pt x="936" y="2454"/>
                  </a:lnTo>
                  <a:lnTo>
                    <a:pt x="770" y="2329"/>
                  </a:lnTo>
                  <a:lnTo>
                    <a:pt x="645" y="2162"/>
                  </a:lnTo>
                  <a:lnTo>
                    <a:pt x="541" y="1975"/>
                  </a:lnTo>
                  <a:lnTo>
                    <a:pt x="479" y="1767"/>
                  </a:lnTo>
                  <a:lnTo>
                    <a:pt x="458" y="1539"/>
                  </a:lnTo>
                  <a:lnTo>
                    <a:pt x="479" y="1331"/>
                  </a:lnTo>
                  <a:lnTo>
                    <a:pt x="541" y="1123"/>
                  </a:lnTo>
                  <a:lnTo>
                    <a:pt x="645" y="936"/>
                  </a:lnTo>
                  <a:lnTo>
                    <a:pt x="791" y="770"/>
                  </a:lnTo>
                  <a:lnTo>
                    <a:pt x="936" y="624"/>
                  </a:lnTo>
                  <a:lnTo>
                    <a:pt x="1123" y="541"/>
                  </a:lnTo>
                  <a:lnTo>
                    <a:pt x="1331" y="479"/>
                  </a:lnTo>
                  <a:lnTo>
                    <a:pt x="1560" y="458"/>
                  </a:lnTo>
                  <a:close/>
                  <a:moveTo>
                    <a:pt x="1394" y="0"/>
                  </a:moveTo>
                  <a:lnTo>
                    <a:pt x="1248" y="21"/>
                  </a:lnTo>
                  <a:lnTo>
                    <a:pt x="1082" y="63"/>
                  </a:lnTo>
                  <a:lnTo>
                    <a:pt x="957" y="125"/>
                  </a:lnTo>
                  <a:lnTo>
                    <a:pt x="811" y="188"/>
                  </a:lnTo>
                  <a:lnTo>
                    <a:pt x="687" y="271"/>
                  </a:lnTo>
                  <a:lnTo>
                    <a:pt x="562" y="354"/>
                  </a:lnTo>
                  <a:lnTo>
                    <a:pt x="458" y="458"/>
                  </a:lnTo>
                  <a:lnTo>
                    <a:pt x="354" y="562"/>
                  </a:lnTo>
                  <a:lnTo>
                    <a:pt x="271" y="686"/>
                  </a:lnTo>
                  <a:lnTo>
                    <a:pt x="188" y="811"/>
                  </a:lnTo>
                  <a:lnTo>
                    <a:pt x="125" y="957"/>
                  </a:lnTo>
                  <a:lnTo>
                    <a:pt x="63" y="1081"/>
                  </a:lnTo>
                  <a:lnTo>
                    <a:pt x="42" y="1248"/>
                  </a:lnTo>
                  <a:lnTo>
                    <a:pt x="22" y="1393"/>
                  </a:lnTo>
                  <a:lnTo>
                    <a:pt x="1" y="1560"/>
                  </a:lnTo>
                  <a:lnTo>
                    <a:pt x="22" y="1705"/>
                  </a:lnTo>
                  <a:lnTo>
                    <a:pt x="42" y="1871"/>
                  </a:lnTo>
                  <a:lnTo>
                    <a:pt x="84" y="2017"/>
                  </a:lnTo>
                  <a:lnTo>
                    <a:pt x="125" y="2162"/>
                  </a:lnTo>
                  <a:lnTo>
                    <a:pt x="188" y="2287"/>
                  </a:lnTo>
                  <a:lnTo>
                    <a:pt x="271" y="2412"/>
                  </a:lnTo>
                  <a:lnTo>
                    <a:pt x="354" y="2537"/>
                  </a:lnTo>
                  <a:lnTo>
                    <a:pt x="458" y="2641"/>
                  </a:lnTo>
                  <a:lnTo>
                    <a:pt x="583" y="2745"/>
                  </a:lnTo>
                  <a:lnTo>
                    <a:pt x="687" y="2828"/>
                  </a:lnTo>
                  <a:lnTo>
                    <a:pt x="811" y="2911"/>
                  </a:lnTo>
                  <a:lnTo>
                    <a:pt x="957" y="2973"/>
                  </a:lnTo>
                  <a:lnTo>
                    <a:pt x="1103" y="3036"/>
                  </a:lnTo>
                  <a:lnTo>
                    <a:pt x="1248" y="3077"/>
                  </a:lnTo>
                  <a:lnTo>
                    <a:pt x="1394" y="3098"/>
                  </a:lnTo>
                  <a:lnTo>
                    <a:pt x="1726" y="3098"/>
                  </a:lnTo>
                  <a:lnTo>
                    <a:pt x="1872" y="3077"/>
                  </a:lnTo>
                  <a:lnTo>
                    <a:pt x="2017" y="3036"/>
                  </a:lnTo>
                  <a:lnTo>
                    <a:pt x="2163" y="2973"/>
                  </a:lnTo>
                  <a:lnTo>
                    <a:pt x="2287" y="2911"/>
                  </a:lnTo>
                  <a:lnTo>
                    <a:pt x="2433" y="2828"/>
                  </a:lnTo>
                  <a:lnTo>
                    <a:pt x="2537" y="2745"/>
                  </a:lnTo>
                  <a:lnTo>
                    <a:pt x="2662" y="2641"/>
                  </a:lnTo>
                  <a:lnTo>
                    <a:pt x="2745" y="2537"/>
                  </a:lnTo>
                  <a:lnTo>
                    <a:pt x="2849" y="2412"/>
                  </a:lnTo>
                  <a:lnTo>
                    <a:pt x="2911" y="2287"/>
                  </a:lnTo>
                  <a:lnTo>
                    <a:pt x="2994" y="2142"/>
                  </a:lnTo>
                  <a:lnTo>
                    <a:pt x="3036" y="2017"/>
                  </a:lnTo>
                  <a:lnTo>
                    <a:pt x="3077" y="1851"/>
                  </a:lnTo>
                  <a:lnTo>
                    <a:pt x="3098" y="1705"/>
                  </a:lnTo>
                  <a:lnTo>
                    <a:pt x="3098" y="1539"/>
                  </a:lnTo>
                  <a:lnTo>
                    <a:pt x="3098" y="1393"/>
                  </a:lnTo>
                  <a:lnTo>
                    <a:pt x="3077" y="1227"/>
                  </a:lnTo>
                  <a:lnTo>
                    <a:pt x="3036" y="1081"/>
                  </a:lnTo>
                  <a:lnTo>
                    <a:pt x="2994" y="936"/>
                  </a:lnTo>
                  <a:lnTo>
                    <a:pt x="2911" y="811"/>
                  </a:lnTo>
                  <a:lnTo>
                    <a:pt x="2849" y="686"/>
                  </a:lnTo>
                  <a:lnTo>
                    <a:pt x="2745" y="562"/>
                  </a:lnTo>
                  <a:lnTo>
                    <a:pt x="2641" y="458"/>
                  </a:lnTo>
                  <a:lnTo>
                    <a:pt x="2537" y="354"/>
                  </a:lnTo>
                  <a:lnTo>
                    <a:pt x="2412" y="250"/>
                  </a:lnTo>
                  <a:lnTo>
                    <a:pt x="2287" y="188"/>
                  </a:lnTo>
                  <a:lnTo>
                    <a:pt x="2163" y="125"/>
                  </a:lnTo>
                  <a:lnTo>
                    <a:pt x="2017" y="63"/>
                  </a:lnTo>
                  <a:lnTo>
                    <a:pt x="1872" y="21"/>
                  </a:lnTo>
                  <a:lnTo>
                    <a:pt x="170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2"/>
            <p:cNvSpPr/>
            <p:nvPr/>
          </p:nvSpPr>
          <p:spPr>
            <a:xfrm>
              <a:off x="4426900" y="2178225"/>
              <a:ext cx="66550" cy="66550"/>
            </a:xfrm>
            <a:custGeom>
              <a:avLst/>
              <a:gdLst/>
              <a:ahLst/>
              <a:cxnLst/>
              <a:rect l="l" t="t" r="r" b="b"/>
              <a:pathLst>
                <a:path w="2662" h="2662" extrusionOk="0">
                  <a:moveTo>
                    <a:pt x="1185" y="0"/>
                  </a:moveTo>
                  <a:lnTo>
                    <a:pt x="1060" y="21"/>
                  </a:lnTo>
                  <a:lnTo>
                    <a:pt x="915" y="63"/>
                  </a:lnTo>
                  <a:lnTo>
                    <a:pt x="811" y="104"/>
                  </a:lnTo>
                  <a:lnTo>
                    <a:pt x="686" y="166"/>
                  </a:lnTo>
                  <a:lnTo>
                    <a:pt x="582" y="229"/>
                  </a:lnTo>
                  <a:lnTo>
                    <a:pt x="374" y="395"/>
                  </a:lnTo>
                  <a:lnTo>
                    <a:pt x="208" y="582"/>
                  </a:lnTo>
                  <a:lnTo>
                    <a:pt x="146" y="707"/>
                  </a:lnTo>
                  <a:lnTo>
                    <a:pt x="104" y="811"/>
                  </a:lnTo>
                  <a:lnTo>
                    <a:pt x="63" y="936"/>
                  </a:lnTo>
                  <a:lnTo>
                    <a:pt x="21" y="1060"/>
                  </a:lnTo>
                  <a:lnTo>
                    <a:pt x="0" y="1206"/>
                  </a:lnTo>
                  <a:lnTo>
                    <a:pt x="0" y="1331"/>
                  </a:lnTo>
                  <a:lnTo>
                    <a:pt x="0" y="1476"/>
                  </a:lnTo>
                  <a:lnTo>
                    <a:pt x="21" y="1601"/>
                  </a:lnTo>
                  <a:lnTo>
                    <a:pt x="63" y="1726"/>
                  </a:lnTo>
                  <a:lnTo>
                    <a:pt x="104" y="1850"/>
                  </a:lnTo>
                  <a:lnTo>
                    <a:pt x="166" y="1975"/>
                  </a:lnTo>
                  <a:lnTo>
                    <a:pt x="229" y="2079"/>
                  </a:lnTo>
                  <a:lnTo>
                    <a:pt x="395" y="2266"/>
                  </a:lnTo>
                  <a:lnTo>
                    <a:pt x="582" y="2432"/>
                  </a:lnTo>
                  <a:lnTo>
                    <a:pt x="686" y="2495"/>
                  </a:lnTo>
                  <a:lnTo>
                    <a:pt x="811" y="2557"/>
                  </a:lnTo>
                  <a:lnTo>
                    <a:pt x="936" y="2599"/>
                  </a:lnTo>
                  <a:lnTo>
                    <a:pt x="1060" y="2640"/>
                  </a:lnTo>
                  <a:lnTo>
                    <a:pt x="1185" y="2661"/>
                  </a:lnTo>
                  <a:lnTo>
                    <a:pt x="1455" y="2661"/>
                  </a:lnTo>
                  <a:lnTo>
                    <a:pt x="1601" y="2640"/>
                  </a:lnTo>
                  <a:lnTo>
                    <a:pt x="1726" y="2599"/>
                  </a:lnTo>
                  <a:lnTo>
                    <a:pt x="1850" y="2557"/>
                  </a:lnTo>
                  <a:lnTo>
                    <a:pt x="1954" y="2495"/>
                  </a:lnTo>
                  <a:lnTo>
                    <a:pt x="2079" y="2432"/>
                  </a:lnTo>
                  <a:lnTo>
                    <a:pt x="2266" y="2266"/>
                  </a:lnTo>
                  <a:lnTo>
                    <a:pt x="2432" y="2079"/>
                  </a:lnTo>
                  <a:lnTo>
                    <a:pt x="2495" y="1954"/>
                  </a:lnTo>
                  <a:lnTo>
                    <a:pt x="2557" y="1850"/>
                  </a:lnTo>
                  <a:lnTo>
                    <a:pt x="2599" y="1726"/>
                  </a:lnTo>
                  <a:lnTo>
                    <a:pt x="2620" y="1601"/>
                  </a:lnTo>
                  <a:lnTo>
                    <a:pt x="2640" y="1455"/>
                  </a:lnTo>
                  <a:lnTo>
                    <a:pt x="2661" y="1331"/>
                  </a:lnTo>
                  <a:lnTo>
                    <a:pt x="2661" y="1310"/>
                  </a:lnTo>
                  <a:lnTo>
                    <a:pt x="2640" y="1185"/>
                  </a:lnTo>
                  <a:lnTo>
                    <a:pt x="2620" y="1060"/>
                  </a:lnTo>
                  <a:lnTo>
                    <a:pt x="2599" y="915"/>
                  </a:lnTo>
                  <a:lnTo>
                    <a:pt x="2557" y="811"/>
                  </a:lnTo>
                  <a:lnTo>
                    <a:pt x="2495" y="686"/>
                  </a:lnTo>
                  <a:lnTo>
                    <a:pt x="2432" y="582"/>
                  </a:lnTo>
                  <a:lnTo>
                    <a:pt x="2266" y="374"/>
                  </a:lnTo>
                  <a:lnTo>
                    <a:pt x="2058" y="229"/>
                  </a:lnTo>
                  <a:lnTo>
                    <a:pt x="1954" y="166"/>
                  </a:lnTo>
                  <a:lnTo>
                    <a:pt x="1850" y="104"/>
                  </a:lnTo>
                  <a:lnTo>
                    <a:pt x="1726" y="63"/>
                  </a:lnTo>
                  <a:lnTo>
                    <a:pt x="1601" y="21"/>
                  </a:lnTo>
                  <a:lnTo>
                    <a:pt x="14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2"/>
            <p:cNvSpPr/>
            <p:nvPr/>
          </p:nvSpPr>
          <p:spPr>
            <a:xfrm>
              <a:off x="4421175" y="2172500"/>
              <a:ext cx="77975" cy="77475"/>
            </a:xfrm>
            <a:custGeom>
              <a:avLst/>
              <a:gdLst/>
              <a:ahLst/>
              <a:cxnLst/>
              <a:rect l="l" t="t" r="r" b="b"/>
              <a:pathLst>
                <a:path w="3119" h="3099" extrusionOk="0">
                  <a:moveTo>
                    <a:pt x="1560" y="458"/>
                  </a:moveTo>
                  <a:lnTo>
                    <a:pt x="1788" y="479"/>
                  </a:lnTo>
                  <a:lnTo>
                    <a:pt x="1975" y="541"/>
                  </a:lnTo>
                  <a:lnTo>
                    <a:pt x="2163" y="645"/>
                  </a:lnTo>
                  <a:lnTo>
                    <a:pt x="2329" y="770"/>
                  </a:lnTo>
                  <a:lnTo>
                    <a:pt x="2474" y="936"/>
                  </a:lnTo>
                  <a:lnTo>
                    <a:pt x="2578" y="1123"/>
                  </a:lnTo>
                  <a:lnTo>
                    <a:pt x="2641" y="1331"/>
                  </a:lnTo>
                  <a:lnTo>
                    <a:pt x="2661" y="1560"/>
                  </a:lnTo>
                  <a:lnTo>
                    <a:pt x="2641" y="1768"/>
                  </a:lnTo>
                  <a:lnTo>
                    <a:pt x="2578" y="1975"/>
                  </a:lnTo>
                  <a:lnTo>
                    <a:pt x="2474" y="2163"/>
                  </a:lnTo>
                  <a:lnTo>
                    <a:pt x="2329" y="2329"/>
                  </a:lnTo>
                  <a:lnTo>
                    <a:pt x="2183" y="2474"/>
                  </a:lnTo>
                  <a:lnTo>
                    <a:pt x="1996" y="2578"/>
                  </a:lnTo>
                  <a:lnTo>
                    <a:pt x="1788" y="2641"/>
                  </a:lnTo>
                  <a:lnTo>
                    <a:pt x="1560" y="2661"/>
                  </a:lnTo>
                  <a:lnTo>
                    <a:pt x="1331" y="2641"/>
                  </a:lnTo>
                  <a:lnTo>
                    <a:pt x="1123" y="2578"/>
                  </a:lnTo>
                  <a:lnTo>
                    <a:pt x="936" y="2474"/>
                  </a:lnTo>
                  <a:lnTo>
                    <a:pt x="770" y="2329"/>
                  </a:lnTo>
                  <a:lnTo>
                    <a:pt x="645" y="2163"/>
                  </a:lnTo>
                  <a:lnTo>
                    <a:pt x="541" y="1975"/>
                  </a:lnTo>
                  <a:lnTo>
                    <a:pt x="479" y="1768"/>
                  </a:lnTo>
                  <a:lnTo>
                    <a:pt x="458" y="1560"/>
                  </a:lnTo>
                  <a:lnTo>
                    <a:pt x="479" y="1331"/>
                  </a:lnTo>
                  <a:lnTo>
                    <a:pt x="541" y="1123"/>
                  </a:lnTo>
                  <a:lnTo>
                    <a:pt x="645" y="936"/>
                  </a:lnTo>
                  <a:lnTo>
                    <a:pt x="770" y="770"/>
                  </a:lnTo>
                  <a:lnTo>
                    <a:pt x="936" y="645"/>
                  </a:lnTo>
                  <a:lnTo>
                    <a:pt x="1123" y="541"/>
                  </a:lnTo>
                  <a:lnTo>
                    <a:pt x="1331" y="479"/>
                  </a:lnTo>
                  <a:lnTo>
                    <a:pt x="1560" y="458"/>
                  </a:lnTo>
                  <a:close/>
                  <a:moveTo>
                    <a:pt x="1560" y="1"/>
                  </a:moveTo>
                  <a:lnTo>
                    <a:pt x="1393" y="21"/>
                  </a:lnTo>
                  <a:lnTo>
                    <a:pt x="1248" y="42"/>
                  </a:lnTo>
                  <a:lnTo>
                    <a:pt x="1102" y="84"/>
                  </a:lnTo>
                  <a:lnTo>
                    <a:pt x="957" y="125"/>
                  </a:lnTo>
                  <a:lnTo>
                    <a:pt x="811" y="188"/>
                  </a:lnTo>
                  <a:lnTo>
                    <a:pt x="687" y="271"/>
                  </a:lnTo>
                  <a:lnTo>
                    <a:pt x="562" y="354"/>
                  </a:lnTo>
                  <a:lnTo>
                    <a:pt x="458" y="458"/>
                  </a:lnTo>
                  <a:lnTo>
                    <a:pt x="354" y="562"/>
                  </a:lnTo>
                  <a:lnTo>
                    <a:pt x="271" y="687"/>
                  </a:lnTo>
                  <a:lnTo>
                    <a:pt x="188" y="811"/>
                  </a:lnTo>
                  <a:lnTo>
                    <a:pt x="125" y="957"/>
                  </a:lnTo>
                  <a:lnTo>
                    <a:pt x="84" y="1102"/>
                  </a:lnTo>
                  <a:lnTo>
                    <a:pt x="42" y="1248"/>
                  </a:lnTo>
                  <a:lnTo>
                    <a:pt x="21" y="1393"/>
                  </a:lnTo>
                  <a:lnTo>
                    <a:pt x="0" y="1560"/>
                  </a:lnTo>
                  <a:lnTo>
                    <a:pt x="21" y="1705"/>
                  </a:lnTo>
                  <a:lnTo>
                    <a:pt x="42" y="1871"/>
                  </a:lnTo>
                  <a:lnTo>
                    <a:pt x="84" y="2017"/>
                  </a:lnTo>
                  <a:lnTo>
                    <a:pt x="125" y="2163"/>
                  </a:lnTo>
                  <a:lnTo>
                    <a:pt x="188" y="2287"/>
                  </a:lnTo>
                  <a:lnTo>
                    <a:pt x="271" y="2433"/>
                  </a:lnTo>
                  <a:lnTo>
                    <a:pt x="354" y="2537"/>
                  </a:lnTo>
                  <a:lnTo>
                    <a:pt x="458" y="2661"/>
                  </a:lnTo>
                  <a:lnTo>
                    <a:pt x="562" y="2745"/>
                  </a:lnTo>
                  <a:lnTo>
                    <a:pt x="687" y="2849"/>
                  </a:lnTo>
                  <a:lnTo>
                    <a:pt x="811" y="2911"/>
                  </a:lnTo>
                  <a:lnTo>
                    <a:pt x="957" y="2994"/>
                  </a:lnTo>
                  <a:lnTo>
                    <a:pt x="1102" y="3036"/>
                  </a:lnTo>
                  <a:lnTo>
                    <a:pt x="1248" y="3077"/>
                  </a:lnTo>
                  <a:lnTo>
                    <a:pt x="1393" y="3098"/>
                  </a:lnTo>
                  <a:lnTo>
                    <a:pt x="1726" y="3098"/>
                  </a:lnTo>
                  <a:lnTo>
                    <a:pt x="1871" y="3077"/>
                  </a:lnTo>
                  <a:lnTo>
                    <a:pt x="2017" y="3036"/>
                  </a:lnTo>
                  <a:lnTo>
                    <a:pt x="2163" y="2994"/>
                  </a:lnTo>
                  <a:lnTo>
                    <a:pt x="2287" y="2911"/>
                  </a:lnTo>
                  <a:lnTo>
                    <a:pt x="2433" y="2849"/>
                  </a:lnTo>
                  <a:lnTo>
                    <a:pt x="2537" y="2745"/>
                  </a:lnTo>
                  <a:lnTo>
                    <a:pt x="2661" y="2661"/>
                  </a:lnTo>
                  <a:lnTo>
                    <a:pt x="2745" y="2537"/>
                  </a:lnTo>
                  <a:lnTo>
                    <a:pt x="2849" y="2412"/>
                  </a:lnTo>
                  <a:lnTo>
                    <a:pt x="2911" y="2287"/>
                  </a:lnTo>
                  <a:lnTo>
                    <a:pt x="2994" y="2163"/>
                  </a:lnTo>
                  <a:lnTo>
                    <a:pt x="3036" y="2017"/>
                  </a:lnTo>
                  <a:lnTo>
                    <a:pt x="3077" y="1871"/>
                  </a:lnTo>
                  <a:lnTo>
                    <a:pt x="3098" y="1705"/>
                  </a:lnTo>
                  <a:lnTo>
                    <a:pt x="3119" y="1560"/>
                  </a:lnTo>
                  <a:lnTo>
                    <a:pt x="3098" y="1393"/>
                  </a:lnTo>
                  <a:lnTo>
                    <a:pt x="3077" y="1248"/>
                  </a:lnTo>
                  <a:lnTo>
                    <a:pt x="3036" y="1102"/>
                  </a:lnTo>
                  <a:lnTo>
                    <a:pt x="2994" y="957"/>
                  </a:lnTo>
                  <a:lnTo>
                    <a:pt x="2932" y="811"/>
                  </a:lnTo>
                  <a:lnTo>
                    <a:pt x="2849" y="687"/>
                  </a:lnTo>
                  <a:lnTo>
                    <a:pt x="2745" y="562"/>
                  </a:lnTo>
                  <a:lnTo>
                    <a:pt x="2661" y="458"/>
                  </a:lnTo>
                  <a:lnTo>
                    <a:pt x="2537" y="354"/>
                  </a:lnTo>
                  <a:lnTo>
                    <a:pt x="2433" y="271"/>
                  </a:lnTo>
                  <a:lnTo>
                    <a:pt x="2287" y="188"/>
                  </a:lnTo>
                  <a:lnTo>
                    <a:pt x="2163" y="125"/>
                  </a:lnTo>
                  <a:lnTo>
                    <a:pt x="2017" y="84"/>
                  </a:lnTo>
                  <a:lnTo>
                    <a:pt x="1871" y="42"/>
                  </a:lnTo>
                  <a:lnTo>
                    <a:pt x="1726" y="21"/>
                  </a:lnTo>
                  <a:lnTo>
                    <a:pt x="1560"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2"/>
            <p:cNvSpPr/>
            <p:nvPr/>
          </p:nvSpPr>
          <p:spPr>
            <a:xfrm>
              <a:off x="4542800" y="1801950"/>
              <a:ext cx="66525" cy="66550"/>
            </a:xfrm>
            <a:custGeom>
              <a:avLst/>
              <a:gdLst/>
              <a:ahLst/>
              <a:cxnLst/>
              <a:rect l="l" t="t" r="r" b="b"/>
              <a:pathLst>
                <a:path w="2661" h="2662" extrusionOk="0">
                  <a:moveTo>
                    <a:pt x="1164" y="0"/>
                  </a:moveTo>
                  <a:lnTo>
                    <a:pt x="1039" y="21"/>
                  </a:lnTo>
                  <a:lnTo>
                    <a:pt x="915" y="63"/>
                  </a:lnTo>
                  <a:lnTo>
                    <a:pt x="790" y="104"/>
                  </a:lnTo>
                  <a:lnTo>
                    <a:pt x="561" y="229"/>
                  </a:lnTo>
                  <a:lnTo>
                    <a:pt x="374" y="395"/>
                  </a:lnTo>
                  <a:lnTo>
                    <a:pt x="208" y="582"/>
                  </a:lnTo>
                  <a:lnTo>
                    <a:pt x="83" y="811"/>
                  </a:lnTo>
                  <a:lnTo>
                    <a:pt x="42" y="936"/>
                  </a:lnTo>
                  <a:lnTo>
                    <a:pt x="21" y="1060"/>
                  </a:lnTo>
                  <a:lnTo>
                    <a:pt x="0" y="1185"/>
                  </a:lnTo>
                  <a:lnTo>
                    <a:pt x="0" y="1331"/>
                  </a:lnTo>
                  <a:lnTo>
                    <a:pt x="0" y="1455"/>
                  </a:lnTo>
                  <a:lnTo>
                    <a:pt x="21" y="1601"/>
                  </a:lnTo>
                  <a:lnTo>
                    <a:pt x="42" y="1726"/>
                  </a:lnTo>
                  <a:lnTo>
                    <a:pt x="104" y="1850"/>
                  </a:lnTo>
                  <a:lnTo>
                    <a:pt x="146" y="1954"/>
                  </a:lnTo>
                  <a:lnTo>
                    <a:pt x="229" y="2079"/>
                  </a:lnTo>
                  <a:lnTo>
                    <a:pt x="374" y="2266"/>
                  </a:lnTo>
                  <a:lnTo>
                    <a:pt x="582" y="2432"/>
                  </a:lnTo>
                  <a:lnTo>
                    <a:pt x="686" y="2495"/>
                  </a:lnTo>
                  <a:lnTo>
                    <a:pt x="811" y="2557"/>
                  </a:lnTo>
                  <a:lnTo>
                    <a:pt x="936" y="2599"/>
                  </a:lnTo>
                  <a:lnTo>
                    <a:pt x="1060" y="2620"/>
                  </a:lnTo>
                  <a:lnTo>
                    <a:pt x="1185" y="2640"/>
                  </a:lnTo>
                  <a:lnTo>
                    <a:pt x="1331" y="2661"/>
                  </a:lnTo>
                  <a:lnTo>
                    <a:pt x="1455" y="2640"/>
                  </a:lnTo>
                  <a:lnTo>
                    <a:pt x="1601" y="2620"/>
                  </a:lnTo>
                  <a:lnTo>
                    <a:pt x="1725" y="2599"/>
                  </a:lnTo>
                  <a:lnTo>
                    <a:pt x="1850" y="2557"/>
                  </a:lnTo>
                  <a:lnTo>
                    <a:pt x="1954" y="2495"/>
                  </a:lnTo>
                  <a:lnTo>
                    <a:pt x="2058" y="2432"/>
                  </a:lnTo>
                  <a:lnTo>
                    <a:pt x="2266" y="2266"/>
                  </a:lnTo>
                  <a:lnTo>
                    <a:pt x="2432" y="2058"/>
                  </a:lnTo>
                  <a:lnTo>
                    <a:pt x="2495" y="1954"/>
                  </a:lnTo>
                  <a:lnTo>
                    <a:pt x="2557" y="1830"/>
                  </a:lnTo>
                  <a:lnTo>
                    <a:pt x="2599" y="1705"/>
                  </a:lnTo>
                  <a:lnTo>
                    <a:pt x="2619" y="1580"/>
                  </a:lnTo>
                  <a:lnTo>
                    <a:pt x="2640" y="1455"/>
                  </a:lnTo>
                  <a:lnTo>
                    <a:pt x="2661" y="1310"/>
                  </a:lnTo>
                  <a:lnTo>
                    <a:pt x="2640" y="1310"/>
                  </a:lnTo>
                  <a:lnTo>
                    <a:pt x="2640" y="1164"/>
                  </a:lnTo>
                  <a:lnTo>
                    <a:pt x="2619" y="1040"/>
                  </a:lnTo>
                  <a:lnTo>
                    <a:pt x="2578" y="915"/>
                  </a:lnTo>
                  <a:lnTo>
                    <a:pt x="2536" y="790"/>
                  </a:lnTo>
                  <a:lnTo>
                    <a:pt x="2474" y="665"/>
                  </a:lnTo>
                  <a:lnTo>
                    <a:pt x="2412" y="561"/>
                  </a:lnTo>
                  <a:lnTo>
                    <a:pt x="2245" y="374"/>
                  </a:lnTo>
                  <a:lnTo>
                    <a:pt x="2037" y="208"/>
                  </a:lnTo>
                  <a:lnTo>
                    <a:pt x="1933" y="146"/>
                  </a:lnTo>
                  <a:lnTo>
                    <a:pt x="1809" y="83"/>
                  </a:lnTo>
                  <a:lnTo>
                    <a:pt x="1684" y="42"/>
                  </a:lnTo>
                  <a:lnTo>
                    <a:pt x="1559" y="21"/>
                  </a:lnTo>
                  <a:lnTo>
                    <a:pt x="1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2"/>
            <p:cNvSpPr/>
            <p:nvPr/>
          </p:nvSpPr>
          <p:spPr>
            <a:xfrm>
              <a:off x="4536550" y="1796225"/>
              <a:ext cx="77475" cy="77475"/>
            </a:xfrm>
            <a:custGeom>
              <a:avLst/>
              <a:gdLst/>
              <a:ahLst/>
              <a:cxnLst/>
              <a:rect l="l" t="t" r="r" b="b"/>
              <a:pathLst>
                <a:path w="3099" h="3099" extrusionOk="0">
                  <a:moveTo>
                    <a:pt x="1560" y="437"/>
                  </a:moveTo>
                  <a:lnTo>
                    <a:pt x="1768" y="479"/>
                  </a:lnTo>
                  <a:lnTo>
                    <a:pt x="1975" y="541"/>
                  </a:lnTo>
                  <a:lnTo>
                    <a:pt x="2163" y="645"/>
                  </a:lnTo>
                  <a:lnTo>
                    <a:pt x="2329" y="770"/>
                  </a:lnTo>
                  <a:lnTo>
                    <a:pt x="2474" y="936"/>
                  </a:lnTo>
                  <a:lnTo>
                    <a:pt x="2558" y="1123"/>
                  </a:lnTo>
                  <a:lnTo>
                    <a:pt x="2620" y="1331"/>
                  </a:lnTo>
                  <a:lnTo>
                    <a:pt x="2662" y="1539"/>
                  </a:lnTo>
                  <a:lnTo>
                    <a:pt x="2662" y="1560"/>
                  </a:lnTo>
                  <a:lnTo>
                    <a:pt x="2620" y="1768"/>
                  </a:lnTo>
                  <a:lnTo>
                    <a:pt x="2558" y="1975"/>
                  </a:lnTo>
                  <a:lnTo>
                    <a:pt x="2454" y="2163"/>
                  </a:lnTo>
                  <a:lnTo>
                    <a:pt x="2329" y="2329"/>
                  </a:lnTo>
                  <a:lnTo>
                    <a:pt x="2163" y="2474"/>
                  </a:lnTo>
                  <a:lnTo>
                    <a:pt x="1975" y="2578"/>
                  </a:lnTo>
                  <a:lnTo>
                    <a:pt x="1768" y="2641"/>
                  </a:lnTo>
                  <a:lnTo>
                    <a:pt x="1539" y="2661"/>
                  </a:lnTo>
                  <a:lnTo>
                    <a:pt x="1331" y="2641"/>
                  </a:lnTo>
                  <a:lnTo>
                    <a:pt x="1123" y="2578"/>
                  </a:lnTo>
                  <a:lnTo>
                    <a:pt x="936" y="2474"/>
                  </a:lnTo>
                  <a:lnTo>
                    <a:pt x="770" y="2329"/>
                  </a:lnTo>
                  <a:lnTo>
                    <a:pt x="624" y="2163"/>
                  </a:lnTo>
                  <a:lnTo>
                    <a:pt x="520" y="1975"/>
                  </a:lnTo>
                  <a:lnTo>
                    <a:pt x="458" y="1768"/>
                  </a:lnTo>
                  <a:lnTo>
                    <a:pt x="437" y="1560"/>
                  </a:lnTo>
                  <a:lnTo>
                    <a:pt x="458" y="1331"/>
                  </a:lnTo>
                  <a:lnTo>
                    <a:pt x="520" y="1123"/>
                  </a:lnTo>
                  <a:lnTo>
                    <a:pt x="624" y="936"/>
                  </a:lnTo>
                  <a:lnTo>
                    <a:pt x="770" y="770"/>
                  </a:lnTo>
                  <a:lnTo>
                    <a:pt x="936" y="645"/>
                  </a:lnTo>
                  <a:lnTo>
                    <a:pt x="1123" y="541"/>
                  </a:lnTo>
                  <a:lnTo>
                    <a:pt x="1331" y="479"/>
                  </a:lnTo>
                  <a:lnTo>
                    <a:pt x="1539" y="437"/>
                  </a:lnTo>
                  <a:close/>
                  <a:moveTo>
                    <a:pt x="1393" y="0"/>
                  </a:moveTo>
                  <a:lnTo>
                    <a:pt x="1227" y="21"/>
                  </a:lnTo>
                  <a:lnTo>
                    <a:pt x="1082" y="63"/>
                  </a:lnTo>
                  <a:lnTo>
                    <a:pt x="936" y="104"/>
                  </a:lnTo>
                  <a:lnTo>
                    <a:pt x="811" y="188"/>
                  </a:lnTo>
                  <a:lnTo>
                    <a:pt x="687" y="250"/>
                  </a:lnTo>
                  <a:lnTo>
                    <a:pt x="562" y="354"/>
                  </a:lnTo>
                  <a:lnTo>
                    <a:pt x="437" y="437"/>
                  </a:lnTo>
                  <a:lnTo>
                    <a:pt x="354" y="562"/>
                  </a:lnTo>
                  <a:lnTo>
                    <a:pt x="250" y="687"/>
                  </a:lnTo>
                  <a:lnTo>
                    <a:pt x="188" y="811"/>
                  </a:lnTo>
                  <a:lnTo>
                    <a:pt x="105" y="936"/>
                  </a:lnTo>
                  <a:lnTo>
                    <a:pt x="63" y="1082"/>
                  </a:lnTo>
                  <a:lnTo>
                    <a:pt x="21" y="1227"/>
                  </a:lnTo>
                  <a:lnTo>
                    <a:pt x="1" y="1393"/>
                  </a:lnTo>
                  <a:lnTo>
                    <a:pt x="1" y="1539"/>
                  </a:lnTo>
                  <a:lnTo>
                    <a:pt x="1" y="1705"/>
                  </a:lnTo>
                  <a:lnTo>
                    <a:pt x="21" y="1851"/>
                  </a:lnTo>
                  <a:lnTo>
                    <a:pt x="63" y="2017"/>
                  </a:lnTo>
                  <a:lnTo>
                    <a:pt x="105" y="2163"/>
                  </a:lnTo>
                  <a:lnTo>
                    <a:pt x="188" y="2287"/>
                  </a:lnTo>
                  <a:lnTo>
                    <a:pt x="250" y="2412"/>
                  </a:lnTo>
                  <a:lnTo>
                    <a:pt x="354" y="2537"/>
                  </a:lnTo>
                  <a:lnTo>
                    <a:pt x="437" y="2641"/>
                  </a:lnTo>
                  <a:lnTo>
                    <a:pt x="562" y="2745"/>
                  </a:lnTo>
                  <a:lnTo>
                    <a:pt x="687" y="2828"/>
                  </a:lnTo>
                  <a:lnTo>
                    <a:pt x="811" y="2911"/>
                  </a:lnTo>
                  <a:lnTo>
                    <a:pt x="936" y="2973"/>
                  </a:lnTo>
                  <a:lnTo>
                    <a:pt x="1082" y="3036"/>
                  </a:lnTo>
                  <a:lnTo>
                    <a:pt x="1227" y="3077"/>
                  </a:lnTo>
                  <a:lnTo>
                    <a:pt x="1393" y="3098"/>
                  </a:lnTo>
                  <a:lnTo>
                    <a:pt x="1705" y="3098"/>
                  </a:lnTo>
                  <a:lnTo>
                    <a:pt x="1872" y="3077"/>
                  </a:lnTo>
                  <a:lnTo>
                    <a:pt x="2017" y="3036"/>
                  </a:lnTo>
                  <a:lnTo>
                    <a:pt x="2163" y="2973"/>
                  </a:lnTo>
                  <a:lnTo>
                    <a:pt x="2287" y="2911"/>
                  </a:lnTo>
                  <a:lnTo>
                    <a:pt x="2412" y="2828"/>
                  </a:lnTo>
                  <a:lnTo>
                    <a:pt x="2537" y="2745"/>
                  </a:lnTo>
                  <a:lnTo>
                    <a:pt x="2641" y="2641"/>
                  </a:lnTo>
                  <a:lnTo>
                    <a:pt x="2745" y="2537"/>
                  </a:lnTo>
                  <a:lnTo>
                    <a:pt x="2828" y="2412"/>
                  </a:lnTo>
                  <a:lnTo>
                    <a:pt x="2911" y="2287"/>
                  </a:lnTo>
                  <a:lnTo>
                    <a:pt x="2973" y="2163"/>
                  </a:lnTo>
                  <a:lnTo>
                    <a:pt x="3036" y="2017"/>
                  </a:lnTo>
                  <a:lnTo>
                    <a:pt x="3077" y="1851"/>
                  </a:lnTo>
                  <a:lnTo>
                    <a:pt x="3098" y="1705"/>
                  </a:lnTo>
                  <a:lnTo>
                    <a:pt x="3098" y="1539"/>
                  </a:lnTo>
                  <a:lnTo>
                    <a:pt x="3098" y="1393"/>
                  </a:lnTo>
                  <a:lnTo>
                    <a:pt x="3077" y="1227"/>
                  </a:lnTo>
                  <a:lnTo>
                    <a:pt x="3036" y="1082"/>
                  </a:lnTo>
                  <a:lnTo>
                    <a:pt x="2973" y="936"/>
                  </a:lnTo>
                  <a:lnTo>
                    <a:pt x="2911" y="811"/>
                  </a:lnTo>
                  <a:lnTo>
                    <a:pt x="2828" y="687"/>
                  </a:lnTo>
                  <a:lnTo>
                    <a:pt x="2745" y="562"/>
                  </a:lnTo>
                  <a:lnTo>
                    <a:pt x="2641" y="437"/>
                  </a:lnTo>
                  <a:lnTo>
                    <a:pt x="2537" y="354"/>
                  </a:lnTo>
                  <a:lnTo>
                    <a:pt x="2412" y="250"/>
                  </a:lnTo>
                  <a:lnTo>
                    <a:pt x="2287" y="188"/>
                  </a:lnTo>
                  <a:lnTo>
                    <a:pt x="2163" y="104"/>
                  </a:lnTo>
                  <a:lnTo>
                    <a:pt x="2017" y="63"/>
                  </a:lnTo>
                  <a:lnTo>
                    <a:pt x="1872" y="21"/>
                  </a:lnTo>
                  <a:lnTo>
                    <a:pt x="170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2"/>
            <p:cNvSpPr/>
            <p:nvPr/>
          </p:nvSpPr>
          <p:spPr>
            <a:xfrm>
              <a:off x="4837475" y="2197975"/>
              <a:ext cx="66550" cy="66550"/>
            </a:xfrm>
            <a:custGeom>
              <a:avLst/>
              <a:gdLst/>
              <a:ahLst/>
              <a:cxnLst/>
              <a:rect l="l" t="t" r="r" b="b"/>
              <a:pathLst>
                <a:path w="2662" h="2662" extrusionOk="0">
                  <a:moveTo>
                    <a:pt x="1310" y="0"/>
                  </a:moveTo>
                  <a:lnTo>
                    <a:pt x="1185" y="21"/>
                  </a:lnTo>
                  <a:lnTo>
                    <a:pt x="1060" y="42"/>
                  </a:lnTo>
                  <a:lnTo>
                    <a:pt x="936" y="83"/>
                  </a:lnTo>
                  <a:lnTo>
                    <a:pt x="811" y="125"/>
                  </a:lnTo>
                  <a:lnTo>
                    <a:pt x="582" y="250"/>
                  </a:lnTo>
                  <a:lnTo>
                    <a:pt x="395" y="416"/>
                  </a:lnTo>
                  <a:lnTo>
                    <a:pt x="229" y="603"/>
                  </a:lnTo>
                  <a:lnTo>
                    <a:pt x="104" y="832"/>
                  </a:lnTo>
                  <a:lnTo>
                    <a:pt x="63" y="956"/>
                  </a:lnTo>
                  <a:lnTo>
                    <a:pt x="42" y="1081"/>
                  </a:lnTo>
                  <a:lnTo>
                    <a:pt x="21" y="1206"/>
                  </a:lnTo>
                  <a:lnTo>
                    <a:pt x="0" y="1331"/>
                  </a:lnTo>
                  <a:lnTo>
                    <a:pt x="21" y="1476"/>
                  </a:lnTo>
                  <a:lnTo>
                    <a:pt x="42" y="1601"/>
                  </a:lnTo>
                  <a:lnTo>
                    <a:pt x="63" y="1726"/>
                  </a:lnTo>
                  <a:lnTo>
                    <a:pt x="125" y="1850"/>
                  </a:lnTo>
                  <a:lnTo>
                    <a:pt x="167" y="1975"/>
                  </a:lnTo>
                  <a:lnTo>
                    <a:pt x="229" y="2079"/>
                  </a:lnTo>
                  <a:lnTo>
                    <a:pt x="395" y="2287"/>
                  </a:lnTo>
                  <a:lnTo>
                    <a:pt x="603" y="2432"/>
                  </a:lnTo>
                  <a:lnTo>
                    <a:pt x="707" y="2516"/>
                  </a:lnTo>
                  <a:lnTo>
                    <a:pt x="832" y="2557"/>
                  </a:lnTo>
                  <a:lnTo>
                    <a:pt x="936" y="2620"/>
                  </a:lnTo>
                  <a:lnTo>
                    <a:pt x="1081" y="2640"/>
                  </a:lnTo>
                  <a:lnTo>
                    <a:pt x="1206" y="2661"/>
                  </a:lnTo>
                  <a:lnTo>
                    <a:pt x="1476" y="2661"/>
                  </a:lnTo>
                  <a:lnTo>
                    <a:pt x="1601" y="2640"/>
                  </a:lnTo>
                  <a:lnTo>
                    <a:pt x="1746" y="2620"/>
                  </a:lnTo>
                  <a:lnTo>
                    <a:pt x="1850" y="2557"/>
                  </a:lnTo>
                  <a:lnTo>
                    <a:pt x="1975" y="2516"/>
                  </a:lnTo>
                  <a:lnTo>
                    <a:pt x="2079" y="2432"/>
                  </a:lnTo>
                  <a:lnTo>
                    <a:pt x="2287" y="2287"/>
                  </a:lnTo>
                  <a:lnTo>
                    <a:pt x="2453" y="2079"/>
                  </a:lnTo>
                  <a:lnTo>
                    <a:pt x="2516" y="1975"/>
                  </a:lnTo>
                  <a:lnTo>
                    <a:pt x="2557" y="1850"/>
                  </a:lnTo>
                  <a:lnTo>
                    <a:pt x="2620" y="1726"/>
                  </a:lnTo>
                  <a:lnTo>
                    <a:pt x="2640" y="1601"/>
                  </a:lnTo>
                  <a:lnTo>
                    <a:pt x="2661" y="1476"/>
                  </a:lnTo>
                  <a:lnTo>
                    <a:pt x="2661" y="1331"/>
                  </a:lnTo>
                  <a:lnTo>
                    <a:pt x="2661" y="1310"/>
                  </a:lnTo>
                  <a:lnTo>
                    <a:pt x="2661" y="1185"/>
                  </a:lnTo>
                  <a:lnTo>
                    <a:pt x="2640" y="1040"/>
                  </a:lnTo>
                  <a:lnTo>
                    <a:pt x="2599" y="915"/>
                  </a:lnTo>
                  <a:lnTo>
                    <a:pt x="2557" y="811"/>
                  </a:lnTo>
                  <a:lnTo>
                    <a:pt x="2495" y="686"/>
                  </a:lnTo>
                  <a:lnTo>
                    <a:pt x="2432" y="582"/>
                  </a:lnTo>
                  <a:lnTo>
                    <a:pt x="2266" y="374"/>
                  </a:lnTo>
                  <a:lnTo>
                    <a:pt x="2058" y="229"/>
                  </a:lnTo>
                  <a:lnTo>
                    <a:pt x="1954" y="166"/>
                  </a:lnTo>
                  <a:lnTo>
                    <a:pt x="1830" y="104"/>
                  </a:lnTo>
                  <a:lnTo>
                    <a:pt x="1705" y="63"/>
                  </a:lnTo>
                  <a:lnTo>
                    <a:pt x="1580" y="42"/>
                  </a:lnTo>
                  <a:lnTo>
                    <a:pt x="1455" y="21"/>
                  </a:lnTo>
                  <a:lnTo>
                    <a:pt x="13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2"/>
            <p:cNvSpPr/>
            <p:nvPr/>
          </p:nvSpPr>
          <p:spPr>
            <a:xfrm>
              <a:off x="4832275" y="2192250"/>
              <a:ext cx="77450" cy="77975"/>
            </a:xfrm>
            <a:custGeom>
              <a:avLst/>
              <a:gdLst/>
              <a:ahLst/>
              <a:cxnLst/>
              <a:rect l="l" t="t" r="r" b="b"/>
              <a:pathLst>
                <a:path w="3098" h="3119" extrusionOk="0">
                  <a:moveTo>
                    <a:pt x="1539" y="458"/>
                  </a:moveTo>
                  <a:lnTo>
                    <a:pt x="1767" y="479"/>
                  </a:lnTo>
                  <a:lnTo>
                    <a:pt x="1975" y="541"/>
                  </a:lnTo>
                  <a:lnTo>
                    <a:pt x="2162" y="645"/>
                  </a:lnTo>
                  <a:lnTo>
                    <a:pt x="2329" y="790"/>
                  </a:lnTo>
                  <a:lnTo>
                    <a:pt x="2474" y="957"/>
                  </a:lnTo>
                  <a:lnTo>
                    <a:pt x="2557" y="1144"/>
                  </a:lnTo>
                  <a:lnTo>
                    <a:pt x="2640" y="1352"/>
                  </a:lnTo>
                  <a:lnTo>
                    <a:pt x="2661" y="1560"/>
                  </a:lnTo>
                  <a:lnTo>
                    <a:pt x="2640" y="1788"/>
                  </a:lnTo>
                  <a:lnTo>
                    <a:pt x="2557" y="1996"/>
                  </a:lnTo>
                  <a:lnTo>
                    <a:pt x="2474" y="2183"/>
                  </a:lnTo>
                  <a:lnTo>
                    <a:pt x="2329" y="2350"/>
                  </a:lnTo>
                  <a:lnTo>
                    <a:pt x="2162" y="2495"/>
                  </a:lnTo>
                  <a:lnTo>
                    <a:pt x="1975" y="2578"/>
                  </a:lnTo>
                  <a:lnTo>
                    <a:pt x="1767" y="2661"/>
                  </a:lnTo>
                  <a:lnTo>
                    <a:pt x="1539" y="2682"/>
                  </a:lnTo>
                  <a:lnTo>
                    <a:pt x="1331" y="2661"/>
                  </a:lnTo>
                  <a:lnTo>
                    <a:pt x="1123" y="2578"/>
                  </a:lnTo>
                  <a:lnTo>
                    <a:pt x="936" y="2495"/>
                  </a:lnTo>
                  <a:lnTo>
                    <a:pt x="770" y="2350"/>
                  </a:lnTo>
                  <a:lnTo>
                    <a:pt x="624" y="2183"/>
                  </a:lnTo>
                  <a:lnTo>
                    <a:pt x="541" y="1996"/>
                  </a:lnTo>
                  <a:lnTo>
                    <a:pt x="458" y="1788"/>
                  </a:lnTo>
                  <a:lnTo>
                    <a:pt x="437" y="1560"/>
                  </a:lnTo>
                  <a:lnTo>
                    <a:pt x="458" y="1352"/>
                  </a:lnTo>
                  <a:lnTo>
                    <a:pt x="541" y="1144"/>
                  </a:lnTo>
                  <a:lnTo>
                    <a:pt x="624" y="957"/>
                  </a:lnTo>
                  <a:lnTo>
                    <a:pt x="770" y="790"/>
                  </a:lnTo>
                  <a:lnTo>
                    <a:pt x="936" y="645"/>
                  </a:lnTo>
                  <a:lnTo>
                    <a:pt x="1123" y="541"/>
                  </a:lnTo>
                  <a:lnTo>
                    <a:pt x="1331" y="479"/>
                  </a:lnTo>
                  <a:lnTo>
                    <a:pt x="1539" y="458"/>
                  </a:lnTo>
                  <a:close/>
                  <a:moveTo>
                    <a:pt x="1539" y="0"/>
                  </a:moveTo>
                  <a:lnTo>
                    <a:pt x="1393" y="21"/>
                  </a:lnTo>
                  <a:lnTo>
                    <a:pt x="1227" y="42"/>
                  </a:lnTo>
                  <a:lnTo>
                    <a:pt x="1081" y="84"/>
                  </a:lnTo>
                  <a:lnTo>
                    <a:pt x="936" y="125"/>
                  </a:lnTo>
                  <a:lnTo>
                    <a:pt x="811" y="188"/>
                  </a:lnTo>
                  <a:lnTo>
                    <a:pt x="686" y="271"/>
                  </a:lnTo>
                  <a:lnTo>
                    <a:pt x="562" y="354"/>
                  </a:lnTo>
                  <a:lnTo>
                    <a:pt x="458" y="458"/>
                  </a:lnTo>
                  <a:lnTo>
                    <a:pt x="354" y="583"/>
                  </a:lnTo>
                  <a:lnTo>
                    <a:pt x="250" y="687"/>
                  </a:lnTo>
                  <a:lnTo>
                    <a:pt x="187" y="832"/>
                  </a:lnTo>
                  <a:lnTo>
                    <a:pt x="125" y="957"/>
                  </a:lnTo>
                  <a:lnTo>
                    <a:pt x="63" y="1102"/>
                  </a:lnTo>
                  <a:lnTo>
                    <a:pt x="21" y="1248"/>
                  </a:lnTo>
                  <a:lnTo>
                    <a:pt x="0" y="1414"/>
                  </a:lnTo>
                  <a:lnTo>
                    <a:pt x="0" y="1560"/>
                  </a:lnTo>
                  <a:lnTo>
                    <a:pt x="0" y="1726"/>
                  </a:lnTo>
                  <a:lnTo>
                    <a:pt x="21" y="1871"/>
                  </a:lnTo>
                  <a:lnTo>
                    <a:pt x="63" y="2017"/>
                  </a:lnTo>
                  <a:lnTo>
                    <a:pt x="125" y="2163"/>
                  </a:lnTo>
                  <a:lnTo>
                    <a:pt x="187" y="2308"/>
                  </a:lnTo>
                  <a:lnTo>
                    <a:pt x="250" y="2433"/>
                  </a:lnTo>
                  <a:lnTo>
                    <a:pt x="354" y="2557"/>
                  </a:lnTo>
                  <a:lnTo>
                    <a:pt x="458" y="2661"/>
                  </a:lnTo>
                  <a:lnTo>
                    <a:pt x="562" y="2765"/>
                  </a:lnTo>
                  <a:lnTo>
                    <a:pt x="686" y="2849"/>
                  </a:lnTo>
                  <a:lnTo>
                    <a:pt x="811" y="2932"/>
                  </a:lnTo>
                  <a:lnTo>
                    <a:pt x="936" y="2994"/>
                  </a:lnTo>
                  <a:lnTo>
                    <a:pt x="1081" y="3056"/>
                  </a:lnTo>
                  <a:lnTo>
                    <a:pt x="1227" y="3098"/>
                  </a:lnTo>
                  <a:lnTo>
                    <a:pt x="1393" y="3119"/>
                  </a:lnTo>
                  <a:lnTo>
                    <a:pt x="1705" y="3119"/>
                  </a:lnTo>
                  <a:lnTo>
                    <a:pt x="1871" y="3098"/>
                  </a:lnTo>
                  <a:lnTo>
                    <a:pt x="2017" y="3056"/>
                  </a:lnTo>
                  <a:lnTo>
                    <a:pt x="2162" y="2994"/>
                  </a:lnTo>
                  <a:lnTo>
                    <a:pt x="2287" y="2932"/>
                  </a:lnTo>
                  <a:lnTo>
                    <a:pt x="2412" y="2849"/>
                  </a:lnTo>
                  <a:lnTo>
                    <a:pt x="2537" y="2765"/>
                  </a:lnTo>
                  <a:lnTo>
                    <a:pt x="2640" y="2661"/>
                  </a:lnTo>
                  <a:lnTo>
                    <a:pt x="2744" y="2557"/>
                  </a:lnTo>
                  <a:lnTo>
                    <a:pt x="2848" y="2433"/>
                  </a:lnTo>
                  <a:lnTo>
                    <a:pt x="2911" y="2308"/>
                  </a:lnTo>
                  <a:lnTo>
                    <a:pt x="2973" y="2163"/>
                  </a:lnTo>
                  <a:lnTo>
                    <a:pt x="3035" y="2038"/>
                  </a:lnTo>
                  <a:lnTo>
                    <a:pt x="3077" y="1871"/>
                  </a:lnTo>
                  <a:lnTo>
                    <a:pt x="3098" y="1726"/>
                  </a:lnTo>
                  <a:lnTo>
                    <a:pt x="3098" y="1560"/>
                  </a:lnTo>
                  <a:lnTo>
                    <a:pt x="3098" y="1414"/>
                  </a:lnTo>
                  <a:lnTo>
                    <a:pt x="3077" y="1248"/>
                  </a:lnTo>
                  <a:lnTo>
                    <a:pt x="3035" y="1102"/>
                  </a:lnTo>
                  <a:lnTo>
                    <a:pt x="2973" y="957"/>
                  </a:lnTo>
                  <a:lnTo>
                    <a:pt x="2911" y="832"/>
                  </a:lnTo>
                  <a:lnTo>
                    <a:pt x="2848" y="687"/>
                  </a:lnTo>
                  <a:lnTo>
                    <a:pt x="2744" y="583"/>
                  </a:lnTo>
                  <a:lnTo>
                    <a:pt x="2640" y="458"/>
                  </a:lnTo>
                  <a:lnTo>
                    <a:pt x="2537" y="354"/>
                  </a:lnTo>
                  <a:lnTo>
                    <a:pt x="2412" y="271"/>
                  </a:lnTo>
                  <a:lnTo>
                    <a:pt x="2287" y="188"/>
                  </a:lnTo>
                  <a:lnTo>
                    <a:pt x="2162" y="125"/>
                  </a:lnTo>
                  <a:lnTo>
                    <a:pt x="2017" y="84"/>
                  </a:lnTo>
                  <a:lnTo>
                    <a:pt x="1871" y="42"/>
                  </a:lnTo>
                  <a:lnTo>
                    <a:pt x="1705" y="21"/>
                  </a:lnTo>
                  <a:lnTo>
                    <a:pt x="153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2"/>
            <p:cNvSpPr/>
            <p:nvPr/>
          </p:nvSpPr>
          <p:spPr>
            <a:xfrm>
              <a:off x="5096275" y="1562875"/>
              <a:ext cx="254175" cy="254175"/>
            </a:xfrm>
            <a:custGeom>
              <a:avLst/>
              <a:gdLst/>
              <a:ahLst/>
              <a:cxnLst/>
              <a:rect l="l" t="t" r="r" b="b"/>
              <a:pathLst>
                <a:path w="10167" h="10167" extrusionOk="0">
                  <a:moveTo>
                    <a:pt x="5073" y="0"/>
                  </a:moveTo>
                  <a:lnTo>
                    <a:pt x="4595" y="21"/>
                  </a:lnTo>
                  <a:lnTo>
                    <a:pt x="4117" y="84"/>
                  </a:lnTo>
                  <a:lnTo>
                    <a:pt x="3639" y="208"/>
                  </a:lnTo>
                  <a:lnTo>
                    <a:pt x="3161" y="354"/>
                  </a:lnTo>
                  <a:lnTo>
                    <a:pt x="2724" y="582"/>
                  </a:lnTo>
                  <a:lnTo>
                    <a:pt x="2496" y="686"/>
                  </a:lnTo>
                  <a:lnTo>
                    <a:pt x="2288" y="832"/>
                  </a:lnTo>
                  <a:lnTo>
                    <a:pt x="2080" y="977"/>
                  </a:lnTo>
                  <a:lnTo>
                    <a:pt x="1872" y="1123"/>
                  </a:lnTo>
                  <a:lnTo>
                    <a:pt x="1664" y="1310"/>
                  </a:lnTo>
                  <a:lnTo>
                    <a:pt x="1477" y="1476"/>
                  </a:lnTo>
                  <a:lnTo>
                    <a:pt x="1311" y="1663"/>
                  </a:lnTo>
                  <a:lnTo>
                    <a:pt x="1124" y="1871"/>
                  </a:lnTo>
                  <a:lnTo>
                    <a:pt x="978" y="2079"/>
                  </a:lnTo>
                  <a:lnTo>
                    <a:pt x="833" y="2287"/>
                  </a:lnTo>
                  <a:lnTo>
                    <a:pt x="687" y="2495"/>
                  </a:lnTo>
                  <a:lnTo>
                    <a:pt x="583" y="2703"/>
                  </a:lnTo>
                  <a:lnTo>
                    <a:pt x="375" y="3160"/>
                  </a:lnTo>
                  <a:lnTo>
                    <a:pt x="209" y="3638"/>
                  </a:lnTo>
                  <a:lnTo>
                    <a:pt x="84" y="4117"/>
                  </a:lnTo>
                  <a:lnTo>
                    <a:pt x="22" y="4595"/>
                  </a:lnTo>
                  <a:lnTo>
                    <a:pt x="1" y="5073"/>
                  </a:lnTo>
                  <a:lnTo>
                    <a:pt x="22" y="5572"/>
                  </a:lnTo>
                  <a:lnTo>
                    <a:pt x="84" y="6050"/>
                  </a:lnTo>
                  <a:lnTo>
                    <a:pt x="209" y="6528"/>
                  </a:lnTo>
                  <a:lnTo>
                    <a:pt x="375" y="6985"/>
                  </a:lnTo>
                  <a:lnTo>
                    <a:pt x="583" y="7443"/>
                  </a:lnTo>
                  <a:lnTo>
                    <a:pt x="687" y="7671"/>
                  </a:lnTo>
                  <a:lnTo>
                    <a:pt x="833" y="7879"/>
                  </a:lnTo>
                  <a:lnTo>
                    <a:pt x="978" y="8087"/>
                  </a:lnTo>
                  <a:lnTo>
                    <a:pt x="1124" y="8295"/>
                  </a:lnTo>
                  <a:lnTo>
                    <a:pt x="1311" y="8482"/>
                  </a:lnTo>
                  <a:lnTo>
                    <a:pt x="1477" y="8669"/>
                  </a:lnTo>
                  <a:lnTo>
                    <a:pt x="1664" y="8856"/>
                  </a:lnTo>
                  <a:lnTo>
                    <a:pt x="1872" y="9023"/>
                  </a:lnTo>
                  <a:lnTo>
                    <a:pt x="2080" y="9189"/>
                  </a:lnTo>
                  <a:lnTo>
                    <a:pt x="2288" y="9334"/>
                  </a:lnTo>
                  <a:lnTo>
                    <a:pt x="2496" y="9459"/>
                  </a:lnTo>
                  <a:lnTo>
                    <a:pt x="2724" y="9584"/>
                  </a:lnTo>
                  <a:lnTo>
                    <a:pt x="3161" y="9792"/>
                  </a:lnTo>
                  <a:lnTo>
                    <a:pt x="3639" y="9958"/>
                  </a:lnTo>
                  <a:lnTo>
                    <a:pt x="4117" y="10083"/>
                  </a:lnTo>
                  <a:lnTo>
                    <a:pt x="4595" y="10145"/>
                  </a:lnTo>
                  <a:lnTo>
                    <a:pt x="5073" y="10166"/>
                  </a:lnTo>
                  <a:lnTo>
                    <a:pt x="5572" y="10145"/>
                  </a:lnTo>
                  <a:lnTo>
                    <a:pt x="6050" y="10083"/>
                  </a:lnTo>
                  <a:lnTo>
                    <a:pt x="6529" y="9958"/>
                  </a:lnTo>
                  <a:lnTo>
                    <a:pt x="6986" y="9792"/>
                  </a:lnTo>
                  <a:lnTo>
                    <a:pt x="7443" y="9584"/>
                  </a:lnTo>
                  <a:lnTo>
                    <a:pt x="7672" y="9459"/>
                  </a:lnTo>
                  <a:lnTo>
                    <a:pt x="7880" y="9334"/>
                  </a:lnTo>
                  <a:lnTo>
                    <a:pt x="8088" y="9189"/>
                  </a:lnTo>
                  <a:lnTo>
                    <a:pt x="8296" y="9023"/>
                  </a:lnTo>
                  <a:lnTo>
                    <a:pt x="8483" y="8856"/>
                  </a:lnTo>
                  <a:lnTo>
                    <a:pt x="8670" y="8669"/>
                  </a:lnTo>
                  <a:lnTo>
                    <a:pt x="8857" y="8482"/>
                  </a:lnTo>
                  <a:lnTo>
                    <a:pt x="9023" y="8295"/>
                  </a:lnTo>
                  <a:lnTo>
                    <a:pt x="9190" y="8087"/>
                  </a:lnTo>
                  <a:lnTo>
                    <a:pt x="9335" y="7879"/>
                  </a:lnTo>
                  <a:lnTo>
                    <a:pt x="9460" y="7671"/>
                  </a:lnTo>
                  <a:lnTo>
                    <a:pt x="9585" y="7443"/>
                  </a:lnTo>
                  <a:lnTo>
                    <a:pt x="9792" y="6985"/>
                  </a:lnTo>
                  <a:lnTo>
                    <a:pt x="9959" y="6528"/>
                  </a:lnTo>
                  <a:lnTo>
                    <a:pt x="10083" y="6050"/>
                  </a:lnTo>
                  <a:lnTo>
                    <a:pt x="10146" y="5572"/>
                  </a:lnTo>
                  <a:lnTo>
                    <a:pt x="10167" y="5073"/>
                  </a:lnTo>
                  <a:lnTo>
                    <a:pt x="10146" y="4595"/>
                  </a:lnTo>
                  <a:lnTo>
                    <a:pt x="10083" y="4117"/>
                  </a:lnTo>
                  <a:lnTo>
                    <a:pt x="9959" y="3638"/>
                  </a:lnTo>
                  <a:lnTo>
                    <a:pt x="9792" y="3160"/>
                  </a:lnTo>
                  <a:lnTo>
                    <a:pt x="9585" y="2703"/>
                  </a:lnTo>
                  <a:lnTo>
                    <a:pt x="9460" y="2495"/>
                  </a:lnTo>
                  <a:lnTo>
                    <a:pt x="9335" y="2287"/>
                  </a:lnTo>
                  <a:lnTo>
                    <a:pt x="9190" y="2079"/>
                  </a:lnTo>
                  <a:lnTo>
                    <a:pt x="9023" y="1871"/>
                  </a:lnTo>
                  <a:lnTo>
                    <a:pt x="8857" y="1663"/>
                  </a:lnTo>
                  <a:lnTo>
                    <a:pt x="8670" y="1476"/>
                  </a:lnTo>
                  <a:lnTo>
                    <a:pt x="8483" y="1310"/>
                  </a:lnTo>
                  <a:lnTo>
                    <a:pt x="8296" y="1123"/>
                  </a:lnTo>
                  <a:lnTo>
                    <a:pt x="8088" y="977"/>
                  </a:lnTo>
                  <a:lnTo>
                    <a:pt x="7880" y="832"/>
                  </a:lnTo>
                  <a:lnTo>
                    <a:pt x="7672" y="686"/>
                  </a:lnTo>
                  <a:lnTo>
                    <a:pt x="7443" y="582"/>
                  </a:lnTo>
                  <a:lnTo>
                    <a:pt x="6986" y="354"/>
                  </a:lnTo>
                  <a:lnTo>
                    <a:pt x="6529" y="208"/>
                  </a:lnTo>
                  <a:lnTo>
                    <a:pt x="6050" y="84"/>
                  </a:lnTo>
                  <a:lnTo>
                    <a:pt x="5572" y="21"/>
                  </a:lnTo>
                  <a:lnTo>
                    <a:pt x="50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2"/>
            <p:cNvSpPr/>
            <p:nvPr/>
          </p:nvSpPr>
          <p:spPr>
            <a:xfrm>
              <a:off x="5090575" y="1557150"/>
              <a:ext cx="265600" cy="265600"/>
            </a:xfrm>
            <a:custGeom>
              <a:avLst/>
              <a:gdLst/>
              <a:ahLst/>
              <a:cxnLst/>
              <a:rect l="l" t="t" r="r" b="b"/>
              <a:pathLst>
                <a:path w="10624" h="10624" extrusionOk="0">
                  <a:moveTo>
                    <a:pt x="5301" y="437"/>
                  </a:moveTo>
                  <a:lnTo>
                    <a:pt x="5301" y="458"/>
                  </a:lnTo>
                  <a:lnTo>
                    <a:pt x="5551" y="458"/>
                  </a:lnTo>
                  <a:lnTo>
                    <a:pt x="5800" y="479"/>
                  </a:lnTo>
                  <a:lnTo>
                    <a:pt x="6278" y="562"/>
                  </a:lnTo>
                  <a:lnTo>
                    <a:pt x="6757" y="687"/>
                  </a:lnTo>
                  <a:lnTo>
                    <a:pt x="7193" y="853"/>
                  </a:lnTo>
                  <a:lnTo>
                    <a:pt x="7630" y="1040"/>
                  </a:lnTo>
                  <a:lnTo>
                    <a:pt x="8025" y="1290"/>
                  </a:lnTo>
                  <a:lnTo>
                    <a:pt x="8399" y="1560"/>
                  </a:lnTo>
                  <a:lnTo>
                    <a:pt x="8732" y="1872"/>
                  </a:lnTo>
                  <a:lnTo>
                    <a:pt x="9064" y="2225"/>
                  </a:lnTo>
                  <a:lnTo>
                    <a:pt x="9334" y="2599"/>
                  </a:lnTo>
                  <a:lnTo>
                    <a:pt x="9584" y="2994"/>
                  </a:lnTo>
                  <a:lnTo>
                    <a:pt x="9792" y="3410"/>
                  </a:lnTo>
                  <a:lnTo>
                    <a:pt x="9958" y="3867"/>
                  </a:lnTo>
                  <a:lnTo>
                    <a:pt x="10062" y="4325"/>
                  </a:lnTo>
                  <a:lnTo>
                    <a:pt x="10145" y="4803"/>
                  </a:lnTo>
                  <a:lnTo>
                    <a:pt x="10166" y="5052"/>
                  </a:lnTo>
                  <a:lnTo>
                    <a:pt x="10166" y="5302"/>
                  </a:lnTo>
                  <a:lnTo>
                    <a:pt x="10166" y="5551"/>
                  </a:lnTo>
                  <a:lnTo>
                    <a:pt x="10145" y="5801"/>
                  </a:lnTo>
                  <a:lnTo>
                    <a:pt x="10083" y="6279"/>
                  </a:lnTo>
                  <a:lnTo>
                    <a:pt x="9958" y="6757"/>
                  </a:lnTo>
                  <a:lnTo>
                    <a:pt x="9792" y="7194"/>
                  </a:lnTo>
                  <a:lnTo>
                    <a:pt x="9584" y="7630"/>
                  </a:lnTo>
                  <a:lnTo>
                    <a:pt x="9334" y="8025"/>
                  </a:lnTo>
                  <a:lnTo>
                    <a:pt x="9064" y="8399"/>
                  </a:lnTo>
                  <a:lnTo>
                    <a:pt x="8752" y="8753"/>
                  </a:lnTo>
                  <a:lnTo>
                    <a:pt x="8399" y="9065"/>
                  </a:lnTo>
                  <a:lnTo>
                    <a:pt x="8025" y="9335"/>
                  </a:lnTo>
                  <a:lnTo>
                    <a:pt x="7630" y="9584"/>
                  </a:lnTo>
                  <a:lnTo>
                    <a:pt x="7214" y="9792"/>
                  </a:lnTo>
                  <a:lnTo>
                    <a:pt x="6757" y="9958"/>
                  </a:lnTo>
                  <a:lnTo>
                    <a:pt x="6299" y="10062"/>
                  </a:lnTo>
                  <a:lnTo>
                    <a:pt x="5800" y="10146"/>
                  </a:lnTo>
                  <a:lnTo>
                    <a:pt x="5572" y="10166"/>
                  </a:lnTo>
                  <a:lnTo>
                    <a:pt x="5052" y="10166"/>
                  </a:lnTo>
                  <a:lnTo>
                    <a:pt x="4823" y="10146"/>
                  </a:lnTo>
                  <a:lnTo>
                    <a:pt x="4324" y="10062"/>
                  </a:lnTo>
                  <a:lnTo>
                    <a:pt x="3867" y="9958"/>
                  </a:lnTo>
                  <a:lnTo>
                    <a:pt x="3410" y="9792"/>
                  </a:lnTo>
                  <a:lnTo>
                    <a:pt x="2994" y="9584"/>
                  </a:lnTo>
                  <a:lnTo>
                    <a:pt x="2599" y="9335"/>
                  </a:lnTo>
                  <a:lnTo>
                    <a:pt x="2225" y="9065"/>
                  </a:lnTo>
                  <a:lnTo>
                    <a:pt x="1871" y="8753"/>
                  </a:lnTo>
                  <a:lnTo>
                    <a:pt x="1559" y="8399"/>
                  </a:lnTo>
                  <a:lnTo>
                    <a:pt x="1289" y="8025"/>
                  </a:lnTo>
                  <a:lnTo>
                    <a:pt x="1040" y="7630"/>
                  </a:lnTo>
                  <a:lnTo>
                    <a:pt x="832" y="7194"/>
                  </a:lnTo>
                  <a:lnTo>
                    <a:pt x="666" y="6757"/>
                  </a:lnTo>
                  <a:lnTo>
                    <a:pt x="541" y="6279"/>
                  </a:lnTo>
                  <a:lnTo>
                    <a:pt x="478" y="5801"/>
                  </a:lnTo>
                  <a:lnTo>
                    <a:pt x="458" y="5551"/>
                  </a:lnTo>
                  <a:lnTo>
                    <a:pt x="458" y="5302"/>
                  </a:lnTo>
                  <a:lnTo>
                    <a:pt x="458" y="5052"/>
                  </a:lnTo>
                  <a:lnTo>
                    <a:pt x="478" y="4803"/>
                  </a:lnTo>
                  <a:lnTo>
                    <a:pt x="541" y="4325"/>
                  </a:lnTo>
                  <a:lnTo>
                    <a:pt x="666" y="3867"/>
                  </a:lnTo>
                  <a:lnTo>
                    <a:pt x="832" y="3410"/>
                  </a:lnTo>
                  <a:lnTo>
                    <a:pt x="1040" y="2994"/>
                  </a:lnTo>
                  <a:lnTo>
                    <a:pt x="1289" y="2578"/>
                  </a:lnTo>
                  <a:lnTo>
                    <a:pt x="1559" y="2204"/>
                  </a:lnTo>
                  <a:lnTo>
                    <a:pt x="1871" y="1872"/>
                  </a:lnTo>
                  <a:lnTo>
                    <a:pt x="2225" y="1560"/>
                  </a:lnTo>
                  <a:lnTo>
                    <a:pt x="2599" y="1269"/>
                  </a:lnTo>
                  <a:lnTo>
                    <a:pt x="2994" y="1040"/>
                  </a:lnTo>
                  <a:lnTo>
                    <a:pt x="3410" y="832"/>
                  </a:lnTo>
                  <a:lnTo>
                    <a:pt x="3867" y="666"/>
                  </a:lnTo>
                  <a:lnTo>
                    <a:pt x="4324" y="541"/>
                  </a:lnTo>
                  <a:lnTo>
                    <a:pt x="4823" y="479"/>
                  </a:lnTo>
                  <a:lnTo>
                    <a:pt x="5052" y="458"/>
                  </a:lnTo>
                  <a:lnTo>
                    <a:pt x="5301" y="437"/>
                  </a:lnTo>
                  <a:close/>
                  <a:moveTo>
                    <a:pt x="5031" y="1"/>
                  </a:moveTo>
                  <a:lnTo>
                    <a:pt x="4761" y="21"/>
                  </a:lnTo>
                  <a:lnTo>
                    <a:pt x="4511" y="63"/>
                  </a:lnTo>
                  <a:lnTo>
                    <a:pt x="4241" y="105"/>
                  </a:lnTo>
                  <a:lnTo>
                    <a:pt x="3992" y="167"/>
                  </a:lnTo>
                  <a:lnTo>
                    <a:pt x="3721" y="229"/>
                  </a:lnTo>
                  <a:lnTo>
                    <a:pt x="3493" y="313"/>
                  </a:lnTo>
                  <a:lnTo>
                    <a:pt x="3243" y="416"/>
                  </a:lnTo>
                  <a:lnTo>
                    <a:pt x="3015" y="520"/>
                  </a:lnTo>
                  <a:lnTo>
                    <a:pt x="2786" y="624"/>
                  </a:lnTo>
                  <a:lnTo>
                    <a:pt x="2349" y="895"/>
                  </a:lnTo>
                  <a:lnTo>
                    <a:pt x="1934" y="1206"/>
                  </a:lnTo>
                  <a:lnTo>
                    <a:pt x="1559" y="1539"/>
                  </a:lnTo>
                  <a:lnTo>
                    <a:pt x="1206" y="1934"/>
                  </a:lnTo>
                  <a:lnTo>
                    <a:pt x="915" y="2329"/>
                  </a:lnTo>
                  <a:lnTo>
                    <a:pt x="645" y="2766"/>
                  </a:lnTo>
                  <a:lnTo>
                    <a:pt x="520" y="2994"/>
                  </a:lnTo>
                  <a:lnTo>
                    <a:pt x="416" y="3244"/>
                  </a:lnTo>
                  <a:lnTo>
                    <a:pt x="312" y="3472"/>
                  </a:lnTo>
                  <a:lnTo>
                    <a:pt x="229" y="3722"/>
                  </a:lnTo>
                  <a:lnTo>
                    <a:pt x="167" y="3971"/>
                  </a:lnTo>
                  <a:lnTo>
                    <a:pt x="104" y="4242"/>
                  </a:lnTo>
                  <a:lnTo>
                    <a:pt x="63" y="4491"/>
                  </a:lnTo>
                  <a:lnTo>
                    <a:pt x="21" y="4761"/>
                  </a:lnTo>
                  <a:lnTo>
                    <a:pt x="0" y="5032"/>
                  </a:lnTo>
                  <a:lnTo>
                    <a:pt x="0" y="5302"/>
                  </a:lnTo>
                  <a:lnTo>
                    <a:pt x="0" y="5572"/>
                  </a:lnTo>
                  <a:lnTo>
                    <a:pt x="21" y="5842"/>
                  </a:lnTo>
                  <a:lnTo>
                    <a:pt x="63" y="6113"/>
                  </a:lnTo>
                  <a:lnTo>
                    <a:pt x="104" y="6383"/>
                  </a:lnTo>
                  <a:lnTo>
                    <a:pt x="167" y="6632"/>
                  </a:lnTo>
                  <a:lnTo>
                    <a:pt x="229" y="6882"/>
                  </a:lnTo>
                  <a:lnTo>
                    <a:pt x="312" y="7131"/>
                  </a:lnTo>
                  <a:lnTo>
                    <a:pt x="416" y="7381"/>
                  </a:lnTo>
                  <a:lnTo>
                    <a:pt x="520" y="7609"/>
                  </a:lnTo>
                  <a:lnTo>
                    <a:pt x="645" y="7838"/>
                  </a:lnTo>
                  <a:lnTo>
                    <a:pt x="915" y="8275"/>
                  </a:lnTo>
                  <a:lnTo>
                    <a:pt x="1206" y="8690"/>
                  </a:lnTo>
                  <a:lnTo>
                    <a:pt x="1559" y="9065"/>
                  </a:lnTo>
                  <a:lnTo>
                    <a:pt x="1934" y="9397"/>
                  </a:lnTo>
                  <a:lnTo>
                    <a:pt x="2349" y="9709"/>
                  </a:lnTo>
                  <a:lnTo>
                    <a:pt x="2786" y="9979"/>
                  </a:lnTo>
                  <a:lnTo>
                    <a:pt x="3015" y="10104"/>
                  </a:lnTo>
                  <a:lnTo>
                    <a:pt x="3243" y="10208"/>
                  </a:lnTo>
                  <a:lnTo>
                    <a:pt x="3493" y="10291"/>
                  </a:lnTo>
                  <a:lnTo>
                    <a:pt x="3721" y="10374"/>
                  </a:lnTo>
                  <a:lnTo>
                    <a:pt x="3992" y="10457"/>
                  </a:lnTo>
                  <a:lnTo>
                    <a:pt x="4241" y="10520"/>
                  </a:lnTo>
                  <a:lnTo>
                    <a:pt x="4511" y="10561"/>
                  </a:lnTo>
                  <a:lnTo>
                    <a:pt x="4761" y="10582"/>
                  </a:lnTo>
                  <a:lnTo>
                    <a:pt x="5031" y="10603"/>
                  </a:lnTo>
                  <a:lnTo>
                    <a:pt x="5301" y="10624"/>
                  </a:lnTo>
                  <a:lnTo>
                    <a:pt x="5592" y="10603"/>
                  </a:lnTo>
                  <a:lnTo>
                    <a:pt x="5863" y="10582"/>
                  </a:lnTo>
                  <a:lnTo>
                    <a:pt x="6112" y="10561"/>
                  </a:lnTo>
                  <a:lnTo>
                    <a:pt x="6382" y="10520"/>
                  </a:lnTo>
                  <a:lnTo>
                    <a:pt x="6632" y="10457"/>
                  </a:lnTo>
                  <a:lnTo>
                    <a:pt x="6881" y="10374"/>
                  </a:lnTo>
                  <a:lnTo>
                    <a:pt x="7131" y="10291"/>
                  </a:lnTo>
                  <a:lnTo>
                    <a:pt x="7380" y="10208"/>
                  </a:lnTo>
                  <a:lnTo>
                    <a:pt x="7609" y="10083"/>
                  </a:lnTo>
                  <a:lnTo>
                    <a:pt x="7838" y="9979"/>
                  </a:lnTo>
                  <a:lnTo>
                    <a:pt x="8274" y="9709"/>
                  </a:lnTo>
                  <a:lnTo>
                    <a:pt x="8690" y="9397"/>
                  </a:lnTo>
                  <a:lnTo>
                    <a:pt x="9064" y="9065"/>
                  </a:lnTo>
                  <a:lnTo>
                    <a:pt x="9418" y="8690"/>
                  </a:lnTo>
                  <a:lnTo>
                    <a:pt x="9709" y="8275"/>
                  </a:lnTo>
                  <a:lnTo>
                    <a:pt x="9979" y="7838"/>
                  </a:lnTo>
                  <a:lnTo>
                    <a:pt x="10104" y="7609"/>
                  </a:lnTo>
                  <a:lnTo>
                    <a:pt x="10208" y="7381"/>
                  </a:lnTo>
                  <a:lnTo>
                    <a:pt x="10291" y="7131"/>
                  </a:lnTo>
                  <a:lnTo>
                    <a:pt x="10395" y="6882"/>
                  </a:lnTo>
                  <a:lnTo>
                    <a:pt x="10457" y="6632"/>
                  </a:lnTo>
                  <a:lnTo>
                    <a:pt x="10519" y="6383"/>
                  </a:lnTo>
                  <a:lnTo>
                    <a:pt x="10561" y="6113"/>
                  </a:lnTo>
                  <a:lnTo>
                    <a:pt x="10603" y="5842"/>
                  </a:lnTo>
                  <a:lnTo>
                    <a:pt x="10623" y="5572"/>
                  </a:lnTo>
                  <a:lnTo>
                    <a:pt x="10623" y="5302"/>
                  </a:lnTo>
                  <a:lnTo>
                    <a:pt x="10623" y="5032"/>
                  </a:lnTo>
                  <a:lnTo>
                    <a:pt x="10603" y="4761"/>
                  </a:lnTo>
                  <a:lnTo>
                    <a:pt x="10561" y="4491"/>
                  </a:lnTo>
                  <a:lnTo>
                    <a:pt x="10519" y="4242"/>
                  </a:lnTo>
                  <a:lnTo>
                    <a:pt x="10457" y="3971"/>
                  </a:lnTo>
                  <a:lnTo>
                    <a:pt x="10395" y="3722"/>
                  </a:lnTo>
                  <a:lnTo>
                    <a:pt x="10311" y="3472"/>
                  </a:lnTo>
                  <a:lnTo>
                    <a:pt x="10208" y="3244"/>
                  </a:lnTo>
                  <a:lnTo>
                    <a:pt x="10104" y="2994"/>
                  </a:lnTo>
                  <a:lnTo>
                    <a:pt x="9979" y="2766"/>
                  </a:lnTo>
                  <a:lnTo>
                    <a:pt x="9709" y="2329"/>
                  </a:lnTo>
                  <a:lnTo>
                    <a:pt x="9418" y="1934"/>
                  </a:lnTo>
                  <a:lnTo>
                    <a:pt x="9064" y="1539"/>
                  </a:lnTo>
                  <a:lnTo>
                    <a:pt x="8690" y="1206"/>
                  </a:lnTo>
                  <a:lnTo>
                    <a:pt x="8274" y="895"/>
                  </a:lnTo>
                  <a:lnTo>
                    <a:pt x="7838" y="624"/>
                  </a:lnTo>
                  <a:lnTo>
                    <a:pt x="7609" y="520"/>
                  </a:lnTo>
                  <a:lnTo>
                    <a:pt x="7380" y="416"/>
                  </a:lnTo>
                  <a:lnTo>
                    <a:pt x="7131" y="313"/>
                  </a:lnTo>
                  <a:lnTo>
                    <a:pt x="6881" y="229"/>
                  </a:lnTo>
                  <a:lnTo>
                    <a:pt x="6632" y="167"/>
                  </a:lnTo>
                  <a:lnTo>
                    <a:pt x="6382" y="105"/>
                  </a:lnTo>
                  <a:lnTo>
                    <a:pt x="6112" y="63"/>
                  </a:lnTo>
                  <a:lnTo>
                    <a:pt x="5863" y="21"/>
                  </a:lnTo>
                  <a:lnTo>
                    <a:pt x="5592"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2"/>
            <p:cNvSpPr/>
            <p:nvPr/>
          </p:nvSpPr>
          <p:spPr>
            <a:xfrm>
              <a:off x="5147225" y="1613800"/>
              <a:ext cx="151775" cy="151775"/>
            </a:xfrm>
            <a:custGeom>
              <a:avLst/>
              <a:gdLst/>
              <a:ahLst/>
              <a:cxnLst/>
              <a:rect l="l" t="t" r="r" b="b"/>
              <a:pathLst>
                <a:path w="6071" h="6071" extrusionOk="0">
                  <a:moveTo>
                    <a:pt x="3035" y="1"/>
                  </a:moveTo>
                  <a:lnTo>
                    <a:pt x="2744" y="21"/>
                  </a:lnTo>
                  <a:lnTo>
                    <a:pt x="2433" y="63"/>
                  </a:lnTo>
                  <a:lnTo>
                    <a:pt x="2141" y="146"/>
                  </a:lnTo>
                  <a:lnTo>
                    <a:pt x="1871" y="250"/>
                  </a:lnTo>
                  <a:lnTo>
                    <a:pt x="1601" y="375"/>
                  </a:lnTo>
                  <a:lnTo>
                    <a:pt x="1352" y="520"/>
                  </a:lnTo>
                  <a:lnTo>
                    <a:pt x="1123" y="707"/>
                  </a:lnTo>
                  <a:lnTo>
                    <a:pt x="894" y="895"/>
                  </a:lnTo>
                  <a:lnTo>
                    <a:pt x="707" y="1102"/>
                  </a:lnTo>
                  <a:lnTo>
                    <a:pt x="520" y="1352"/>
                  </a:lnTo>
                  <a:lnTo>
                    <a:pt x="374" y="1601"/>
                  </a:lnTo>
                  <a:lnTo>
                    <a:pt x="250" y="1851"/>
                  </a:lnTo>
                  <a:lnTo>
                    <a:pt x="146" y="2142"/>
                  </a:lnTo>
                  <a:lnTo>
                    <a:pt x="63" y="2433"/>
                  </a:lnTo>
                  <a:lnTo>
                    <a:pt x="21" y="2724"/>
                  </a:lnTo>
                  <a:lnTo>
                    <a:pt x="0" y="3036"/>
                  </a:lnTo>
                  <a:lnTo>
                    <a:pt x="21" y="3348"/>
                  </a:lnTo>
                  <a:lnTo>
                    <a:pt x="63" y="3659"/>
                  </a:lnTo>
                  <a:lnTo>
                    <a:pt x="146" y="3951"/>
                  </a:lnTo>
                  <a:lnTo>
                    <a:pt x="250" y="4221"/>
                  </a:lnTo>
                  <a:lnTo>
                    <a:pt x="374" y="4491"/>
                  </a:lnTo>
                  <a:lnTo>
                    <a:pt x="520" y="4740"/>
                  </a:lnTo>
                  <a:lnTo>
                    <a:pt x="707" y="4969"/>
                  </a:lnTo>
                  <a:lnTo>
                    <a:pt x="894" y="5177"/>
                  </a:lnTo>
                  <a:lnTo>
                    <a:pt x="1123" y="5385"/>
                  </a:lnTo>
                  <a:lnTo>
                    <a:pt x="1352" y="5551"/>
                  </a:lnTo>
                  <a:lnTo>
                    <a:pt x="1601" y="5718"/>
                  </a:lnTo>
                  <a:lnTo>
                    <a:pt x="1871" y="5842"/>
                  </a:lnTo>
                  <a:lnTo>
                    <a:pt x="2141" y="5946"/>
                  </a:lnTo>
                  <a:lnTo>
                    <a:pt x="2433" y="6009"/>
                  </a:lnTo>
                  <a:lnTo>
                    <a:pt x="2744" y="6050"/>
                  </a:lnTo>
                  <a:lnTo>
                    <a:pt x="3035" y="6071"/>
                  </a:lnTo>
                  <a:lnTo>
                    <a:pt x="3347" y="6050"/>
                  </a:lnTo>
                  <a:lnTo>
                    <a:pt x="3659" y="6009"/>
                  </a:lnTo>
                  <a:lnTo>
                    <a:pt x="3950" y="5946"/>
                  </a:lnTo>
                  <a:lnTo>
                    <a:pt x="4220" y="5842"/>
                  </a:lnTo>
                  <a:lnTo>
                    <a:pt x="4491" y="5718"/>
                  </a:lnTo>
                  <a:lnTo>
                    <a:pt x="4740" y="5551"/>
                  </a:lnTo>
                  <a:lnTo>
                    <a:pt x="4969" y="5385"/>
                  </a:lnTo>
                  <a:lnTo>
                    <a:pt x="5197" y="5177"/>
                  </a:lnTo>
                  <a:lnTo>
                    <a:pt x="5385" y="4969"/>
                  </a:lnTo>
                  <a:lnTo>
                    <a:pt x="5572" y="4740"/>
                  </a:lnTo>
                  <a:lnTo>
                    <a:pt x="5717" y="4491"/>
                  </a:lnTo>
                  <a:lnTo>
                    <a:pt x="5842" y="4221"/>
                  </a:lnTo>
                  <a:lnTo>
                    <a:pt x="5946" y="3951"/>
                  </a:lnTo>
                  <a:lnTo>
                    <a:pt x="6029" y="3659"/>
                  </a:lnTo>
                  <a:lnTo>
                    <a:pt x="6071" y="3348"/>
                  </a:lnTo>
                  <a:lnTo>
                    <a:pt x="6071" y="3036"/>
                  </a:lnTo>
                  <a:lnTo>
                    <a:pt x="6071" y="2724"/>
                  </a:lnTo>
                  <a:lnTo>
                    <a:pt x="6029" y="2433"/>
                  </a:lnTo>
                  <a:lnTo>
                    <a:pt x="5946" y="2142"/>
                  </a:lnTo>
                  <a:lnTo>
                    <a:pt x="5842" y="1851"/>
                  </a:lnTo>
                  <a:lnTo>
                    <a:pt x="5717" y="1601"/>
                  </a:lnTo>
                  <a:lnTo>
                    <a:pt x="5572" y="1352"/>
                  </a:lnTo>
                  <a:lnTo>
                    <a:pt x="5385" y="1102"/>
                  </a:lnTo>
                  <a:lnTo>
                    <a:pt x="5197" y="895"/>
                  </a:lnTo>
                  <a:lnTo>
                    <a:pt x="4969" y="707"/>
                  </a:lnTo>
                  <a:lnTo>
                    <a:pt x="4740" y="520"/>
                  </a:lnTo>
                  <a:lnTo>
                    <a:pt x="4491" y="375"/>
                  </a:lnTo>
                  <a:lnTo>
                    <a:pt x="4220" y="250"/>
                  </a:lnTo>
                  <a:lnTo>
                    <a:pt x="3950" y="146"/>
                  </a:lnTo>
                  <a:lnTo>
                    <a:pt x="3659" y="63"/>
                  </a:lnTo>
                  <a:lnTo>
                    <a:pt x="3347" y="21"/>
                  </a:lnTo>
                  <a:lnTo>
                    <a:pt x="303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2"/>
            <p:cNvSpPr/>
            <p:nvPr/>
          </p:nvSpPr>
          <p:spPr>
            <a:xfrm>
              <a:off x="3925875" y="2373625"/>
              <a:ext cx="66550" cy="66550"/>
            </a:xfrm>
            <a:custGeom>
              <a:avLst/>
              <a:gdLst/>
              <a:ahLst/>
              <a:cxnLst/>
              <a:rect l="l" t="t" r="r" b="b"/>
              <a:pathLst>
                <a:path w="2662" h="2662" extrusionOk="0">
                  <a:moveTo>
                    <a:pt x="1311" y="1"/>
                  </a:moveTo>
                  <a:lnTo>
                    <a:pt x="1186" y="22"/>
                  </a:lnTo>
                  <a:lnTo>
                    <a:pt x="1040" y="42"/>
                  </a:lnTo>
                  <a:lnTo>
                    <a:pt x="916" y="63"/>
                  </a:lnTo>
                  <a:lnTo>
                    <a:pt x="791" y="125"/>
                  </a:lnTo>
                  <a:lnTo>
                    <a:pt x="687" y="167"/>
                  </a:lnTo>
                  <a:lnTo>
                    <a:pt x="583" y="229"/>
                  </a:lnTo>
                  <a:lnTo>
                    <a:pt x="375" y="396"/>
                  </a:lnTo>
                  <a:lnTo>
                    <a:pt x="209" y="604"/>
                  </a:lnTo>
                  <a:lnTo>
                    <a:pt x="146" y="708"/>
                  </a:lnTo>
                  <a:lnTo>
                    <a:pt x="84" y="832"/>
                  </a:lnTo>
                  <a:lnTo>
                    <a:pt x="42" y="957"/>
                  </a:lnTo>
                  <a:lnTo>
                    <a:pt x="22" y="1082"/>
                  </a:lnTo>
                  <a:lnTo>
                    <a:pt x="1" y="1206"/>
                  </a:lnTo>
                  <a:lnTo>
                    <a:pt x="1" y="1352"/>
                  </a:lnTo>
                  <a:lnTo>
                    <a:pt x="1" y="1477"/>
                  </a:lnTo>
                  <a:lnTo>
                    <a:pt x="22" y="1622"/>
                  </a:lnTo>
                  <a:lnTo>
                    <a:pt x="42" y="1747"/>
                  </a:lnTo>
                  <a:lnTo>
                    <a:pt x="105" y="1872"/>
                  </a:lnTo>
                  <a:lnTo>
                    <a:pt x="146" y="1976"/>
                  </a:lnTo>
                  <a:lnTo>
                    <a:pt x="230" y="2080"/>
                  </a:lnTo>
                  <a:lnTo>
                    <a:pt x="375" y="2287"/>
                  </a:lnTo>
                  <a:lnTo>
                    <a:pt x="583" y="2454"/>
                  </a:lnTo>
                  <a:lnTo>
                    <a:pt x="687" y="2516"/>
                  </a:lnTo>
                  <a:lnTo>
                    <a:pt x="812" y="2579"/>
                  </a:lnTo>
                  <a:lnTo>
                    <a:pt x="936" y="2620"/>
                  </a:lnTo>
                  <a:lnTo>
                    <a:pt x="1061" y="2641"/>
                  </a:lnTo>
                  <a:lnTo>
                    <a:pt x="1186" y="2662"/>
                  </a:lnTo>
                  <a:lnTo>
                    <a:pt x="1456" y="2662"/>
                  </a:lnTo>
                  <a:lnTo>
                    <a:pt x="1602" y="2641"/>
                  </a:lnTo>
                  <a:lnTo>
                    <a:pt x="1726" y="2620"/>
                  </a:lnTo>
                  <a:lnTo>
                    <a:pt x="1851" y="2558"/>
                  </a:lnTo>
                  <a:lnTo>
                    <a:pt x="1955" y="2516"/>
                  </a:lnTo>
                  <a:lnTo>
                    <a:pt x="2080" y="2433"/>
                  </a:lnTo>
                  <a:lnTo>
                    <a:pt x="2267" y="2287"/>
                  </a:lnTo>
                  <a:lnTo>
                    <a:pt x="2433" y="2080"/>
                  </a:lnTo>
                  <a:lnTo>
                    <a:pt x="2496" y="1976"/>
                  </a:lnTo>
                  <a:lnTo>
                    <a:pt x="2558" y="1851"/>
                  </a:lnTo>
                  <a:lnTo>
                    <a:pt x="2599" y="1726"/>
                  </a:lnTo>
                  <a:lnTo>
                    <a:pt x="2620" y="1601"/>
                  </a:lnTo>
                  <a:lnTo>
                    <a:pt x="2641" y="1477"/>
                  </a:lnTo>
                  <a:lnTo>
                    <a:pt x="2662" y="1331"/>
                  </a:lnTo>
                  <a:lnTo>
                    <a:pt x="2641" y="1206"/>
                  </a:lnTo>
                  <a:lnTo>
                    <a:pt x="2620" y="1061"/>
                  </a:lnTo>
                  <a:lnTo>
                    <a:pt x="2599" y="936"/>
                  </a:lnTo>
                  <a:lnTo>
                    <a:pt x="2537" y="811"/>
                  </a:lnTo>
                  <a:lnTo>
                    <a:pt x="2496" y="708"/>
                  </a:lnTo>
                  <a:lnTo>
                    <a:pt x="2433" y="604"/>
                  </a:lnTo>
                  <a:lnTo>
                    <a:pt x="2267" y="396"/>
                  </a:lnTo>
                  <a:lnTo>
                    <a:pt x="2059" y="229"/>
                  </a:lnTo>
                  <a:lnTo>
                    <a:pt x="1955" y="167"/>
                  </a:lnTo>
                  <a:lnTo>
                    <a:pt x="1830" y="105"/>
                  </a:lnTo>
                  <a:lnTo>
                    <a:pt x="1726" y="63"/>
                  </a:lnTo>
                  <a:lnTo>
                    <a:pt x="1581" y="42"/>
                  </a:lnTo>
                  <a:lnTo>
                    <a:pt x="1456" y="22"/>
                  </a:lnTo>
                  <a:lnTo>
                    <a:pt x="1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2"/>
            <p:cNvSpPr/>
            <p:nvPr/>
          </p:nvSpPr>
          <p:spPr>
            <a:xfrm>
              <a:off x="3920175" y="2367925"/>
              <a:ext cx="77450" cy="77975"/>
            </a:xfrm>
            <a:custGeom>
              <a:avLst/>
              <a:gdLst/>
              <a:ahLst/>
              <a:cxnLst/>
              <a:rect l="l" t="t" r="r" b="b"/>
              <a:pathLst>
                <a:path w="3098" h="3119" extrusionOk="0">
                  <a:moveTo>
                    <a:pt x="1559" y="457"/>
                  </a:moveTo>
                  <a:lnTo>
                    <a:pt x="1767" y="478"/>
                  </a:lnTo>
                  <a:lnTo>
                    <a:pt x="1975" y="541"/>
                  </a:lnTo>
                  <a:lnTo>
                    <a:pt x="2162" y="645"/>
                  </a:lnTo>
                  <a:lnTo>
                    <a:pt x="2329" y="790"/>
                  </a:lnTo>
                  <a:lnTo>
                    <a:pt x="2474" y="956"/>
                  </a:lnTo>
                  <a:lnTo>
                    <a:pt x="2578" y="1143"/>
                  </a:lnTo>
                  <a:lnTo>
                    <a:pt x="2640" y="1351"/>
                  </a:lnTo>
                  <a:lnTo>
                    <a:pt x="2661" y="1559"/>
                  </a:lnTo>
                  <a:lnTo>
                    <a:pt x="2640" y="1788"/>
                  </a:lnTo>
                  <a:lnTo>
                    <a:pt x="2578" y="1996"/>
                  </a:lnTo>
                  <a:lnTo>
                    <a:pt x="2474" y="2183"/>
                  </a:lnTo>
                  <a:lnTo>
                    <a:pt x="2329" y="2349"/>
                  </a:lnTo>
                  <a:lnTo>
                    <a:pt x="2162" y="2495"/>
                  </a:lnTo>
                  <a:lnTo>
                    <a:pt x="1975" y="2578"/>
                  </a:lnTo>
                  <a:lnTo>
                    <a:pt x="1767" y="2661"/>
                  </a:lnTo>
                  <a:lnTo>
                    <a:pt x="1559" y="2682"/>
                  </a:lnTo>
                  <a:lnTo>
                    <a:pt x="1331" y="2661"/>
                  </a:lnTo>
                  <a:lnTo>
                    <a:pt x="1123" y="2578"/>
                  </a:lnTo>
                  <a:lnTo>
                    <a:pt x="936" y="2495"/>
                  </a:lnTo>
                  <a:lnTo>
                    <a:pt x="769" y="2349"/>
                  </a:lnTo>
                  <a:lnTo>
                    <a:pt x="624" y="2183"/>
                  </a:lnTo>
                  <a:lnTo>
                    <a:pt x="541" y="1996"/>
                  </a:lnTo>
                  <a:lnTo>
                    <a:pt x="458" y="1788"/>
                  </a:lnTo>
                  <a:lnTo>
                    <a:pt x="437" y="1559"/>
                  </a:lnTo>
                  <a:lnTo>
                    <a:pt x="458" y="1351"/>
                  </a:lnTo>
                  <a:lnTo>
                    <a:pt x="541" y="1143"/>
                  </a:lnTo>
                  <a:lnTo>
                    <a:pt x="624" y="956"/>
                  </a:lnTo>
                  <a:lnTo>
                    <a:pt x="769" y="790"/>
                  </a:lnTo>
                  <a:lnTo>
                    <a:pt x="936" y="645"/>
                  </a:lnTo>
                  <a:lnTo>
                    <a:pt x="1123" y="541"/>
                  </a:lnTo>
                  <a:lnTo>
                    <a:pt x="1331" y="478"/>
                  </a:lnTo>
                  <a:lnTo>
                    <a:pt x="1559" y="457"/>
                  </a:lnTo>
                  <a:close/>
                  <a:moveTo>
                    <a:pt x="1559" y="0"/>
                  </a:moveTo>
                  <a:lnTo>
                    <a:pt x="1393" y="21"/>
                  </a:lnTo>
                  <a:lnTo>
                    <a:pt x="1227" y="42"/>
                  </a:lnTo>
                  <a:lnTo>
                    <a:pt x="1081" y="83"/>
                  </a:lnTo>
                  <a:lnTo>
                    <a:pt x="936" y="125"/>
                  </a:lnTo>
                  <a:lnTo>
                    <a:pt x="811" y="187"/>
                  </a:lnTo>
                  <a:lnTo>
                    <a:pt x="686" y="270"/>
                  </a:lnTo>
                  <a:lnTo>
                    <a:pt x="562" y="353"/>
                  </a:lnTo>
                  <a:lnTo>
                    <a:pt x="458" y="457"/>
                  </a:lnTo>
                  <a:lnTo>
                    <a:pt x="354" y="582"/>
                  </a:lnTo>
                  <a:lnTo>
                    <a:pt x="250" y="686"/>
                  </a:lnTo>
                  <a:lnTo>
                    <a:pt x="187" y="832"/>
                  </a:lnTo>
                  <a:lnTo>
                    <a:pt x="125" y="956"/>
                  </a:lnTo>
                  <a:lnTo>
                    <a:pt x="63" y="1102"/>
                  </a:lnTo>
                  <a:lnTo>
                    <a:pt x="21" y="1247"/>
                  </a:lnTo>
                  <a:lnTo>
                    <a:pt x="0" y="1414"/>
                  </a:lnTo>
                  <a:lnTo>
                    <a:pt x="0" y="1559"/>
                  </a:lnTo>
                  <a:lnTo>
                    <a:pt x="0" y="1726"/>
                  </a:lnTo>
                  <a:lnTo>
                    <a:pt x="21" y="1871"/>
                  </a:lnTo>
                  <a:lnTo>
                    <a:pt x="63" y="2017"/>
                  </a:lnTo>
                  <a:lnTo>
                    <a:pt x="125" y="2162"/>
                  </a:lnTo>
                  <a:lnTo>
                    <a:pt x="187" y="2308"/>
                  </a:lnTo>
                  <a:lnTo>
                    <a:pt x="250" y="2432"/>
                  </a:lnTo>
                  <a:lnTo>
                    <a:pt x="354" y="2557"/>
                  </a:lnTo>
                  <a:lnTo>
                    <a:pt x="458" y="2661"/>
                  </a:lnTo>
                  <a:lnTo>
                    <a:pt x="562" y="2765"/>
                  </a:lnTo>
                  <a:lnTo>
                    <a:pt x="686" y="2848"/>
                  </a:lnTo>
                  <a:lnTo>
                    <a:pt x="811" y="2931"/>
                  </a:lnTo>
                  <a:lnTo>
                    <a:pt x="936" y="2994"/>
                  </a:lnTo>
                  <a:lnTo>
                    <a:pt x="1081" y="3056"/>
                  </a:lnTo>
                  <a:lnTo>
                    <a:pt x="1227" y="3098"/>
                  </a:lnTo>
                  <a:lnTo>
                    <a:pt x="1393" y="3118"/>
                  </a:lnTo>
                  <a:lnTo>
                    <a:pt x="1705" y="3118"/>
                  </a:lnTo>
                  <a:lnTo>
                    <a:pt x="1871" y="3098"/>
                  </a:lnTo>
                  <a:lnTo>
                    <a:pt x="2017" y="3056"/>
                  </a:lnTo>
                  <a:lnTo>
                    <a:pt x="2162" y="2994"/>
                  </a:lnTo>
                  <a:lnTo>
                    <a:pt x="2287" y="2931"/>
                  </a:lnTo>
                  <a:lnTo>
                    <a:pt x="2412" y="2848"/>
                  </a:lnTo>
                  <a:lnTo>
                    <a:pt x="2536" y="2765"/>
                  </a:lnTo>
                  <a:lnTo>
                    <a:pt x="2640" y="2661"/>
                  </a:lnTo>
                  <a:lnTo>
                    <a:pt x="2744" y="2557"/>
                  </a:lnTo>
                  <a:lnTo>
                    <a:pt x="2848" y="2432"/>
                  </a:lnTo>
                  <a:lnTo>
                    <a:pt x="2911" y="2308"/>
                  </a:lnTo>
                  <a:lnTo>
                    <a:pt x="2994" y="2162"/>
                  </a:lnTo>
                  <a:lnTo>
                    <a:pt x="3035" y="2017"/>
                  </a:lnTo>
                  <a:lnTo>
                    <a:pt x="3077" y="1871"/>
                  </a:lnTo>
                  <a:lnTo>
                    <a:pt x="3098" y="1726"/>
                  </a:lnTo>
                  <a:lnTo>
                    <a:pt x="3098" y="1559"/>
                  </a:lnTo>
                  <a:lnTo>
                    <a:pt x="3098" y="1414"/>
                  </a:lnTo>
                  <a:lnTo>
                    <a:pt x="3077" y="1247"/>
                  </a:lnTo>
                  <a:lnTo>
                    <a:pt x="3035" y="1102"/>
                  </a:lnTo>
                  <a:lnTo>
                    <a:pt x="2994" y="956"/>
                  </a:lnTo>
                  <a:lnTo>
                    <a:pt x="2911" y="832"/>
                  </a:lnTo>
                  <a:lnTo>
                    <a:pt x="2848" y="686"/>
                  </a:lnTo>
                  <a:lnTo>
                    <a:pt x="2744" y="582"/>
                  </a:lnTo>
                  <a:lnTo>
                    <a:pt x="2640" y="457"/>
                  </a:lnTo>
                  <a:lnTo>
                    <a:pt x="2536" y="353"/>
                  </a:lnTo>
                  <a:lnTo>
                    <a:pt x="2412" y="270"/>
                  </a:lnTo>
                  <a:lnTo>
                    <a:pt x="2287" y="187"/>
                  </a:lnTo>
                  <a:lnTo>
                    <a:pt x="2162" y="125"/>
                  </a:lnTo>
                  <a:lnTo>
                    <a:pt x="2017" y="83"/>
                  </a:lnTo>
                  <a:lnTo>
                    <a:pt x="1871" y="42"/>
                  </a:lnTo>
                  <a:lnTo>
                    <a:pt x="1705" y="21"/>
                  </a:lnTo>
                  <a:lnTo>
                    <a:pt x="15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2"/>
            <p:cNvSpPr/>
            <p:nvPr/>
          </p:nvSpPr>
          <p:spPr>
            <a:xfrm>
              <a:off x="6045300" y="1386175"/>
              <a:ext cx="150200" cy="149700"/>
            </a:xfrm>
            <a:custGeom>
              <a:avLst/>
              <a:gdLst/>
              <a:ahLst/>
              <a:cxnLst/>
              <a:rect l="l" t="t" r="r" b="b"/>
              <a:pathLst>
                <a:path w="6008" h="5988" extrusionOk="0">
                  <a:moveTo>
                    <a:pt x="3014" y="0"/>
                  </a:moveTo>
                  <a:lnTo>
                    <a:pt x="2703" y="21"/>
                  </a:lnTo>
                  <a:lnTo>
                    <a:pt x="2391" y="63"/>
                  </a:lnTo>
                  <a:lnTo>
                    <a:pt x="2121" y="125"/>
                  </a:lnTo>
                  <a:lnTo>
                    <a:pt x="1829" y="229"/>
                  </a:lnTo>
                  <a:lnTo>
                    <a:pt x="1580" y="354"/>
                  </a:lnTo>
                  <a:lnTo>
                    <a:pt x="1331" y="520"/>
                  </a:lnTo>
                  <a:lnTo>
                    <a:pt x="1102" y="686"/>
                  </a:lnTo>
                  <a:lnTo>
                    <a:pt x="894" y="873"/>
                  </a:lnTo>
                  <a:lnTo>
                    <a:pt x="686" y="1081"/>
                  </a:lnTo>
                  <a:lnTo>
                    <a:pt x="520" y="1331"/>
                  </a:lnTo>
                  <a:lnTo>
                    <a:pt x="374" y="1559"/>
                  </a:lnTo>
                  <a:lnTo>
                    <a:pt x="250" y="1830"/>
                  </a:lnTo>
                  <a:lnTo>
                    <a:pt x="146" y="2100"/>
                  </a:lnTo>
                  <a:lnTo>
                    <a:pt x="62" y="2391"/>
                  </a:lnTo>
                  <a:lnTo>
                    <a:pt x="21" y="2682"/>
                  </a:lnTo>
                  <a:lnTo>
                    <a:pt x="0" y="2994"/>
                  </a:lnTo>
                  <a:lnTo>
                    <a:pt x="21" y="3306"/>
                  </a:lnTo>
                  <a:lnTo>
                    <a:pt x="62" y="3597"/>
                  </a:lnTo>
                  <a:lnTo>
                    <a:pt x="146" y="3888"/>
                  </a:lnTo>
                  <a:lnTo>
                    <a:pt x="250" y="4158"/>
                  </a:lnTo>
                  <a:lnTo>
                    <a:pt x="374" y="4428"/>
                  </a:lnTo>
                  <a:lnTo>
                    <a:pt x="520" y="4678"/>
                  </a:lnTo>
                  <a:lnTo>
                    <a:pt x="686" y="4906"/>
                  </a:lnTo>
                  <a:lnTo>
                    <a:pt x="894" y="5114"/>
                  </a:lnTo>
                  <a:lnTo>
                    <a:pt x="1102" y="5322"/>
                  </a:lnTo>
                  <a:lnTo>
                    <a:pt x="1331" y="5488"/>
                  </a:lnTo>
                  <a:lnTo>
                    <a:pt x="1580" y="5634"/>
                  </a:lnTo>
                  <a:lnTo>
                    <a:pt x="1829" y="5759"/>
                  </a:lnTo>
                  <a:lnTo>
                    <a:pt x="2121" y="5863"/>
                  </a:lnTo>
                  <a:lnTo>
                    <a:pt x="2391" y="5946"/>
                  </a:lnTo>
                  <a:lnTo>
                    <a:pt x="2703" y="5987"/>
                  </a:lnTo>
                  <a:lnTo>
                    <a:pt x="3305" y="5987"/>
                  </a:lnTo>
                  <a:lnTo>
                    <a:pt x="3617" y="5946"/>
                  </a:lnTo>
                  <a:lnTo>
                    <a:pt x="3888" y="5863"/>
                  </a:lnTo>
                  <a:lnTo>
                    <a:pt x="4179" y="5759"/>
                  </a:lnTo>
                  <a:lnTo>
                    <a:pt x="4428" y="5634"/>
                  </a:lnTo>
                  <a:lnTo>
                    <a:pt x="4678" y="5488"/>
                  </a:lnTo>
                  <a:lnTo>
                    <a:pt x="4906" y="5322"/>
                  </a:lnTo>
                  <a:lnTo>
                    <a:pt x="5135" y="5114"/>
                  </a:lnTo>
                  <a:lnTo>
                    <a:pt x="5322" y="4906"/>
                  </a:lnTo>
                  <a:lnTo>
                    <a:pt x="5488" y="4678"/>
                  </a:lnTo>
                  <a:lnTo>
                    <a:pt x="5634" y="4428"/>
                  </a:lnTo>
                  <a:lnTo>
                    <a:pt x="5759" y="4158"/>
                  </a:lnTo>
                  <a:lnTo>
                    <a:pt x="5862" y="3888"/>
                  </a:lnTo>
                  <a:lnTo>
                    <a:pt x="5946" y="3597"/>
                  </a:lnTo>
                  <a:lnTo>
                    <a:pt x="5987" y="3306"/>
                  </a:lnTo>
                  <a:lnTo>
                    <a:pt x="6008" y="2994"/>
                  </a:lnTo>
                  <a:lnTo>
                    <a:pt x="5987" y="2682"/>
                  </a:lnTo>
                  <a:lnTo>
                    <a:pt x="5946" y="2391"/>
                  </a:lnTo>
                  <a:lnTo>
                    <a:pt x="5862" y="2100"/>
                  </a:lnTo>
                  <a:lnTo>
                    <a:pt x="5759" y="1830"/>
                  </a:lnTo>
                  <a:lnTo>
                    <a:pt x="5634" y="1559"/>
                  </a:lnTo>
                  <a:lnTo>
                    <a:pt x="5488" y="1331"/>
                  </a:lnTo>
                  <a:lnTo>
                    <a:pt x="5322" y="1081"/>
                  </a:lnTo>
                  <a:lnTo>
                    <a:pt x="5135" y="873"/>
                  </a:lnTo>
                  <a:lnTo>
                    <a:pt x="4906" y="686"/>
                  </a:lnTo>
                  <a:lnTo>
                    <a:pt x="4678" y="520"/>
                  </a:lnTo>
                  <a:lnTo>
                    <a:pt x="4428" y="354"/>
                  </a:lnTo>
                  <a:lnTo>
                    <a:pt x="4179" y="229"/>
                  </a:lnTo>
                  <a:lnTo>
                    <a:pt x="3888" y="125"/>
                  </a:lnTo>
                  <a:lnTo>
                    <a:pt x="3617" y="63"/>
                  </a:lnTo>
                  <a:lnTo>
                    <a:pt x="3305" y="21"/>
                  </a:lnTo>
                  <a:lnTo>
                    <a:pt x="30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2"/>
            <p:cNvSpPr/>
            <p:nvPr/>
          </p:nvSpPr>
          <p:spPr>
            <a:xfrm>
              <a:off x="6005275" y="1473475"/>
              <a:ext cx="150225" cy="149700"/>
            </a:xfrm>
            <a:custGeom>
              <a:avLst/>
              <a:gdLst/>
              <a:ahLst/>
              <a:cxnLst/>
              <a:rect l="l" t="t" r="r" b="b"/>
              <a:pathLst>
                <a:path w="6009" h="5988" extrusionOk="0">
                  <a:moveTo>
                    <a:pt x="2703" y="1"/>
                  </a:moveTo>
                  <a:lnTo>
                    <a:pt x="2412" y="63"/>
                  </a:lnTo>
                  <a:lnTo>
                    <a:pt x="2121" y="125"/>
                  </a:lnTo>
                  <a:lnTo>
                    <a:pt x="1851" y="229"/>
                  </a:lnTo>
                  <a:lnTo>
                    <a:pt x="1580" y="354"/>
                  </a:lnTo>
                  <a:lnTo>
                    <a:pt x="1331" y="500"/>
                  </a:lnTo>
                  <a:lnTo>
                    <a:pt x="1102" y="687"/>
                  </a:lnTo>
                  <a:lnTo>
                    <a:pt x="894" y="874"/>
                  </a:lnTo>
                  <a:lnTo>
                    <a:pt x="686" y="1082"/>
                  </a:lnTo>
                  <a:lnTo>
                    <a:pt x="520" y="1310"/>
                  </a:lnTo>
                  <a:lnTo>
                    <a:pt x="375" y="1560"/>
                  </a:lnTo>
                  <a:lnTo>
                    <a:pt x="250" y="1830"/>
                  </a:lnTo>
                  <a:lnTo>
                    <a:pt x="146" y="2100"/>
                  </a:lnTo>
                  <a:lnTo>
                    <a:pt x="63" y="2391"/>
                  </a:lnTo>
                  <a:lnTo>
                    <a:pt x="21" y="2682"/>
                  </a:lnTo>
                  <a:lnTo>
                    <a:pt x="0" y="2994"/>
                  </a:lnTo>
                  <a:lnTo>
                    <a:pt x="21" y="3306"/>
                  </a:lnTo>
                  <a:lnTo>
                    <a:pt x="63" y="3597"/>
                  </a:lnTo>
                  <a:lnTo>
                    <a:pt x="146" y="3888"/>
                  </a:lnTo>
                  <a:lnTo>
                    <a:pt x="250" y="4158"/>
                  </a:lnTo>
                  <a:lnTo>
                    <a:pt x="375" y="4429"/>
                  </a:lnTo>
                  <a:lnTo>
                    <a:pt x="520" y="4678"/>
                  </a:lnTo>
                  <a:lnTo>
                    <a:pt x="686" y="4907"/>
                  </a:lnTo>
                  <a:lnTo>
                    <a:pt x="894" y="5115"/>
                  </a:lnTo>
                  <a:lnTo>
                    <a:pt x="1102" y="5302"/>
                  </a:lnTo>
                  <a:lnTo>
                    <a:pt x="1331" y="5489"/>
                  </a:lnTo>
                  <a:lnTo>
                    <a:pt x="1580" y="5634"/>
                  </a:lnTo>
                  <a:lnTo>
                    <a:pt x="1851" y="5759"/>
                  </a:lnTo>
                  <a:lnTo>
                    <a:pt x="2121" y="5863"/>
                  </a:lnTo>
                  <a:lnTo>
                    <a:pt x="2412" y="5925"/>
                  </a:lnTo>
                  <a:lnTo>
                    <a:pt x="2703" y="5967"/>
                  </a:lnTo>
                  <a:lnTo>
                    <a:pt x="3015" y="5988"/>
                  </a:lnTo>
                  <a:lnTo>
                    <a:pt x="3306" y="5967"/>
                  </a:lnTo>
                  <a:lnTo>
                    <a:pt x="3618" y="5925"/>
                  </a:lnTo>
                  <a:lnTo>
                    <a:pt x="3909" y="5863"/>
                  </a:lnTo>
                  <a:lnTo>
                    <a:pt x="4179" y="5759"/>
                  </a:lnTo>
                  <a:lnTo>
                    <a:pt x="4449" y="5634"/>
                  </a:lnTo>
                  <a:lnTo>
                    <a:pt x="4678" y="5489"/>
                  </a:lnTo>
                  <a:lnTo>
                    <a:pt x="4927" y="5302"/>
                  </a:lnTo>
                  <a:lnTo>
                    <a:pt x="5135" y="5115"/>
                  </a:lnTo>
                  <a:lnTo>
                    <a:pt x="5322" y="4907"/>
                  </a:lnTo>
                  <a:lnTo>
                    <a:pt x="5489" y="4678"/>
                  </a:lnTo>
                  <a:lnTo>
                    <a:pt x="5655" y="4429"/>
                  </a:lnTo>
                  <a:lnTo>
                    <a:pt x="5780" y="4158"/>
                  </a:lnTo>
                  <a:lnTo>
                    <a:pt x="5884" y="3888"/>
                  </a:lnTo>
                  <a:lnTo>
                    <a:pt x="5946" y="3597"/>
                  </a:lnTo>
                  <a:lnTo>
                    <a:pt x="5987" y="3306"/>
                  </a:lnTo>
                  <a:lnTo>
                    <a:pt x="6008" y="2994"/>
                  </a:lnTo>
                  <a:lnTo>
                    <a:pt x="5987" y="2682"/>
                  </a:lnTo>
                  <a:lnTo>
                    <a:pt x="5946" y="2391"/>
                  </a:lnTo>
                  <a:lnTo>
                    <a:pt x="5884" y="2100"/>
                  </a:lnTo>
                  <a:lnTo>
                    <a:pt x="5780" y="1830"/>
                  </a:lnTo>
                  <a:lnTo>
                    <a:pt x="5655" y="1560"/>
                  </a:lnTo>
                  <a:lnTo>
                    <a:pt x="5489" y="1310"/>
                  </a:lnTo>
                  <a:lnTo>
                    <a:pt x="5322" y="1082"/>
                  </a:lnTo>
                  <a:lnTo>
                    <a:pt x="5135" y="874"/>
                  </a:lnTo>
                  <a:lnTo>
                    <a:pt x="4927" y="687"/>
                  </a:lnTo>
                  <a:lnTo>
                    <a:pt x="4678" y="500"/>
                  </a:lnTo>
                  <a:lnTo>
                    <a:pt x="4449" y="354"/>
                  </a:lnTo>
                  <a:lnTo>
                    <a:pt x="4179" y="229"/>
                  </a:lnTo>
                  <a:lnTo>
                    <a:pt x="3909" y="125"/>
                  </a:lnTo>
                  <a:lnTo>
                    <a:pt x="3618" y="63"/>
                  </a:lnTo>
                  <a:lnTo>
                    <a:pt x="33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2"/>
            <p:cNvSpPr/>
            <p:nvPr/>
          </p:nvSpPr>
          <p:spPr>
            <a:xfrm>
              <a:off x="6005275" y="1473475"/>
              <a:ext cx="150225" cy="149700"/>
            </a:xfrm>
            <a:custGeom>
              <a:avLst/>
              <a:gdLst/>
              <a:ahLst/>
              <a:cxnLst/>
              <a:rect l="l" t="t" r="r" b="b"/>
              <a:pathLst>
                <a:path w="6009" h="5988" fill="none" extrusionOk="0">
                  <a:moveTo>
                    <a:pt x="3015" y="1"/>
                  </a:moveTo>
                  <a:lnTo>
                    <a:pt x="3015" y="1"/>
                  </a:lnTo>
                  <a:lnTo>
                    <a:pt x="3306" y="1"/>
                  </a:lnTo>
                  <a:lnTo>
                    <a:pt x="3618" y="63"/>
                  </a:lnTo>
                  <a:lnTo>
                    <a:pt x="3909" y="125"/>
                  </a:lnTo>
                  <a:lnTo>
                    <a:pt x="4179" y="229"/>
                  </a:lnTo>
                  <a:lnTo>
                    <a:pt x="4449" y="354"/>
                  </a:lnTo>
                  <a:lnTo>
                    <a:pt x="4678" y="500"/>
                  </a:lnTo>
                  <a:lnTo>
                    <a:pt x="4927" y="687"/>
                  </a:lnTo>
                  <a:lnTo>
                    <a:pt x="5135" y="874"/>
                  </a:lnTo>
                  <a:lnTo>
                    <a:pt x="5322" y="1082"/>
                  </a:lnTo>
                  <a:lnTo>
                    <a:pt x="5489" y="1310"/>
                  </a:lnTo>
                  <a:lnTo>
                    <a:pt x="5655" y="1560"/>
                  </a:lnTo>
                  <a:lnTo>
                    <a:pt x="5780" y="1830"/>
                  </a:lnTo>
                  <a:lnTo>
                    <a:pt x="5884" y="2100"/>
                  </a:lnTo>
                  <a:lnTo>
                    <a:pt x="5946" y="2391"/>
                  </a:lnTo>
                  <a:lnTo>
                    <a:pt x="5987" y="2682"/>
                  </a:lnTo>
                  <a:lnTo>
                    <a:pt x="6008" y="2994"/>
                  </a:lnTo>
                  <a:lnTo>
                    <a:pt x="6008" y="2994"/>
                  </a:lnTo>
                  <a:lnTo>
                    <a:pt x="5987" y="3306"/>
                  </a:lnTo>
                  <a:lnTo>
                    <a:pt x="5946" y="3597"/>
                  </a:lnTo>
                  <a:lnTo>
                    <a:pt x="5884" y="3888"/>
                  </a:lnTo>
                  <a:lnTo>
                    <a:pt x="5780" y="4158"/>
                  </a:lnTo>
                  <a:lnTo>
                    <a:pt x="5655" y="4429"/>
                  </a:lnTo>
                  <a:lnTo>
                    <a:pt x="5489" y="4678"/>
                  </a:lnTo>
                  <a:lnTo>
                    <a:pt x="5322" y="4907"/>
                  </a:lnTo>
                  <a:lnTo>
                    <a:pt x="5135" y="5115"/>
                  </a:lnTo>
                  <a:lnTo>
                    <a:pt x="4927" y="5302"/>
                  </a:lnTo>
                  <a:lnTo>
                    <a:pt x="4678" y="5489"/>
                  </a:lnTo>
                  <a:lnTo>
                    <a:pt x="4449" y="5634"/>
                  </a:lnTo>
                  <a:lnTo>
                    <a:pt x="4179" y="5759"/>
                  </a:lnTo>
                  <a:lnTo>
                    <a:pt x="3909" y="5863"/>
                  </a:lnTo>
                  <a:lnTo>
                    <a:pt x="3618" y="5925"/>
                  </a:lnTo>
                  <a:lnTo>
                    <a:pt x="3306" y="5967"/>
                  </a:lnTo>
                  <a:lnTo>
                    <a:pt x="3015" y="5988"/>
                  </a:lnTo>
                  <a:lnTo>
                    <a:pt x="3015" y="5988"/>
                  </a:lnTo>
                  <a:lnTo>
                    <a:pt x="2703" y="5967"/>
                  </a:lnTo>
                  <a:lnTo>
                    <a:pt x="2412" y="5925"/>
                  </a:lnTo>
                  <a:lnTo>
                    <a:pt x="2121" y="5863"/>
                  </a:lnTo>
                  <a:lnTo>
                    <a:pt x="1851" y="5759"/>
                  </a:lnTo>
                  <a:lnTo>
                    <a:pt x="1580" y="5634"/>
                  </a:lnTo>
                  <a:lnTo>
                    <a:pt x="1331" y="5489"/>
                  </a:lnTo>
                  <a:lnTo>
                    <a:pt x="1102" y="5302"/>
                  </a:lnTo>
                  <a:lnTo>
                    <a:pt x="894" y="5115"/>
                  </a:lnTo>
                  <a:lnTo>
                    <a:pt x="686" y="4907"/>
                  </a:lnTo>
                  <a:lnTo>
                    <a:pt x="520" y="4678"/>
                  </a:lnTo>
                  <a:lnTo>
                    <a:pt x="375" y="4429"/>
                  </a:lnTo>
                  <a:lnTo>
                    <a:pt x="250" y="4158"/>
                  </a:lnTo>
                  <a:lnTo>
                    <a:pt x="146" y="3888"/>
                  </a:lnTo>
                  <a:lnTo>
                    <a:pt x="63" y="3597"/>
                  </a:lnTo>
                  <a:lnTo>
                    <a:pt x="21" y="3306"/>
                  </a:lnTo>
                  <a:lnTo>
                    <a:pt x="0" y="2994"/>
                  </a:lnTo>
                  <a:lnTo>
                    <a:pt x="0" y="2994"/>
                  </a:lnTo>
                  <a:lnTo>
                    <a:pt x="21" y="2682"/>
                  </a:lnTo>
                  <a:lnTo>
                    <a:pt x="63" y="2391"/>
                  </a:lnTo>
                  <a:lnTo>
                    <a:pt x="146" y="2100"/>
                  </a:lnTo>
                  <a:lnTo>
                    <a:pt x="250" y="1830"/>
                  </a:lnTo>
                  <a:lnTo>
                    <a:pt x="375" y="1560"/>
                  </a:lnTo>
                  <a:lnTo>
                    <a:pt x="520" y="1310"/>
                  </a:lnTo>
                  <a:lnTo>
                    <a:pt x="686" y="1082"/>
                  </a:lnTo>
                  <a:lnTo>
                    <a:pt x="894" y="874"/>
                  </a:lnTo>
                  <a:lnTo>
                    <a:pt x="1102" y="687"/>
                  </a:lnTo>
                  <a:lnTo>
                    <a:pt x="1331" y="500"/>
                  </a:lnTo>
                  <a:lnTo>
                    <a:pt x="1580" y="354"/>
                  </a:lnTo>
                  <a:lnTo>
                    <a:pt x="1851" y="229"/>
                  </a:lnTo>
                  <a:lnTo>
                    <a:pt x="2121" y="125"/>
                  </a:lnTo>
                  <a:lnTo>
                    <a:pt x="2412" y="63"/>
                  </a:lnTo>
                  <a:lnTo>
                    <a:pt x="2703" y="1"/>
                  </a:lnTo>
                  <a:lnTo>
                    <a:pt x="30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2"/>
            <p:cNvSpPr/>
            <p:nvPr/>
          </p:nvSpPr>
          <p:spPr>
            <a:xfrm>
              <a:off x="6107650" y="1473475"/>
              <a:ext cx="111250" cy="111250"/>
            </a:xfrm>
            <a:custGeom>
              <a:avLst/>
              <a:gdLst/>
              <a:ahLst/>
              <a:cxnLst/>
              <a:rect l="l" t="t" r="r" b="b"/>
              <a:pathLst>
                <a:path w="4450" h="4450" extrusionOk="0">
                  <a:moveTo>
                    <a:pt x="1996" y="1"/>
                  </a:moveTo>
                  <a:lnTo>
                    <a:pt x="1768" y="42"/>
                  </a:lnTo>
                  <a:lnTo>
                    <a:pt x="1560" y="84"/>
                  </a:lnTo>
                  <a:lnTo>
                    <a:pt x="1352" y="167"/>
                  </a:lnTo>
                  <a:lnTo>
                    <a:pt x="1165" y="271"/>
                  </a:lnTo>
                  <a:lnTo>
                    <a:pt x="978" y="375"/>
                  </a:lnTo>
                  <a:lnTo>
                    <a:pt x="811" y="500"/>
                  </a:lnTo>
                  <a:lnTo>
                    <a:pt x="645" y="645"/>
                  </a:lnTo>
                  <a:lnTo>
                    <a:pt x="500" y="811"/>
                  </a:lnTo>
                  <a:lnTo>
                    <a:pt x="375" y="978"/>
                  </a:lnTo>
                  <a:lnTo>
                    <a:pt x="271" y="1165"/>
                  </a:lnTo>
                  <a:lnTo>
                    <a:pt x="167" y="1352"/>
                  </a:lnTo>
                  <a:lnTo>
                    <a:pt x="84" y="1560"/>
                  </a:lnTo>
                  <a:lnTo>
                    <a:pt x="42" y="1768"/>
                  </a:lnTo>
                  <a:lnTo>
                    <a:pt x="1" y="1996"/>
                  </a:lnTo>
                  <a:lnTo>
                    <a:pt x="1" y="2225"/>
                  </a:lnTo>
                  <a:lnTo>
                    <a:pt x="1" y="2454"/>
                  </a:lnTo>
                  <a:lnTo>
                    <a:pt x="42" y="2662"/>
                  </a:lnTo>
                  <a:lnTo>
                    <a:pt x="84" y="2890"/>
                  </a:lnTo>
                  <a:lnTo>
                    <a:pt x="167" y="3098"/>
                  </a:lnTo>
                  <a:lnTo>
                    <a:pt x="271" y="3285"/>
                  </a:lnTo>
                  <a:lnTo>
                    <a:pt x="375" y="3472"/>
                  </a:lnTo>
                  <a:lnTo>
                    <a:pt x="500" y="3639"/>
                  </a:lnTo>
                  <a:lnTo>
                    <a:pt x="645" y="3805"/>
                  </a:lnTo>
                  <a:lnTo>
                    <a:pt x="811" y="3951"/>
                  </a:lnTo>
                  <a:lnTo>
                    <a:pt x="978" y="4075"/>
                  </a:lnTo>
                  <a:lnTo>
                    <a:pt x="1165" y="4179"/>
                  </a:lnTo>
                  <a:lnTo>
                    <a:pt x="1352" y="4283"/>
                  </a:lnTo>
                  <a:lnTo>
                    <a:pt x="1560" y="4346"/>
                  </a:lnTo>
                  <a:lnTo>
                    <a:pt x="1768" y="4408"/>
                  </a:lnTo>
                  <a:lnTo>
                    <a:pt x="1996" y="4429"/>
                  </a:lnTo>
                  <a:lnTo>
                    <a:pt x="2225" y="4449"/>
                  </a:lnTo>
                  <a:lnTo>
                    <a:pt x="2454" y="4429"/>
                  </a:lnTo>
                  <a:lnTo>
                    <a:pt x="2662" y="4408"/>
                  </a:lnTo>
                  <a:lnTo>
                    <a:pt x="2890" y="4346"/>
                  </a:lnTo>
                  <a:lnTo>
                    <a:pt x="3077" y="4283"/>
                  </a:lnTo>
                  <a:lnTo>
                    <a:pt x="3285" y="4179"/>
                  </a:lnTo>
                  <a:lnTo>
                    <a:pt x="3472" y="4075"/>
                  </a:lnTo>
                  <a:lnTo>
                    <a:pt x="3639" y="3951"/>
                  </a:lnTo>
                  <a:lnTo>
                    <a:pt x="3805" y="3805"/>
                  </a:lnTo>
                  <a:lnTo>
                    <a:pt x="3930" y="3639"/>
                  </a:lnTo>
                  <a:lnTo>
                    <a:pt x="4075" y="3472"/>
                  </a:lnTo>
                  <a:lnTo>
                    <a:pt x="4179" y="3285"/>
                  </a:lnTo>
                  <a:lnTo>
                    <a:pt x="4283" y="3098"/>
                  </a:lnTo>
                  <a:lnTo>
                    <a:pt x="4346" y="2890"/>
                  </a:lnTo>
                  <a:lnTo>
                    <a:pt x="4408" y="2662"/>
                  </a:lnTo>
                  <a:lnTo>
                    <a:pt x="4429" y="2454"/>
                  </a:lnTo>
                  <a:lnTo>
                    <a:pt x="4450" y="2225"/>
                  </a:lnTo>
                  <a:lnTo>
                    <a:pt x="4429" y="1996"/>
                  </a:lnTo>
                  <a:lnTo>
                    <a:pt x="4408" y="1768"/>
                  </a:lnTo>
                  <a:lnTo>
                    <a:pt x="4346" y="1560"/>
                  </a:lnTo>
                  <a:lnTo>
                    <a:pt x="4262" y="1352"/>
                  </a:lnTo>
                  <a:lnTo>
                    <a:pt x="4179" y="1165"/>
                  </a:lnTo>
                  <a:lnTo>
                    <a:pt x="4075" y="978"/>
                  </a:lnTo>
                  <a:lnTo>
                    <a:pt x="3930" y="811"/>
                  </a:lnTo>
                  <a:lnTo>
                    <a:pt x="3784" y="645"/>
                  </a:lnTo>
                  <a:lnTo>
                    <a:pt x="3639" y="500"/>
                  </a:lnTo>
                  <a:lnTo>
                    <a:pt x="3472" y="375"/>
                  </a:lnTo>
                  <a:lnTo>
                    <a:pt x="3285" y="271"/>
                  </a:lnTo>
                  <a:lnTo>
                    <a:pt x="3077" y="167"/>
                  </a:lnTo>
                  <a:lnTo>
                    <a:pt x="2890" y="105"/>
                  </a:lnTo>
                  <a:lnTo>
                    <a:pt x="2662" y="42"/>
                  </a:lnTo>
                  <a:lnTo>
                    <a:pt x="24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2"/>
            <p:cNvSpPr/>
            <p:nvPr/>
          </p:nvSpPr>
          <p:spPr>
            <a:xfrm>
              <a:off x="6080625" y="1537925"/>
              <a:ext cx="111250" cy="111775"/>
            </a:xfrm>
            <a:custGeom>
              <a:avLst/>
              <a:gdLst/>
              <a:ahLst/>
              <a:cxnLst/>
              <a:rect l="l" t="t" r="r" b="b"/>
              <a:pathLst>
                <a:path w="4450" h="4471" extrusionOk="0">
                  <a:moveTo>
                    <a:pt x="2225" y="1"/>
                  </a:moveTo>
                  <a:lnTo>
                    <a:pt x="1996" y="21"/>
                  </a:lnTo>
                  <a:lnTo>
                    <a:pt x="1768" y="42"/>
                  </a:lnTo>
                  <a:lnTo>
                    <a:pt x="1560" y="104"/>
                  </a:lnTo>
                  <a:lnTo>
                    <a:pt x="1352" y="188"/>
                  </a:lnTo>
                  <a:lnTo>
                    <a:pt x="1165" y="271"/>
                  </a:lnTo>
                  <a:lnTo>
                    <a:pt x="978" y="396"/>
                  </a:lnTo>
                  <a:lnTo>
                    <a:pt x="791" y="520"/>
                  </a:lnTo>
                  <a:lnTo>
                    <a:pt x="645" y="666"/>
                  </a:lnTo>
                  <a:lnTo>
                    <a:pt x="500" y="811"/>
                  </a:lnTo>
                  <a:lnTo>
                    <a:pt x="375" y="998"/>
                  </a:lnTo>
                  <a:lnTo>
                    <a:pt x="250" y="1185"/>
                  </a:lnTo>
                  <a:lnTo>
                    <a:pt x="167" y="1373"/>
                  </a:lnTo>
                  <a:lnTo>
                    <a:pt x="84" y="1580"/>
                  </a:lnTo>
                  <a:lnTo>
                    <a:pt x="42" y="1788"/>
                  </a:lnTo>
                  <a:lnTo>
                    <a:pt x="1" y="2017"/>
                  </a:lnTo>
                  <a:lnTo>
                    <a:pt x="1" y="2246"/>
                  </a:lnTo>
                  <a:lnTo>
                    <a:pt x="1" y="2474"/>
                  </a:lnTo>
                  <a:lnTo>
                    <a:pt x="42" y="2682"/>
                  </a:lnTo>
                  <a:lnTo>
                    <a:pt x="84" y="2911"/>
                  </a:lnTo>
                  <a:lnTo>
                    <a:pt x="167" y="3119"/>
                  </a:lnTo>
                  <a:lnTo>
                    <a:pt x="271" y="3306"/>
                  </a:lnTo>
                  <a:lnTo>
                    <a:pt x="375" y="3493"/>
                  </a:lnTo>
                  <a:lnTo>
                    <a:pt x="500" y="3659"/>
                  </a:lnTo>
                  <a:lnTo>
                    <a:pt x="645" y="3826"/>
                  </a:lnTo>
                  <a:lnTo>
                    <a:pt x="811" y="3971"/>
                  </a:lnTo>
                  <a:lnTo>
                    <a:pt x="978" y="4096"/>
                  </a:lnTo>
                  <a:lnTo>
                    <a:pt x="1165" y="4200"/>
                  </a:lnTo>
                  <a:lnTo>
                    <a:pt x="1352" y="4304"/>
                  </a:lnTo>
                  <a:lnTo>
                    <a:pt x="1560" y="4366"/>
                  </a:lnTo>
                  <a:lnTo>
                    <a:pt x="1768" y="4429"/>
                  </a:lnTo>
                  <a:lnTo>
                    <a:pt x="1996" y="4449"/>
                  </a:lnTo>
                  <a:lnTo>
                    <a:pt x="2225" y="4470"/>
                  </a:lnTo>
                  <a:lnTo>
                    <a:pt x="2454" y="4449"/>
                  </a:lnTo>
                  <a:lnTo>
                    <a:pt x="2682" y="4429"/>
                  </a:lnTo>
                  <a:lnTo>
                    <a:pt x="2890" y="4366"/>
                  </a:lnTo>
                  <a:lnTo>
                    <a:pt x="3098" y="4283"/>
                  </a:lnTo>
                  <a:lnTo>
                    <a:pt x="3285" y="4200"/>
                  </a:lnTo>
                  <a:lnTo>
                    <a:pt x="3472" y="4075"/>
                  </a:lnTo>
                  <a:lnTo>
                    <a:pt x="3639" y="3950"/>
                  </a:lnTo>
                  <a:lnTo>
                    <a:pt x="3805" y="3805"/>
                  </a:lnTo>
                  <a:lnTo>
                    <a:pt x="3951" y="3659"/>
                  </a:lnTo>
                  <a:lnTo>
                    <a:pt x="4075" y="3472"/>
                  </a:lnTo>
                  <a:lnTo>
                    <a:pt x="4179" y="3306"/>
                  </a:lnTo>
                  <a:lnTo>
                    <a:pt x="4283" y="3098"/>
                  </a:lnTo>
                  <a:lnTo>
                    <a:pt x="4366" y="2890"/>
                  </a:lnTo>
                  <a:lnTo>
                    <a:pt x="4408" y="2682"/>
                  </a:lnTo>
                  <a:lnTo>
                    <a:pt x="4449" y="2454"/>
                  </a:lnTo>
                  <a:lnTo>
                    <a:pt x="4449" y="2225"/>
                  </a:lnTo>
                  <a:lnTo>
                    <a:pt x="4449" y="1996"/>
                  </a:lnTo>
                  <a:lnTo>
                    <a:pt x="4408" y="1788"/>
                  </a:lnTo>
                  <a:lnTo>
                    <a:pt x="4346" y="1580"/>
                  </a:lnTo>
                  <a:lnTo>
                    <a:pt x="4283" y="1373"/>
                  </a:lnTo>
                  <a:lnTo>
                    <a:pt x="4179" y="1165"/>
                  </a:lnTo>
                  <a:lnTo>
                    <a:pt x="4075" y="978"/>
                  </a:lnTo>
                  <a:lnTo>
                    <a:pt x="3951" y="811"/>
                  </a:lnTo>
                  <a:lnTo>
                    <a:pt x="3805" y="666"/>
                  </a:lnTo>
                  <a:lnTo>
                    <a:pt x="3639" y="520"/>
                  </a:lnTo>
                  <a:lnTo>
                    <a:pt x="3472" y="396"/>
                  </a:lnTo>
                  <a:lnTo>
                    <a:pt x="3285" y="271"/>
                  </a:lnTo>
                  <a:lnTo>
                    <a:pt x="3098" y="188"/>
                  </a:lnTo>
                  <a:lnTo>
                    <a:pt x="2890" y="104"/>
                  </a:lnTo>
                  <a:lnTo>
                    <a:pt x="2682" y="42"/>
                  </a:lnTo>
                  <a:lnTo>
                    <a:pt x="2454" y="21"/>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2"/>
            <p:cNvSpPr/>
            <p:nvPr/>
          </p:nvSpPr>
          <p:spPr>
            <a:xfrm>
              <a:off x="6012550" y="1577950"/>
              <a:ext cx="111750" cy="111250"/>
            </a:xfrm>
            <a:custGeom>
              <a:avLst/>
              <a:gdLst/>
              <a:ahLst/>
              <a:cxnLst/>
              <a:rect l="l" t="t" r="r" b="b"/>
              <a:pathLst>
                <a:path w="4470" h="4450" extrusionOk="0">
                  <a:moveTo>
                    <a:pt x="2017" y="0"/>
                  </a:moveTo>
                  <a:lnTo>
                    <a:pt x="1788" y="42"/>
                  </a:lnTo>
                  <a:lnTo>
                    <a:pt x="1580" y="83"/>
                  </a:lnTo>
                  <a:lnTo>
                    <a:pt x="1372" y="167"/>
                  </a:lnTo>
                  <a:lnTo>
                    <a:pt x="1185" y="250"/>
                  </a:lnTo>
                  <a:lnTo>
                    <a:pt x="998" y="374"/>
                  </a:lnTo>
                  <a:lnTo>
                    <a:pt x="832" y="499"/>
                  </a:lnTo>
                  <a:lnTo>
                    <a:pt x="666" y="624"/>
                  </a:lnTo>
                  <a:lnTo>
                    <a:pt x="520" y="790"/>
                  </a:lnTo>
                  <a:lnTo>
                    <a:pt x="395" y="957"/>
                  </a:lnTo>
                  <a:lnTo>
                    <a:pt x="291" y="1144"/>
                  </a:lnTo>
                  <a:lnTo>
                    <a:pt x="187" y="1331"/>
                  </a:lnTo>
                  <a:lnTo>
                    <a:pt x="104" y="1539"/>
                  </a:lnTo>
                  <a:lnTo>
                    <a:pt x="63" y="1746"/>
                  </a:lnTo>
                  <a:lnTo>
                    <a:pt x="21" y="1975"/>
                  </a:lnTo>
                  <a:lnTo>
                    <a:pt x="0" y="2183"/>
                  </a:lnTo>
                  <a:lnTo>
                    <a:pt x="21" y="2412"/>
                  </a:lnTo>
                  <a:lnTo>
                    <a:pt x="42" y="2640"/>
                  </a:lnTo>
                  <a:lnTo>
                    <a:pt x="104" y="2848"/>
                  </a:lnTo>
                  <a:lnTo>
                    <a:pt x="167" y="3056"/>
                  </a:lnTo>
                  <a:lnTo>
                    <a:pt x="271" y="3264"/>
                  </a:lnTo>
                  <a:lnTo>
                    <a:pt x="375" y="3451"/>
                  </a:lnTo>
                  <a:lnTo>
                    <a:pt x="499" y="3617"/>
                  </a:lnTo>
                  <a:lnTo>
                    <a:pt x="645" y="3784"/>
                  </a:lnTo>
                  <a:lnTo>
                    <a:pt x="790" y="3929"/>
                  </a:lnTo>
                  <a:lnTo>
                    <a:pt x="977" y="4054"/>
                  </a:lnTo>
                  <a:lnTo>
                    <a:pt x="1144" y="4158"/>
                  </a:lnTo>
                  <a:lnTo>
                    <a:pt x="1352" y="4262"/>
                  </a:lnTo>
                  <a:lnTo>
                    <a:pt x="1539" y="4345"/>
                  </a:lnTo>
                  <a:lnTo>
                    <a:pt x="1767" y="4387"/>
                  </a:lnTo>
                  <a:lnTo>
                    <a:pt x="1975" y="4428"/>
                  </a:lnTo>
                  <a:lnTo>
                    <a:pt x="2204" y="4449"/>
                  </a:lnTo>
                  <a:lnTo>
                    <a:pt x="2433" y="4428"/>
                  </a:lnTo>
                  <a:lnTo>
                    <a:pt x="2661" y="4407"/>
                  </a:lnTo>
                  <a:lnTo>
                    <a:pt x="2869" y="4345"/>
                  </a:lnTo>
                  <a:lnTo>
                    <a:pt x="3077" y="4283"/>
                  </a:lnTo>
                  <a:lnTo>
                    <a:pt x="3264" y="4200"/>
                  </a:lnTo>
                  <a:lnTo>
                    <a:pt x="3451" y="4075"/>
                  </a:lnTo>
                  <a:lnTo>
                    <a:pt x="3638" y="3950"/>
                  </a:lnTo>
                  <a:lnTo>
                    <a:pt x="3784" y="3805"/>
                  </a:lnTo>
                  <a:lnTo>
                    <a:pt x="3929" y="3659"/>
                  </a:lnTo>
                  <a:lnTo>
                    <a:pt x="4075" y="3493"/>
                  </a:lnTo>
                  <a:lnTo>
                    <a:pt x="4179" y="3306"/>
                  </a:lnTo>
                  <a:lnTo>
                    <a:pt x="4283" y="3119"/>
                  </a:lnTo>
                  <a:lnTo>
                    <a:pt x="4366" y="2911"/>
                  </a:lnTo>
                  <a:lnTo>
                    <a:pt x="4408" y="2703"/>
                  </a:lnTo>
                  <a:lnTo>
                    <a:pt x="4449" y="2474"/>
                  </a:lnTo>
                  <a:lnTo>
                    <a:pt x="4470" y="2245"/>
                  </a:lnTo>
                  <a:lnTo>
                    <a:pt x="4470" y="2225"/>
                  </a:lnTo>
                  <a:lnTo>
                    <a:pt x="4449" y="1996"/>
                  </a:lnTo>
                  <a:lnTo>
                    <a:pt x="4428" y="1767"/>
                  </a:lnTo>
                  <a:lnTo>
                    <a:pt x="4366" y="1559"/>
                  </a:lnTo>
                  <a:lnTo>
                    <a:pt x="4283" y="1352"/>
                  </a:lnTo>
                  <a:lnTo>
                    <a:pt x="4200" y="1164"/>
                  </a:lnTo>
                  <a:lnTo>
                    <a:pt x="4075" y="977"/>
                  </a:lnTo>
                  <a:lnTo>
                    <a:pt x="3950" y="811"/>
                  </a:lnTo>
                  <a:lnTo>
                    <a:pt x="3805" y="645"/>
                  </a:lnTo>
                  <a:lnTo>
                    <a:pt x="3659" y="499"/>
                  </a:lnTo>
                  <a:lnTo>
                    <a:pt x="3472" y="374"/>
                  </a:lnTo>
                  <a:lnTo>
                    <a:pt x="3306" y="250"/>
                  </a:lnTo>
                  <a:lnTo>
                    <a:pt x="3098" y="167"/>
                  </a:lnTo>
                  <a:lnTo>
                    <a:pt x="2890" y="83"/>
                  </a:lnTo>
                  <a:lnTo>
                    <a:pt x="2682" y="42"/>
                  </a:lnTo>
                  <a:lnTo>
                    <a:pt x="24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2"/>
            <p:cNvSpPr/>
            <p:nvPr/>
          </p:nvSpPr>
          <p:spPr>
            <a:xfrm>
              <a:off x="5930425" y="1524925"/>
              <a:ext cx="150225" cy="150225"/>
            </a:xfrm>
            <a:custGeom>
              <a:avLst/>
              <a:gdLst/>
              <a:ahLst/>
              <a:cxnLst/>
              <a:rect l="l" t="t" r="r" b="b"/>
              <a:pathLst>
                <a:path w="6009" h="6009" extrusionOk="0">
                  <a:moveTo>
                    <a:pt x="2994" y="1"/>
                  </a:moveTo>
                  <a:lnTo>
                    <a:pt x="2703" y="22"/>
                  </a:lnTo>
                  <a:lnTo>
                    <a:pt x="2391" y="63"/>
                  </a:lnTo>
                  <a:lnTo>
                    <a:pt x="2121" y="146"/>
                  </a:lnTo>
                  <a:lnTo>
                    <a:pt x="1830" y="250"/>
                  </a:lnTo>
                  <a:lnTo>
                    <a:pt x="1581" y="375"/>
                  </a:lnTo>
                  <a:lnTo>
                    <a:pt x="1331" y="521"/>
                  </a:lnTo>
                  <a:lnTo>
                    <a:pt x="1103" y="687"/>
                  </a:lnTo>
                  <a:lnTo>
                    <a:pt x="874" y="895"/>
                  </a:lnTo>
                  <a:lnTo>
                    <a:pt x="687" y="1103"/>
                  </a:lnTo>
                  <a:lnTo>
                    <a:pt x="521" y="1331"/>
                  </a:lnTo>
                  <a:lnTo>
                    <a:pt x="375" y="1581"/>
                  </a:lnTo>
                  <a:lnTo>
                    <a:pt x="250" y="1851"/>
                  </a:lnTo>
                  <a:lnTo>
                    <a:pt x="146" y="2121"/>
                  </a:lnTo>
                  <a:lnTo>
                    <a:pt x="63" y="2412"/>
                  </a:lnTo>
                  <a:lnTo>
                    <a:pt x="22" y="2703"/>
                  </a:lnTo>
                  <a:lnTo>
                    <a:pt x="1" y="3015"/>
                  </a:lnTo>
                  <a:lnTo>
                    <a:pt x="22" y="3306"/>
                  </a:lnTo>
                  <a:lnTo>
                    <a:pt x="63" y="3618"/>
                  </a:lnTo>
                  <a:lnTo>
                    <a:pt x="146" y="3909"/>
                  </a:lnTo>
                  <a:lnTo>
                    <a:pt x="250" y="4179"/>
                  </a:lnTo>
                  <a:lnTo>
                    <a:pt x="375" y="4429"/>
                  </a:lnTo>
                  <a:lnTo>
                    <a:pt x="521" y="4678"/>
                  </a:lnTo>
                  <a:lnTo>
                    <a:pt x="687" y="4907"/>
                  </a:lnTo>
                  <a:lnTo>
                    <a:pt x="874" y="5136"/>
                  </a:lnTo>
                  <a:lnTo>
                    <a:pt x="1103" y="5323"/>
                  </a:lnTo>
                  <a:lnTo>
                    <a:pt x="1331" y="5489"/>
                  </a:lnTo>
                  <a:lnTo>
                    <a:pt x="1581" y="5655"/>
                  </a:lnTo>
                  <a:lnTo>
                    <a:pt x="1830" y="5780"/>
                  </a:lnTo>
                  <a:lnTo>
                    <a:pt x="2121" y="5863"/>
                  </a:lnTo>
                  <a:lnTo>
                    <a:pt x="2391" y="5946"/>
                  </a:lnTo>
                  <a:lnTo>
                    <a:pt x="2703" y="5988"/>
                  </a:lnTo>
                  <a:lnTo>
                    <a:pt x="2994" y="6009"/>
                  </a:lnTo>
                  <a:lnTo>
                    <a:pt x="3306" y="5988"/>
                  </a:lnTo>
                  <a:lnTo>
                    <a:pt x="3618" y="5946"/>
                  </a:lnTo>
                  <a:lnTo>
                    <a:pt x="3888" y="5863"/>
                  </a:lnTo>
                  <a:lnTo>
                    <a:pt x="4179" y="5780"/>
                  </a:lnTo>
                  <a:lnTo>
                    <a:pt x="4429" y="5655"/>
                  </a:lnTo>
                  <a:lnTo>
                    <a:pt x="4678" y="5489"/>
                  </a:lnTo>
                  <a:lnTo>
                    <a:pt x="4907" y="5323"/>
                  </a:lnTo>
                  <a:lnTo>
                    <a:pt x="5115" y="5136"/>
                  </a:lnTo>
                  <a:lnTo>
                    <a:pt x="5323" y="4907"/>
                  </a:lnTo>
                  <a:lnTo>
                    <a:pt x="5489" y="4678"/>
                  </a:lnTo>
                  <a:lnTo>
                    <a:pt x="5635" y="4429"/>
                  </a:lnTo>
                  <a:lnTo>
                    <a:pt x="5759" y="4179"/>
                  </a:lnTo>
                  <a:lnTo>
                    <a:pt x="5863" y="3909"/>
                  </a:lnTo>
                  <a:lnTo>
                    <a:pt x="5946" y="3618"/>
                  </a:lnTo>
                  <a:lnTo>
                    <a:pt x="5988" y="3306"/>
                  </a:lnTo>
                  <a:lnTo>
                    <a:pt x="6009" y="3015"/>
                  </a:lnTo>
                  <a:lnTo>
                    <a:pt x="5988" y="2703"/>
                  </a:lnTo>
                  <a:lnTo>
                    <a:pt x="5946" y="2412"/>
                  </a:lnTo>
                  <a:lnTo>
                    <a:pt x="5863" y="2121"/>
                  </a:lnTo>
                  <a:lnTo>
                    <a:pt x="5759" y="1851"/>
                  </a:lnTo>
                  <a:lnTo>
                    <a:pt x="5635" y="1581"/>
                  </a:lnTo>
                  <a:lnTo>
                    <a:pt x="5489" y="1331"/>
                  </a:lnTo>
                  <a:lnTo>
                    <a:pt x="5323" y="1103"/>
                  </a:lnTo>
                  <a:lnTo>
                    <a:pt x="5115" y="895"/>
                  </a:lnTo>
                  <a:lnTo>
                    <a:pt x="4907" y="687"/>
                  </a:lnTo>
                  <a:lnTo>
                    <a:pt x="4678" y="521"/>
                  </a:lnTo>
                  <a:lnTo>
                    <a:pt x="4429" y="375"/>
                  </a:lnTo>
                  <a:lnTo>
                    <a:pt x="4179" y="250"/>
                  </a:lnTo>
                  <a:lnTo>
                    <a:pt x="3888" y="146"/>
                  </a:lnTo>
                  <a:lnTo>
                    <a:pt x="3618" y="63"/>
                  </a:lnTo>
                  <a:lnTo>
                    <a:pt x="3306" y="22"/>
                  </a:lnTo>
                  <a:lnTo>
                    <a:pt x="29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2"/>
            <p:cNvSpPr/>
            <p:nvPr/>
          </p:nvSpPr>
          <p:spPr>
            <a:xfrm>
              <a:off x="5930425" y="1524925"/>
              <a:ext cx="150225" cy="150225"/>
            </a:xfrm>
            <a:custGeom>
              <a:avLst/>
              <a:gdLst/>
              <a:ahLst/>
              <a:cxnLst/>
              <a:rect l="l" t="t" r="r" b="b"/>
              <a:pathLst>
                <a:path w="6009" h="6009" fill="none" extrusionOk="0">
                  <a:moveTo>
                    <a:pt x="2994" y="1"/>
                  </a:moveTo>
                  <a:lnTo>
                    <a:pt x="2994" y="1"/>
                  </a:lnTo>
                  <a:lnTo>
                    <a:pt x="3306" y="22"/>
                  </a:lnTo>
                  <a:lnTo>
                    <a:pt x="3618" y="63"/>
                  </a:lnTo>
                  <a:lnTo>
                    <a:pt x="3888" y="146"/>
                  </a:lnTo>
                  <a:lnTo>
                    <a:pt x="4179" y="250"/>
                  </a:lnTo>
                  <a:lnTo>
                    <a:pt x="4429" y="375"/>
                  </a:lnTo>
                  <a:lnTo>
                    <a:pt x="4678" y="521"/>
                  </a:lnTo>
                  <a:lnTo>
                    <a:pt x="4907" y="687"/>
                  </a:lnTo>
                  <a:lnTo>
                    <a:pt x="5115" y="895"/>
                  </a:lnTo>
                  <a:lnTo>
                    <a:pt x="5323" y="1103"/>
                  </a:lnTo>
                  <a:lnTo>
                    <a:pt x="5489" y="1331"/>
                  </a:lnTo>
                  <a:lnTo>
                    <a:pt x="5635" y="1581"/>
                  </a:lnTo>
                  <a:lnTo>
                    <a:pt x="5759" y="1851"/>
                  </a:lnTo>
                  <a:lnTo>
                    <a:pt x="5863" y="2121"/>
                  </a:lnTo>
                  <a:lnTo>
                    <a:pt x="5946" y="2412"/>
                  </a:lnTo>
                  <a:lnTo>
                    <a:pt x="5988" y="2703"/>
                  </a:lnTo>
                  <a:lnTo>
                    <a:pt x="6009" y="3015"/>
                  </a:lnTo>
                  <a:lnTo>
                    <a:pt x="6009" y="3015"/>
                  </a:lnTo>
                  <a:lnTo>
                    <a:pt x="5988" y="3306"/>
                  </a:lnTo>
                  <a:lnTo>
                    <a:pt x="5946" y="3618"/>
                  </a:lnTo>
                  <a:lnTo>
                    <a:pt x="5863" y="3909"/>
                  </a:lnTo>
                  <a:lnTo>
                    <a:pt x="5759" y="4179"/>
                  </a:lnTo>
                  <a:lnTo>
                    <a:pt x="5635" y="4429"/>
                  </a:lnTo>
                  <a:lnTo>
                    <a:pt x="5489" y="4678"/>
                  </a:lnTo>
                  <a:lnTo>
                    <a:pt x="5323" y="4907"/>
                  </a:lnTo>
                  <a:lnTo>
                    <a:pt x="5115" y="5136"/>
                  </a:lnTo>
                  <a:lnTo>
                    <a:pt x="4907" y="5323"/>
                  </a:lnTo>
                  <a:lnTo>
                    <a:pt x="4678" y="5489"/>
                  </a:lnTo>
                  <a:lnTo>
                    <a:pt x="4429" y="5655"/>
                  </a:lnTo>
                  <a:lnTo>
                    <a:pt x="4179" y="5780"/>
                  </a:lnTo>
                  <a:lnTo>
                    <a:pt x="3888" y="5863"/>
                  </a:lnTo>
                  <a:lnTo>
                    <a:pt x="3618" y="5946"/>
                  </a:lnTo>
                  <a:lnTo>
                    <a:pt x="3306" y="5988"/>
                  </a:lnTo>
                  <a:lnTo>
                    <a:pt x="2994" y="6009"/>
                  </a:lnTo>
                  <a:lnTo>
                    <a:pt x="2994" y="6009"/>
                  </a:lnTo>
                  <a:lnTo>
                    <a:pt x="2703" y="5988"/>
                  </a:lnTo>
                  <a:lnTo>
                    <a:pt x="2391" y="5946"/>
                  </a:lnTo>
                  <a:lnTo>
                    <a:pt x="2121" y="5863"/>
                  </a:lnTo>
                  <a:lnTo>
                    <a:pt x="1830" y="5780"/>
                  </a:lnTo>
                  <a:lnTo>
                    <a:pt x="1581" y="5655"/>
                  </a:lnTo>
                  <a:lnTo>
                    <a:pt x="1331" y="5489"/>
                  </a:lnTo>
                  <a:lnTo>
                    <a:pt x="1103" y="5323"/>
                  </a:lnTo>
                  <a:lnTo>
                    <a:pt x="874" y="5136"/>
                  </a:lnTo>
                  <a:lnTo>
                    <a:pt x="687" y="4907"/>
                  </a:lnTo>
                  <a:lnTo>
                    <a:pt x="521" y="4678"/>
                  </a:lnTo>
                  <a:lnTo>
                    <a:pt x="375" y="4429"/>
                  </a:lnTo>
                  <a:lnTo>
                    <a:pt x="250" y="4179"/>
                  </a:lnTo>
                  <a:lnTo>
                    <a:pt x="146" y="3909"/>
                  </a:lnTo>
                  <a:lnTo>
                    <a:pt x="63" y="3618"/>
                  </a:lnTo>
                  <a:lnTo>
                    <a:pt x="22" y="3306"/>
                  </a:lnTo>
                  <a:lnTo>
                    <a:pt x="1" y="3015"/>
                  </a:lnTo>
                  <a:lnTo>
                    <a:pt x="1" y="3015"/>
                  </a:lnTo>
                  <a:lnTo>
                    <a:pt x="22" y="2703"/>
                  </a:lnTo>
                  <a:lnTo>
                    <a:pt x="63" y="2412"/>
                  </a:lnTo>
                  <a:lnTo>
                    <a:pt x="146" y="2121"/>
                  </a:lnTo>
                  <a:lnTo>
                    <a:pt x="250" y="1851"/>
                  </a:lnTo>
                  <a:lnTo>
                    <a:pt x="375" y="1581"/>
                  </a:lnTo>
                  <a:lnTo>
                    <a:pt x="521" y="1331"/>
                  </a:lnTo>
                  <a:lnTo>
                    <a:pt x="687" y="1103"/>
                  </a:lnTo>
                  <a:lnTo>
                    <a:pt x="874" y="895"/>
                  </a:lnTo>
                  <a:lnTo>
                    <a:pt x="1103" y="687"/>
                  </a:lnTo>
                  <a:lnTo>
                    <a:pt x="1331" y="521"/>
                  </a:lnTo>
                  <a:lnTo>
                    <a:pt x="1581" y="375"/>
                  </a:lnTo>
                  <a:lnTo>
                    <a:pt x="1830" y="250"/>
                  </a:lnTo>
                  <a:lnTo>
                    <a:pt x="2121" y="146"/>
                  </a:lnTo>
                  <a:lnTo>
                    <a:pt x="2391" y="63"/>
                  </a:lnTo>
                  <a:lnTo>
                    <a:pt x="2703" y="22"/>
                  </a:lnTo>
                  <a:lnTo>
                    <a:pt x="29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2"/>
            <p:cNvSpPr/>
            <p:nvPr/>
          </p:nvSpPr>
          <p:spPr>
            <a:xfrm>
              <a:off x="5285475" y="1795700"/>
              <a:ext cx="550925" cy="370075"/>
            </a:xfrm>
            <a:custGeom>
              <a:avLst/>
              <a:gdLst/>
              <a:ahLst/>
              <a:cxnLst/>
              <a:rect l="l" t="t" r="r" b="b"/>
              <a:pathLst>
                <a:path w="22037" h="14803" extrusionOk="0">
                  <a:moveTo>
                    <a:pt x="18544" y="1"/>
                  </a:moveTo>
                  <a:lnTo>
                    <a:pt x="17837" y="1518"/>
                  </a:lnTo>
                  <a:lnTo>
                    <a:pt x="17442" y="2287"/>
                  </a:lnTo>
                  <a:lnTo>
                    <a:pt x="17047" y="3057"/>
                  </a:lnTo>
                  <a:lnTo>
                    <a:pt x="16215" y="4574"/>
                  </a:lnTo>
                  <a:lnTo>
                    <a:pt x="15779" y="5323"/>
                  </a:lnTo>
                  <a:lnTo>
                    <a:pt x="15342" y="6050"/>
                  </a:lnTo>
                  <a:lnTo>
                    <a:pt x="14906" y="6757"/>
                  </a:lnTo>
                  <a:lnTo>
                    <a:pt x="14448" y="7464"/>
                  </a:lnTo>
                  <a:lnTo>
                    <a:pt x="13970" y="8129"/>
                  </a:lnTo>
                  <a:lnTo>
                    <a:pt x="13471" y="8794"/>
                  </a:lnTo>
                  <a:lnTo>
                    <a:pt x="12951" y="9439"/>
                  </a:lnTo>
                  <a:lnTo>
                    <a:pt x="12411" y="10083"/>
                  </a:lnTo>
                  <a:lnTo>
                    <a:pt x="11850" y="10686"/>
                  </a:lnTo>
                  <a:lnTo>
                    <a:pt x="11288" y="11289"/>
                  </a:lnTo>
                  <a:lnTo>
                    <a:pt x="11116" y="11434"/>
                  </a:lnTo>
                  <a:lnTo>
                    <a:pt x="11080" y="11434"/>
                  </a:lnTo>
                  <a:lnTo>
                    <a:pt x="10748" y="11372"/>
                  </a:lnTo>
                  <a:lnTo>
                    <a:pt x="10436" y="11268"/>
                  </a:lnTo>
                  <a:lnTo>
                    <a:pt x="10145" y="11164"/>
                  </a:lnTo>
                  <a:lnTo>
                    <a:pt x="9833" y="11019"/>
                  </a:lnTo>
                  <a:lnTo>
                    <a:pt x="9105" y="10645"/>
                  </a:lnTo>
                  <a:lnTo>
                    <a:pt x="8378" y="10250"/>
                  </a:lnTo>
                  <a:lnTo>
                    <a:pt x="7671" y="9813"/>
                  </a:lnTo>
                  <a:lnTo>
                    <a:pt x="6964" y="9356"/>
                  </a:lnTo>
                  <a:lnTo>
                    <a:pt x="6257" y="8857"/>
                  </a:lnTo>
                  <a:lnTo>
                    <a:pt x="5551" y="8358"/>
                  </a:lnTo>
                  <a:lnTo>
                    <a:pt x="4137" y="7298"/>
                  </a:lnTo>
                  <a:lnTo>
                    <a:pt x="2723" y="6217"/>
                  </a:lnTo>
                  <a:lnTo>
                    <a:pt x="1351" y="5115"/>
                  </a:lnTo>
                  <a:lnTo>
                    <a:pt x="0" y="6466"/>
                  </a:lnTo>
                  <a:lnTo>
                    <a:pt x="603" y="7152"/>
                  </a:lnTo>
                  <a:lnTo>
                    <a:pt x="1227" y="7838"/>
                  </a:lnTo>
                  <a:lnTo>
                    <a:pt x="1850" y="8503"/>
                  </a:lnTo>
                  <a:lnTo>
                    <a:pt x="2474" y="9148"/>
                  </a:lnTo>
                  <a:lnTo>
                    <a:pt x="3139" y="9771"/>
                  </a:lnTo>
                  <a:lnTo>
                    <a:pt x="3804" y="10395"/>
                  </a:lnTo>
                  <a:lnTo>
                    <a:pt x="4470" y="11019"/>
                  </a:lnTo>
                  <a:lnTo>
                    <a:pt x="5156" y="11622"/>
                  </a:lnTo>
                  <a:lnTo>
                    <a:pt x="5904" y="12224"/>
                  </a:lnTo>
                  <a:lnTo>
                    <a:pt x="6673" y="12807"/>
                  </a:lnTo>
                  <a:lnTo>
                    <a:pt x="7484" y="13347"/>
                  </a:lnTo>
                  <a:lnTo>
                    <a:pt x="8316" y="13867"/>
                  </a:lnTo>
                  <a:lnTo>
                    <a:pt x="8814" y="14137"/>
                  </a:lnTo>
                  <a:lnTo>
                    <a:pt x="9334" y="14366"/>
                  </a:lnTo>
                  <a:lnTo>
                    <a:pt x="9875" y="14553"/>
                  </a:lnTo>
                  <a:lnTo>
                    <a:pt x="10436" y="14719"/>
                  </a:lnTo>
                  <a:lnTo>
                    <a:pt x="10831" y="14781"/>
                  </a:lnTo>
                  <a:lnTo>
                    <a:pt x="11247" y="14802"/>
                  </a:lnTo>
                  <a:lnTo>
                    <a:pt x="11662" y="14781"/>
                  </a:lnTo>
                  <a:lnTo>
                    <a:pt x="12057" y="14719"/>
                  </a:lnTo>
                  <a:lnTo>
                    <a:pt x="12328" y="14636"/>
                  </a:lnTo>
                  <a:lnTo>
                    <a:pt x="12577" y="14532"/>
                  </a:lnTo>
                  <a:lnTo>
                    <a:pt x="12827" y="14407"/>
                  </a:lnTo>
                  <a:lnTo>
                    <a:pt x="13055" y="14262"/>
                  </a:lnTo>
                  <a:lnTo>
                    <a:pt x="13201" y="14158"/>
                  </a:lnTo>
                  <a:lnTo>
                    <a:pt x="13284" y="14075"/>
                  </a:lnTo>
                  <a:lnTo>
                    <a:pt x="13492" y="13908"/>
                  </a:lnTo>
                  <a:lnTo>
                    <a:pt x="14220" y="13285"/>
                  </a:lnTo>
                  <a:lnTo>
                    <a:pt x="14926" y="12599"/>
                  </a:lnTo>
                  <a:lnTo>
                    <a:pt x="15612" y="11892"/>
                  </a:lnTo>
                  <a:lnTo>
                    <a:pt x="16236" y="11143"/>
                  </a:lnTo>
                  <a:lnTo>
                    <a:pt x="16839" y="10416"/>
                  </a:lnTo>
                  <a:lnTo>
                    <a:pt x="17421" y="9647"/>
                  </a:lnTo>
                  <a:lnTo>
                    <a:pt x="17982" y="8877"/>
                  </a:lnTo>
                  <a:lnTo>
                    <a:pt x="18502" y="8088"/>
                  </a:lnTo>
                  <a:lnTo>
                    <a:pt x="19001" y="7298"/>
                  </a:lnTo>
                  <a:lnTo>
                    <a:pt x="19500" y="6508"/>
                  </a:lnTo>
                  <a:lnTo>
                    <a:pt x="19957" y="5697"/>
                  </a:lnTo>
                  <a:lnTo>
                    <a:pt x="20415" y="4886"/>
                  </a:lnTo>
                  <a:lnTo>
                    <a:pt x="20851" y="4055"/>
                  </a:lnTo>
                  <a:lnTo>
                    <a:pt x="21246" y="3223"/>
                  </a:lnTo>
                  <a:lnTo>
                    <a:pt x="21662" y="2371"/>
                  </a:lnTo>
                  <a:lnTo>
                    <a:pt x="22036" y="1497"/>
                  </a:lnTo>
                  <a:lnTo>
                    <a:pt x="18544"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2"/>
            <p:cNvSpPr/>
            <p:nvPr/>
          </p:nvSpPr>
          <p:spPr>
            <a:xfrm>
              <a:off x="5370175" y="1758275"/>
              <a:ext cx="501025" cy="428800"/>
            </a:xfrm>
            <a:custGeom>
              <a:avLst/>
              <a:gdLst/>
              <a:ahLst/>
              <a:cxnLst/>
              <a:rect l="l" t="t" r="r" b="b"/>
              <a:pathLst>
                <a:path w="20041" h="17152" extrusionOk="0">
                  <a:moveTo>
                    <a:pt x="7443" y="12391"/>
                  </a:moveTo>
                  <a:lnTo>
                    <a:pt x="7526" y="12412"/>
                  </a:lnTo>
                  <a:lnTo>
                    <a:pt x="7568" y="12412"/>
                  </a:lnTo>
                  <a:lnTo>
                    <a:pt x="7568" y="12433"/>
                  </a:lnTo>
                  <a:lnTo>
                    <a:pt x="7485" y="12433"/>
                  </a:lnTo>
                  <a:lnTo>
                    <a:pt x="7381" y="12407"/>
                  </a:lnTo>
                  <a:lnTo>
                    <a:pt x="7381" y="12407"/>
                  </a:lnTo>
                  <a:lnTo>
                    <a:pt x="7443" y="12391"/>
                  </a:lnTo>
                  <a:close/>
                  <a:moveTo>
                    <a:pt x="14740" y="1"/>
                  </a:moveTo>
                  <a:lnTo>
                    <a:pt x="14449" y="645"/>
                  </a:lnTo>
                  <a:lnTo>
                    <a:pt x="14137" y="1311"/>
                  </a:lnTo>
                  <a:lnTo>
                    <a:pt x="13492" y="2662"/>
                  </a:lnTo>
                  <a:lnTo>
                    <a:pt x="13181" y="3327"/>
                  </a:lnTo>
                  <a:lnTo>
                    <a:pt x="12848" y="3992"/>
                  </a:lnTo>
                  <a:lnTo>
                    <a:pt x="12141" y="5302"/>
                  </a:lnTo>
                  <a:lnTo>
                    <a:pt x="11434" y="6570"/>
                  </a:lnTo>
                  <a:lnTo>
                    <a:pt x="10665" y="7817"/>
                  </a:lnTo>
                  <a:lnTo>
                    <a:pt x="9875" y="9044"/>
                  </a:lnTo>
                  <a:lnTo>
                    <a:pt x="9044" y="10229"/>
                  </a:lnTo>
                  <a:lnTo>
                    <a:pt x="8628" y="10769"/>
                  </a:lnTo>
                  <a:lnTo>
                    <a:pt x="8191" y="11310"/>
                  </a:lnTo>
                  <a:lnTo>
                    <a:pt x="7734" y="11809"/>
                  </a:lnTo>
                  <a:lnTo>
                    <a:pt x="7256" y="12308"/>
                  </a:lnTo>
                  <a:lnTo>
                    <a:pt x="7210" y="12358"/>
                  </a:lnTo>
                  <a:lnTo>
                    <a:pt x="7210" y="12358"/>
                  </a:lnTo>
                  <a:lnTo>
                    <a:pt x="7110" y="12329"/>
                  </a:lnTo>
                  <a:lnTo>
                    <a:pt x="6570" y="12079"/>
                  </a:lnTo>
                  <a:lnTo>
                    <a:pt x="6029" y="11767"/>
                  </a:lnTo>
                  <a:lnTo>
                    <a:pt x="5447" y="11393"/>
                  </a:lnTo>
                  <a:lnTo>
                    <a:pt x="4844" y="10977"/>
                  </a:lnTo>
                  <a:lnTo>
                    <a:pt x="4221" y="10562"/>
                  </a:lnTo>
                  <a:lnTo>
                    <a:pt x="3576" y="10104"/>
                  </a:lnTo>
                  <a:lnTo>
                    <a:pt x="2911" y="9647"/>
                  </a:lnTo>
                  <a:lnTo>
                    <a:pt x="2204" y="9190"/>
                  </a:lnTo>
                  <a:lnTo>
                    <a:pt x="1" y="12329"/>
                  </a:lnTo>
                  <a:lnTo>
                    <a:pt x="541" y="12786"/>
                  </a:lnTo>
                  <a:lnTo>
                    <a:pt x="1082" y="13285"/>
                  </a:lnTo>
                  <a:lnTo>
                    <a:pt x="2246" y="14304"/>
                  </a:lnTo>
                  <a:lnTo>
                    <a:pt x="2869" y="14844"/>
                  </a:lnTo>
                  <a:lnTo>
                    <a:pt x="3535" y="15385"/>
                  </a:lnTo>
                  <a:lnTo>
                    <a:pt x="3909" y="15676"/>
                  </a:lnTo>
                  <a:lnTo>
                    <a:pt x="4304" y="15946"/>
                  </a:lnTo>
                  <a:lnTo>
                    <a:pt x="4699" y="16195"/>
                  </a:lnTo>
                  <a:lnTo>
                    <a:pt x="5115" y="16445"/>
                  </a:lnTo>
                  <a:lnTo>
                    <a:pt x="5406" y="16590"/>
                  </a:lnTo>
                  <a:lnTo>
                    <a:pt x="5697" y="16736"/>
                  </a:lnTo>
                  <a:lnTo>
                    <a:pt x="6009" y="16861"/>
                  </a:lnTo>
                  <a:lnTo>
                    <a:pt x="6320" y="16944"/>
                  </a:lnTo>
                  <a:lnTo>
                    <a:pt x="6653" y="17027"/>
                  </a:lnTo>
                  <a:lnTo>
                    <a:pt x="6986" y="17089"/>
                  </a:lnTo>
                  <a:lnTo>
                    <a:pt x="7297" y="17131"/>
                  </a:lnTo>
                  <a:lnTo>
                    <a:pt x="7630" y="17152"/>
                  </a:lnTo>
                  <a:lnTo>
                    <a:pt x="7880" y="17152"/>
                  </a:lnTo>
                  <a:lnTo>
                    <a:pt x="8108" y="17131"/>
                  </a:lnTo>
                  <a:lnTo>
                    <a:pt x="8337" y="17089"/>
                  </a:lnTo>
                  <a:lnTo>
                    <a:pt x="8586" y="17048"/>
                  </a:lnTo>
                  <a:lnTo>
                    <a:pt x="8815" y="16985"/>
                  </a:lnTo>
                  <a:lnTo>
                    <a:pt x="9023" y="16923"/>
                  </a:lnTo>
                  <a:lnTo>
                    <a:pt x="9252" y="16819"/>
                  </a:lnTo>
                  <a:lnTo>
                    <a:pt x="9459" y="16736"/>
                  </a:lnTo>
                  <a:lnTo>
                    <a:pt x="9688" y="16611"/>
                  </a:lnTo>
                  <a:lnTo>
                    <a:pt x="9875" y="16486"/>
                  </a:lnTo>
                  <a:lnTo>
                    <a:pt x="10249" y="16216"/>
                  </a:lnTo>
                  <a:lnTo>
                    <a:pt x="10603" y="15904"/>
                  </a:lnTo>
                  <a:lnTo>
                    <a:pt x="11247" y="15301"/>
                  </a:lnTo>
                  <a:lnTo>
                    <a:pt x="11850" y="14699"/>
                  </a:lnTo>
                  <a:lnTo>
                    <a:pt x="12432" y="14075"/>
                  </a:lnTo>
                  <a:lnTo>
                    <a:pt x="12994" y="13410"/>
                  </a:lnTo>
                  <a:lnTo>
                    <a:pt x="13513" y="12786"/>
                  </a:lnTo>
                  <a:lnTo>
                    <a:pt x="14033" y="12142"/>
                  </a:lnTo>
                  <a:lnTo>
                    <a:pt x="14511" y="11476"/>
                  </a:lnTo>
                  <a:lnTo>
                    <a:pt x="15010" y="10811"/>
                  </a:lnTo>
                  <a:lnTo>
                    <a:pt x="15488" y="10146"/>
                  </a:lnTo>
                  <a:lnTo>
                    <a:pt x="15946" y="9481"/>
                  </a:lnTo>
                  <a:lnTo>
                    <a:pt x="16382" y="8795"/>
                  </a:lnTo>
                  <a:lnTo>
                    <a:pt x="16839" y="8088"/>
                  </a:lnTo>
                  <a:lnTo>
                    <a:pt x="17671" y="6716"/>
                  </a:lnTo>
                  <a:lnTo>
                    <a:pt x="18482" y="5344"/>
                  </a:lnTo>
                  <a:lnTo>
                    <a:pt x="19272" y="3930"/>
                  </a:lnTo>
                  <a:lnTo>
                    <a:pt x="19667" y="3202"/>
                  </a:lnTo>
                  <a:lnTo>
                    <a:pt x="20041" y="2454"/>
                  </a:lnTo>
                  <a:lnTo>
                    <a:pt x="14740"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2"/>
            <p:cNvSpPr/>
            <p:nvPr/>
          </p:nvSpPr>
          <p:spPr>
            <a:xfrm>
              <a:off x="5157100" y="1875225"/>
              <a:ext cx="189725" cy="106575"/>
            </a:xfrm>
            <a:custGeom>
              <a:avLst/>
              <a:gdLst/>
              <a:ahLst/>
              <a:cxnLst/>
              <a:rect l="l" t="t" r="r" b="b"/>
              <a:pathLst>
                <a:path w="7589" h="4263" extrusionOk="0">
                  <a:moveTo>
                    <a:pt x="1455" y="0"/>
                  </a:moveTo>
                  <a:lnTo>
                    <a:pt x="1331" y="63"/>
                  </a:lnTo>
                  <a:lnTo>
                    <a:pt x="1206" y="125"/>
                  </a:lnTo>
                  <a:lnTo>
                    <a:pt x="1102" y="208"/>
                  </a:lnTo>
                  <a:lnTo>
                    <a:pt x="1019" y="312"/>
                  </a:lnTo>
                  <a:lnTo>
                    <a:pt x="936" y="437"/>
                  </a:lnTo>
                  <a:lnTo>
                    <a:pt x="63" y="2370"/>
                  </a:lnTo>
                  <a:lnTo>
                    <a:pt x="21" y="2495"/>
                  </a:lnTo>
                  <a:lnTo>
                    <a:pt x="0" y="2620"/>
                  </a:lnTo>
                  <a:lnTo>
                    <a:pt x="0" y="2765"/>
                  </a:lnTo>
                  <a:lnTo>
                    <a:pt x="21" y="2890"/>
                  </a:lnTo>
                  <a:lnTo>
                    <a:pt x="63" y="3015"/>
                  </a:lnTo>
                  <a:lnTo>
                    <a:pt x="125" y="3119"/>
                  </a:lnTo>
                  <a:lnTo>
                    <a:pt x="229" y="3223"/>
                  </a:lnTo>
                  <a:lnTo>
                    <a:pt x="333" y="3306"/>
                  </a:lnTo>
                  <a:lnTo>
                    <a:pt x="1102" y="3825"/>
                  </a:lnTo>
                  <a:lnTo>
                    <a:pt x="1289" y="3950"/>
                  </a:lnTo>
                  <a:lnTo>
                    <a:pt x="1497" y="4054"/>
                  </a:lnTo>
                  <a:lnTo>
                    <a:pt x="1705" y="4117"/>
                  </a:lnTo>
                  <a:lnTo>
                    <a:pt x="1913" y="4179"/>
                  </a:lnTo>
                  <a:lnTo>
                    <a:pt x="2141" y="4220"/>
                  </a:lnTo>
                  <a:lnTo>
                    <a:pt x="2370" y="4262"/>
                  </a:lnTo>
                  <a:lnTo>
                    <a:pt x="2578" y="4262"/>
                  </a:lnTo>
                  <a:lnTo>
                    <a:pt x="2807" y="4241"/>
                  </a:lnTo>
                  <a:lnTo>
                    <a:pt x="6133" y="3846"/>
                  </a:lnTo>
                  <a:lnTo>
                    <a:pt x="7588" y="3015"/>
                  </a:lnTo>
                  <a:lnTo>
                    <a:pt x="7547" y="2869"/>
                  </a:lnTo>
                  <a:lnTo>
                    <a:pt x="7505" y="2724"/>
                  </a:lnTo>
                  <a:lnTo>
                    <a:pt x="7443" y="2578"/>
                  </a:lnTo>
                  <a:lnTo>
                    <a:pt x="7359" y="2453"/>
                  </a:lnTo>
                  <a:lnTo>
                    <a:pt x="7276" y="2329"/>
                  </a:lnTo>
                  <a:lnTo>
                    <a:pt x="7172" y="2204"/>
                  </a:lnTo>
                  <a:lnTo>
                    <a:pt x="6944" y="1996"/>
                  </a:lnTo>
                  <a:lnTo>
                    <a:pt x="6673" y="1788"/>
                  </a:lnTo>
                  <a:lnTo>
                    <a:pt x="6382" y="1622"/>
                  </a:lnTo>
                  <a:lnTo>
                    <a:pt x="6071" y="1476"/>
                  </a:lnTo>
                  <a:lnTo>
                    <a:pt x="5759" y="1352"/>
                  </a:lnTo>
                  <a:lnTo>
                    <a:pt x="5447" y="1227"/>
                  </a:lnTo>
                  <a:lnTo>
                    <a:pt x="5156" y="1144"/>
                  </a:lnTo>
                  <a:lnTo>
                    <a:pt x="4636" y="998"/>
                  </a:lnTo>
                  <a:lnTo>
                    <a:pt x="4262" y="936"/>
                  </a:lnTo>
                  <a:lnTo>
                    <a:pt x="4137" y="915"/>
                  </a:lnTo>
                  <a:lnTo>
                    <a:pt x="1871" y="21"/>
                  </a:lnTo>
                  <a:lnTo>
                    <a:pt x="172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2"/>
            <p:cNvSpPr/>
            <p:nvPr/>
          </p:nvSpPr>
          <p:spPr>
            <a:xfrm>
              <a:off x="5758400" y="4437425"/>
              <a:ext cx="257800" cy="223500"/>
            </a:xfrm>
            <a:custGeom>
              <a:avLst/>
              <a:gdLst/>
              <a:ahLst/>
              <a:cxnLst/>
              <a:rect l="l" t="t" r="r" b="b"/>
              <a:pathLst>
                <a:path w="10312" h="8940" extrusionOk="0">
                  <a:moveTo>
                    <a:pt x="9085" y="1"/>
                  </a:moveTo>
                  <a:lnTo>
                    <a:pt x="6050" y="749"/>
                  </a:lnTo>
                  <a:lnTo>
                    <a:pt x="5926" y="1206"/>
                  </a:lnTo>
                  <a:lnTo>
                    <a:pt x="5780" y="1643"/>
                  </a:lnTo>
                  <a:lnTo>
                    <a:pt x="5634" y="2059"/>
                  </a:lnTo>
                  <a:lnTo>
                    <a:pt x="5489" y="2454"/>
                  </a:lnTo>
                  <a:lnTo>
                    <a:pt x="5177" y="3181"/>
                  </a:lnTo>
                  <a:lnTo>
                    <a:pt x="4824" y="3867"/>
                  </a:lnTo>
                  <a:lnTo>
                    <a:pt x="4491" y="4449"/>
                  </a:lnTo>
                  <a:lnTo>
                    <a:pt x="4138" y="4990"/>
                  </a:lnTo>
                  <a:lnTo>
                    <a:pt x="3784" y="5468"/>
                  </a:lnTo>
                  <a:lnTo>
                    <a:pt x="3452" y="5884"/>
                  </a:lnTo>
                  <a:lnTo>
                    <a:pt x="3140" y="6237"/>
                  </a:lnTo>
                  <a:lnTo>
                    <a:pt x="2828" y="6528"/>
                  </a:lnTo>
                  <a:lnTo>
                    <a:pt x="2558" y="6778"/>
                  </a:lnTo>
                  <a:lnTo>
                    <a:pt x="2329" y="6986"/>
                  </a:lnTo>
                  <a:lnTo>
                    <a:pt x="1996" y="7235"/>
                  </a:lnTo>
                  <a:lnTo>
                    <a:pt x="1872" y="7318"/>
                  </a:lnTo>
                  <a:lnTo>
                    <a:pt x="1435" y="7464"/>
                  </a:lnTo>
                  <a:lnTo>
                    <a:pt x="1019" y="7651"/>
                  </a:lnTo>
                  <a:lnTo>
                    <a:pt x="624" y="7880"/>
                  </a:lnTo>
                  <a:lnTo>
                    <a:pt x="250" y="8150"/>
                  </a:lnTo>
                  <a:lnTo>
                    <a:pt x="125" y="8275"/>
                  </a:lnTo>
                  <a:lnTo>
                    <a:pt x="42" y="8378"/>
                  </a:lnTo>
                  <a:lnTo>
                    <a:pt x="1" y="8482"/>
                  </a:lnTo>
                  <a:lnTo>
                    <a:pt x="1" y="8586"/>
                  </a:lnTo>
                  <a:lnTo>
                    <a:pt x="63" y="8649"/>
                  </a:lnTo>
                  <a:lnTo>
                    <a:pt x="167" y="8732"/>
                  </a:lnTo>
                  <a:lnTo>
                    <a:pt x="313" y="8773"/>
                  </a:lnTo>
                  <a:lnTo>
                    <a:pt x="500" y="8836"/>
                  </a:lnTo>
                  <a:lnTo>
                    <a:pt x="728" y="8877"/>
                  </a:lnTo>
                  <a:lnTo>
                    <a:pt x="999" y="8898"/>
                  </a:lnTo>
                  <a:lnTo>
                    <a:pt x="1705" y="8940"/>
                  </a:lnTo>
                  <a:lnTo>
                    <a:pt x="2558" y="8940"/>
                  </a:lnTo>
                  <a:lnTo>
                    <a:pt x="3576" y="8919"/>
                  </a:lnTo>
                  <a:lnTo>
                    <a:pt x="4055" y="8898"/>
                  </a:lnTo>
                  <a:lnTo>
                    <a:pt x="4491" y="8857"/>
                  </a:lnTo>
                  <a:lnTo>
                    <a:pt x="4928" y="8773"/>
                  </a:lnTo>
                  <a:lnTo>
                    <a:pt x="5323" y="8670"/>
                  </a:lnTo>
                  <a:lnTo>
                    <a:pt x="5697" y="8545"/>
                  </a:lnTo>
                  <a:lnTo>
                    <a:pt x="6050" y="8399"/>
                  </a:lnTo>
                  <a:lnTo>
                    <a:pt x="6383" y="8233"/>
                  </a:lnTo>
                  <a:lnTo>
                    <a:pt x="6695" y="8067"/>
                  </a:lnTo>
                  <a:lnTo>
                    <a:pt x="6986" y="7859"/>
                  </a:lnTo>
                  <a:lnTo>
                    <a:pt x="7235" y="7672"/>
                  </a:lnTo>
                  <a:lnTo>
                    <a:pt x="7485" y="7443"/>
                  </a:lnTo>
                  <a:lnTo>
                    <a:pt x="7672" y="7235"/>
                  </a:lnTo>
                  <a:lnTo>
                    <a:pt x="7859" y="7006"/>
                  </a:lnTo>
                  <a:lnTo>
                    <a:pt x="8004" y="6778"/>
                  </a:lnTo>
                  <a:lnTo>
                    <a:pt x="8129" y="6528"/>
                  </a:lnTo>
                  <a:lnTo>
                    <a:pt x="8212" y="6300"/>
                  </a:lnTo>
                  <a:lnTo>
                    <a:pt x="8379" y="5842"/>
                  </a:lnTo>
                  <a:lnTo>
                    <a:pt x="8566" y="5406"/>
                  </a:lnTo>
                  <a:lnTo>
                    <a:pt x="8753" y="5011"/>
                  </a:lnTo>
                  <a:lnTo>
                    <a:pt x="8857" y="4844"/>
                  </a:lnTo>
                  <a:lnTo>
                    <a:pt x="8940" y="4699"/>
                  </a:lnTo>
                  <a:lnTo>
                    <a:pt x="9044" y="4595"/>
                  </a:lnTo>
                  <a:lnTo>
                    <a:pt x="9148" y="4512"/>
                  </a:lnTo>
                  <a:lnTo>
                    <a:pt x="9231" y="4470"/>
                  </a:lnTo>
                  <a:lnTo>
                    <a:pt x="9314" y="4449"/>
                  </a:lnTo>
                  <a:lnTo>
                    <a:pt x="9397" y="4491"/>
                  </a:lnTo>
                  <a:lnTo>
                    <a:pt x="9460" y="4553"/>
                  </a:lnTo>
                  <a:lnTo>
                    <a:pt x="9522" y="4678"/>
                  </a:lnTo>
                  <a:lnTo>
                    <a:pt x="9564" y="4865"/>
                  </a:lnTo>
                  <a:lnTo>
                    <a:pt x="9688" y="5718"/>
                  </a:lnTo>
                  <a:lnTo>
                    <a:pt x="9771" y="6549"/>
                  </a:lnTo>
                  <a:lnTo>
                    <a:pt x="9834" y="7401"/>
                  </a:lnTo>
                  <a:lnTo>
                    <a:pt x="9875" y="8254"/>
                  </a:lnTo>
                  <a:lnTo>
                    <a:pt x="10270" y="8254"/>
                  </a:lnTo>
                  <a:lnTo>
                    <a:pt x="10291" y="6175"/>
                  </a:lnTo>
                  <a:lnTo>
                    <a:pt x="10312" y="4387"/>
                  </a:lnTo>
                  <a:lnTo>
                    <a:pt x="10312" y="2849"/>
                  </a:lnTo>
                  <a:lnTo>
                    <a:pt x="10312" y="2454"/>
                  </a:lnTo>
                  <a:lnTo>
                    <a:pt x="10312" y="2038"/>
                  </a:lnTo>
                  <a:lnTo>
                    <a:pt x="10291" y="1643"/>
                  </a:lnTo>
                  <a:lnTo>
                    <a:pt x="10250" y="1248"/>
                  </a:lnTo>
                  <a:lnTo>
                    <a:pt x="10166" y="1040"/>
                  </a:lnTo>
                  <a:lnTo>
                    <a:pt x="10062" y="853"/>
                  </a:lnTo>
                  <a:lnTo>
                    <a:pt x="9938" y="666"/>
                  </a:lnTo>
                  <a:lnTo>
                    <a:pt x="9792" y="500"/>
                  </a:lnTo>
                  <a:lnTo>
                    <a:pt x="9647" y="354"/>
                  </a:lnTo>
                  <a:lnTo>
                    <a:pt x="9460" y="209"/>
                  </a:lnTo>
                  <a:lnTo>
                    <a:pt x="9272" y="84"/>
                  </a:lnTo>
                  <a:lnTo>
                    <a:pt x="908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2"/>
            <p:cNvSpPr/>
            <p:nvPr/>
          </p:nvSpPr>
          <p:spPr>
            <a:xfrm>
              <a:off x="5805175" y="4456150"/>
              <a:ext cx="180375" cy="173075"/>
            </a:xfrm>
            <a:custGeom>
              <a:avLst/>
              <a:gdLst/>
              <a:ahLst/>
              <a:cxnLst/>
              <a:rect l="l" t="t" r="r" b="b"/>
              <a:pathLst>
                <a:path w="7215" h="6923" extrusionOk="0">
                  <a:moveTo>
                    <a:pt x="4179" y="0"/>
                  </a:moveTo>
                  <a:lnTo>
                    <a:pt x="4055" y="457"/>
                  </a:lnTo>
                  <a:lnTo>
                    <a:pt x="3909" y="894"/>
                  </a:lnTo>
                  <a:lnTo>
                    <a:pt x="3763" y="1310"/>
                  </a:lnTo>
                  <a:lnTo>
                    <a:pt x="3618" y="1705"/>
                  </a:lnTo>
                  <a:lnTo>
                    <a:pt x="3285" y="2432"/>
                  </a:lnTo>
                  <a:lnTo>
                    <a:pt x="2953" y="3118"/>
                  </a:lnTo>
                  <a:lnTo>
                    <a:pt x="2620" y="3700"/>
                  </a:lnTo>
                  <a:lnTo>
                    <a:pt x="2267" y="4241"/>
                  </a:lnTo>
                  <a:lnTo>
                    <a:pt x="1913" y="4719"/>
                  </a:lnTo>
                  <a:lnTo>
                    <a:pt x="1581" y="5135"/>
                  </a:lnTo>
                  <a:lnTo>
                    <a:pt x="1269" y="5488"/>
                  </a:lnTo>
                  <a:lnTo>
                    <a:pt x="957" y="5779"/>
                  </a:lnTo>
                  <a:lnTo>
                    <a:pt x="687" y="6029"/>
                  </a:lnTo>
                  <a:lnTo>
                    <a:pt x="458" y="6237"/>
                  </a:lnTo>
                  <a:lnTo>
                    <a:pt x="125" y="6486"/>
                  </a:lnTo>
                  <a:lnTo>
                    <a:pt x="1" y="6569"/>
                  </a:lnTo>
                  <a:lnTo>
                    <a:pt x="209" y="6652"/>
                  </a:lnTo>
                  <a:lnTo>
                    <a:pt x="416" y="6736"/>
                  </a:lnTo>
                  <a:lnTo>
                    <a:pt x="645" y="6798"/>
                  </a:lnTo>
                  <a:lnTo>
                    <a:pt x="853" y="6839"/>
                  </a:lnTo>
                  <a:lnTo>
                    <a:pt x="1082" y="6881"/>
                  </a:lnTo>
                  <a:lnTo>
                    <a:pt x="1310" y="6902"/>
                  </a:lnTo>
                  <a:lnTo>
                    <a:pt x="1747" y="6923"/>
                  </a:lnTo>
                  <a:lnTo>
                    <a:pt x="2204" y="6881"/>
                  </a:lnTo>
                  <a:lnTo>
                    <a:pt x="2433" y="6839"/>
                  </a:lnTo>
                  <a:lnTo>
                    <a:pt x="2641" y="6798"/>
                  </a:lnTo>
                  <a:lnTo>
                    <a:pt x="2870" y="6736"/>
                  </a:lnTo>
                  <a:lnTo>
                    <a:pt x="3077" y="6673"/>
                  </a:lnTo>
                  <a:lnTo>
                    <a:pt x="3306" y="6569"/>
                  </a:lnTo>
                  <a:lnTo>
                    <a:pt x="3514" y="6486"/>
                  </a:lnTo>
                  <a:lnTo>
                    <a:pt x="3743" y="6341"/>
                  </a:lnTo>
                  <a:lnTo>
                    <a:pt x="3971" y="6174"/>
                  </a:lnTo>
                  <a:lnTo>
                    <a:pt x="4158" y="5987"/>
                  </a:lnTo>
                  <a:lnTo>
                    <a:pt x="4325" y="5758"/>
                  </a:lnTo>
                  <a:lnTo>
                    <a:pt x="4491" y="5551"/>
                  </a:lnTo>
                  <a:lnTo>
                    <a:pt x="4616" y="5301"/>
                  </a:lnTo>
                  <a:lnTo>
                    <a:pt x="4741" y="5072"/>
                  </a:lnTo>
                  <a:lnTo>
                    <a:pt x="4844" y="4823"/>
                  </a:lnTo>
                  <a:lnTo>
                    <a:pt x="5219" y="3929"/>
                  </a:lnTo>
                  <a:lnTo>
                    <a:pt x="5302" y="3742"/>
                  </a:lnTo>
                  <a:lnTo>
                    <a:pt x="5385" y="3576"/>
                  </a:lnTo>
                  <a:lnTo>
                    <a:pt x="5489" y="3430"/>
                  </a:lnTo>
                  <a:lnTo>
                    <a:pt x="5593" y="3326"/>
                  </a:lnTo>
                  <a:lnTo>
                    <a:pt x="5863" y="3056"/>
                  </a:lnTo>
                  <a:lnTo>
                    <a:pt x="6113" y="2765"/>
                  </a:lnTo>
                  <a:lnTo>
                    <a:pt x="6341" y="2474"/>
                  </a:lnTo>
                  <a:lnTo>
                    <a:pt x="6570" y="2162"/>
                  </a:lnTo>
                  <a:lnTo>
                    <a:pt x="6757" y="1829"/>
                  </a:lnTo>
                  <a:lnTo>
                    <a:pt x="6923" y="1497"/>
                  </a:lnTo>
                  <a:lnTo>
                    <a:pt x="7069" y="1143"/>
                  </a:lnTo>
                  <a:lnTo>
                    <a:pt x="7194" y="790"/>
                  </a:lnTo>
                  <a:lnTo>
                    <a:pt x="7214" y="707"/>
                  </a:lnTo>
                  <a:lnTo>
                    <a:pt x="7194" y="644"/>
                  </a:lnTo>
                  <a:lnTo>
                    <a:pt x="7152" y="582"/>
                  </a:lnTo>
                  <a:lnTo>
                    <a:pt x="7110" y="520"/>
                  </a:lnTo>
                  <a:lnTo>
                    <a:pt x="6986" y="416"/>
                  </a:lnTo>
                  <a:lnTo>
                    <a:pt x="6799" y="333"/>
                  </a:lnTo>
                  <a:lnTo>
                    <a:pt x="6570" y="270"/>
                  </a:lnTo>
                  <a:lnTo>
                    <a:pt x="6320" y="208"/>
                  </a:lnTo>
                  <a:lnTo>
                    <a:pt x="6029" y="146"/>
                  </a:lnTo>
                  <a:lnTo>
                    <a:pt x="5738" y="104"/>
                  </a:lnTo>
                  <a:lnTo>
                    <a:pt x="5177" y="42"/>
                  </a:lnTo>
                  <a:lnTo>
                    <a:pt x="4678" y="21"/>
                  </a:lnTo>
                  <a:lnTo>
                    <a:pt x="417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2"/>
            <p:cNvSpPr/>
            <p:nvPr/>
          </p:nvSpPr>
          <p:spPr>
            <a:xfrm>
              <a:off x="6355550" y="4353750"/>
              <a:ext cx="213650" cy="304575"/>
            </a:xfrm>
            <a:custGeom>
              <a:avLst/>
              <a:gdLst/>
              <a:ahLst/>
              <a:cxnLst/>
              <a:rect l="l" t="t" r="r" b="b"/>
              <a:pathLst>
                <a:path w="8546" h="12183" extrusionOk="0">
                  <a:moveTo>
                    <a:pt x="3306" y="1"/>
                  </a:moveTo>
                  <a:lnTo>
                    <a:pt x="3078" y="21"/>
                  </a:lnTo>
                  <a:lnTo>
                    <a:pt x="957" y="2287"/>
                  </a:lnTo>
                  <a:lnTo>
                    <a:pt x="1082" y="2745"/>
                  </a:lnTo>
                  <a:lnTo>
                    <a:pt x="1207" y="3181"/>
                  </a:lnTo>
                  <a:lnTo>
                    <a:pt x="1311" y="3597"/>
                  </a:lnTo>
                  <a:lnTo>
                    <a:pt x="1394" y="4013"/>
                  </a:lnTo>
                  <a:lnTo>
                    <a:pt x="1518" y="4803"/>
                  </a:lnTo>
                  <a:lnTo>
                    <a:pt x="1581" y="5551"/>
                  </a:lnTo>
                  <a:lnTo>
                    <a:pt x="1622" y="6258"/>
                  </a:lnTo>
                  <a:lnTo>
                    <a:pt x="1622" y="6882"/>
                  </a:lnTo>
                  <a:lnTo>
                    <a:pt x="1581" y="7485"/>
                  </a:lnTo>
                  <a:lnTo>
                    <a:pt x="1518" y="8004"/>
                  </a:lnTo>
                  <a:lnTo>
                    <a:pt x="1435" y="8482"/>
                  </a:lnTo>
                  <a:lnTo>
                    <a:pt x="1352" y="8898"/>
                  </a:lnTo>
                  <a:lnTo>
                    <a:pt x="1248" y="9252"/>
                  </a:lnTo>
                  <a:lnTo>
                    <a:pt x="1165" y="9543"/>
                  </a:lnTo>
                  <a:lnTo>
                    <a:pt x="1020" y="9938"/>
                  </a:lnTo>
                  <a:lnTo>
                    <a:pt x="957" y="10062"/>
                  </a:lnTo>
                  <a:lnTo>
                    <a:pt x="666" y="10437"/>
                  </a:lnTo>
                  <a:lnTo>
                    <a:pt x="437" y="10811"/>
                  </a:lnTo>
                  <a:lnTo>
                    <a:pt x="230" y="11227"/>
                  </a:lnTo>
                  <a:lnTo>
                    <a:pt x="43" y="11642"/>
                  </a:lnTo>
                  <a:lnTo>
                    <a:pt x="1" y="11809"/>
                  </a:lnTo>
                  <a:lnTo>
                    <a:pt x="1" y="11954"/>
                  </a:lnTo>
                  <a:lnTo>
                    <a:pt x="22" y="12058"/>
                  </a:lnTo>
                  <a:lnTo>
                    <a:pt x="84" y="12141"/>
                  </a:lnTo>
                  <a:lnTo>
                    <a:pt x="167" y="12183"/>
                  </a:lnTo>
                  <a:lnTo>
                    <a:pt x="292" y="12183"/>
                  </a:lnTo>
                  <a:lnTo>
                    <a:pt x="458" y="12141"/>
                  </a:lnTo>
                  <a:lnTo>
                    <a:pt x="645" y="12079"/>
                  </a:lnTo>
                  <a:lnTo>
                    <a:pt x="853" y="11996"/>
                  </a:lnTo>
                  <a:lnTo>
                    <a:pt x="1103" y="11871"/>
                  </a:lnTo>
                  <a:lnTo>
                    <a:pt x="1706" y="11518"/>
                  </a:lnTo>
                  <a:lnTo>
                    <a:pt x="2412" y="11060"/>
                  </a:lnTo>
                  <a:lnTo>
                    <a:pt x="3265" y="10499"/>
                  </a:lnTo>
                  <a:lnTo>
                    <a:pt x="3639" y="10208"/>
                  </a:lnTo>
                  <a:lnTo>
                    <a:pt x="3992" y="9938"/>
                  </a:lnTo>
                  <a:lnTo>
                    <a:pt x="4304" y="9647"/>
                  </a:lnTo>
                  <a:lnTo>
                    <a:pt x="4595" y="9335"/>
                  </a:lnTo>
                  <a:lnTo>
                    <a:pt x="4845" y="9023"/>
                  </a:lnTo>
                  <a:lnTo>
                    <a:pt x="5073" y="8711"/>
                  </a:lnTo>
                  <a:lnTo>
                    <a:pt x="5260" y="8399"/>
                  </a:lnTo>
                  <a:lnTo>
                    <a:pt x="5427" y="8067"/>
                  </a:lnTo>
                  <a:lnTo>
                    <a:pt x="5552" y="7755"/>
                  </a:lnTo>
                  <a:lnTo>
                    <a:pt x="5676" y="7443"/>
                  </a:lnTo>
                  <a:lnTo>
                    <a:pt x="5739" y="7152"/>
                  </a:lnTo>
                  <a:lnTo>
                    <a:pt x="5801" y="6861"/>
                  </a:lnTo>
                  <a:lnTo>
                    <a:pt x="5822" y="6570"/>
                  </a:lnTo>
                  <a:lnTo>
                    <a:pt x="5822" y="6300"/>
                  </a:lnTo>
                  <a:lnTo>
                    <a:pt x="5801" y="6029"/>
                  </a:lnTo>
                  <a:lnTo>
                    <a:pt x="5759" y="5780"/>
                  </a:lnTo>
                  <a:lnTo>
                    <a:pt x="5635" y="5302"/>
                  </a:lnTo>
                  <a:lnTo>
                    <a:pt x="5552" y="4844"/>
                  </a:lnTo>
                  <a:lnTo>
                    <a:pt x="5510" y="4408"/>
                  </a:lnTo>
                  <a:lnTo>
                    <a:pt x="5510" y="4221"/>
                  </a:lnTo>
                  <a:lnTo>
                    <a:pt x="5510" y="4054"/>
                  </a:lnTo>
                  <a:lnTo>
                    <a:pt x="5531" y="3888"/>
                  </a:lnTo>
                  <a:lnTo>
                    <a:pt x="5552" y="3784"/>
                  </a:lnTo>
                  <a:lnTo>
                    <a:pt x="5614" y="3680"/>
                  </a:lnTo>
                  <a:lnTo>
                    <a:pt x="5676" y="3639"/>
                  </a:lnTo>
                  <a:lnTo>
                    <a:pt x="5759" y="3618"/>
                  </a:lnTo>
                  <a:lnTo>
                    <a:pt x="5863" y="3639"/>
                  </a:lnTo>
                  <a:lnTo>
                    <a:pt x="5967" y="3722"/>
                  </a:lnTo>
                  <a:lnTo>
                    <a:pt x="6113" y="3847"/>
                  </a:lnTo>
                  <a:lnTo>
                    <a:pt x="6674" y="4491"/>
                  </a:lnTo>
                  <a:lnTo>
                    <a:pt x="7194" y="5156"/>
                  </a:lnTo>
                  <a:lnTo>
                    <a:pt x="7714" y="5842"/>
                  </a:lnTo>
                  <a:lnTo>
                    <a:pt x="8212" y="6549"/>
                  </a:lnTo>
                  <a:lnTo>
                    <a:pt x="8545" y="6341"/>
                  </a:lnTo>
                  <a:lnTo>
                    <a:pt x="7443" y="4574"/>
                  </a:lnTo>
                  <a:lnTo>
                    <a:pt x="6487" y="3077"/>
                  </a:lnTo>
                  <a:lnTo>
                    <a:pt x="5655" y="1768"/>
                  </a:lnTo>
                  <a:lnTo>
                    <a:pt x="5448" y="1435"/>
                  </a:lnTo>
                  <a:lnTo>
                    <a:pt x="5219" y="1102"/>
                  </a:lnTo>
                  <a:lnTo>
                    <a:pt x="4990" y="770"/>
                  </a:lnTo>
                  <a:lnTo>
                    <a:pt x="4762" y="458"/>
                  </a:lnTo>
                  <a:lnTo>
                    <a:pt x="4574" y="333"/>
                  </a:lnTo>
                  <a:lnTo>
                    <a:pt x="4367" y="229"/>
                  </a:lnTo>
                  <a:lnTo>
                    <a:pt x="4179" y="125"/>
                  </a:lnTo>
                  <a:lnTo>
                    <a:pt x="3951" y="63"/>
                  </a:lnTo>
                  <a:lnTo>
                    <a:pt x="3743" y="21"/>
                  </a:lnTo>
                  <a:lnTo>
                    <a:pt x="35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2"/>
            <p:cNvSpPr/>
            <p:nvPr/>
          </p:nvSpPr>
          <p:spPr>
            <a:xfrm>
              <a:off x="6379475" y="4382350"/>
              <a:ext cx="80575" cy="222975"/>
            </a:xfrm>
            <a:custGeom>
              <a:avLst/>
              <a:gdLst/>
              <a:ahLst/>
              <a:cxnLst/>
              <a:rect l="l" t="t" r="r" b="b"/>
              <a:pathLst>
                <a:path w="3223" h="8919" extrusionOk="0">
                  <a:moveTo>
                    <a:pt x="2578" y="0"/>
                  </a:moveTo>
                  <a:lnTo>
                    <a:pt x="2391" y="21"/>
                  </a:lnTo>
                  <a:lnTo>
                    <a:pt x="2162" y="83"/>
                  </a:lnTo>
                  <a:lnTo>
                    <a:pt x="1913" y="166"/>
                  </a:lnTo>
                  <a:lnTo>
                    <a:pt x="1643" y="270"/>
                  </a:lnTo>
                  <a:lnTo>
                    <a:pt x="1372" y="374"/>
                  </a:lnTo>
                  <a:lnTo>
                    <a:pt x="873" y="644"/>
                  </a:lnTo>
                  <a:lnTo>
                    <a:pt x="416" y="894"/>
                  </a:lnTo>
                  <a:lnTo>
                    <a:pt x="0" y="1143"/>
                  </a:lnTo>
                  <a:lnTo>
                    <a:pt x="125" y="1601"/>
                  </a:lnTo>
                  <a:lnTo>
                    <a:pt x="250" y="2037"/>
                  </a:lnTo>
                  <a:lnTo>
                    <a:pt x="354" y="2453"/>
                  </a:lnTo>
                  <a:lnTo>
                    <a:pt x="437" y="2869"/>
                  </a:lnTo>
                  <a:lnTo>
                    <a:pt x="561" y="3659"/>
                  </a:lnTo>
                  <a:lnTo>
                    <a:pt x="645" y="4407"/>
                  </a:lnTo>
                  <a:lnTo>
                    <a:pt x="665" y="5114"/>
                  </a:lnTo>
                  <a:lnTo>
                    <a:pt x="665" y="5738"/>
                  </a:lnTo>
                  <a:lnTo>
                    <a:pt x="624" y="6341"/>
                  </a:lnTo>
                  <a:lnTo>
                    <a:pt x="561" y="6860"/>
                  </a:lnTo>
                  <a:lnTo>
                    <a:pt x="478" y="7338"/>
                  </a:lnTo>
                  <a:lnTo>
                    <a:pt x="395" y="7754"/>
                  </a:lnTo>
                  <a:lnTo>
                    <a:pt x="291" y="8108"/>
                  </a:lnTo>
                  <a:lnTo>
                    <a:pt x="208" y="8399"/>
                  </a:lnTo>
                  <a:lnTo>
                    <a:pt x="63" y="8794"/>
                  </a:lnTo>
                  <a:lnTo>
                    <a:pt x="0" y="8918"/>
                  </a:lnTo>
                  <a:lnTo>
                    <a:pt x="229" y="8877"/>
                  </a:lnTo>
                  <a:lnTo>
                    <a:pt x="437" y="8835"/>
                  </a:lnTo>
                  <a:lnTo>
                    <a:pt x="665" y="8773"/>
                  </a:lnTo>
                  <a:lnTo>
                    <a:pt x="873" y="8690"/>
                  </a:lnTo>
                  <a:lnTo>
                    <a:pt x="1081" y="8607"/>
                  </a:lnTo>
                  <a:lnTo>
                    <a:pt x="1289" y="8503"/>
                  </a:lnTo>
                  <a:lnTo>
                    <a:pt x="1476" y="8399"/>
                  </a:lnTo>
                  <a:lnTo>
                    <a:pt x="1684" y="8274"/>
                  </a:lnTo>
                  <a:lnTo>
                    <a:pt x="1850" y="8149"/>
                  </a:lnTo>
                  <a:lnTo>
                    <a:pt x="2037" y="8004"/>
                  </a:lnTo>
                  <a:lnTo>
                    <a:pt x="2204" y="7858"/>
                  </a:lnTo>
                  <a:lnTo>
                    <a:pt x="2370" y="7692"/>
                  </a:lnTo>
                  <a:lnTo>
                    <a:pt x="2516" y="7526"/>
                  </a:lnTo>
                  <a:lnTo>
                    <a:pt x="2661" y="7338"/>
                  </a:lnTo>
                  <a:lnTo>
                    <a:pt x="2786" y="7151"/>
                  </a:lnTo>
                  <a:lnTo>
                    <a:pt x="2911" y="6964"/>
                  </a:lnTo>
                  <a:lnTo>
                    <a:pt x="3035" y="6715"/>
                  </a:lnTo>
                  <a:lnTo>
                    <a:pt x="3139" y="6445"/>
                  </a:lnTo>
                  <a:lnTo>
                    <a:pt x="3181" y="6174"/>
                  </a:lnTo>
                  <a:lnTo>
                    <a:pt x="3222" y="5904"/>
                  </a:lnTo>
                  <a:lnTo>
                    <a:pt x="3222" y="5634"/>
                  </a:lnTo>
                  <a:lnTo>
                    <a:pt x="3222" y="5384"/>
                  </a:lnTo>
                  <a:lnTo>
                    <a:pt x="3181" y="5114"/>
                  </a:lnTo>
                  <a:lnTo>
                    <a:pt x="3139" y="4844"/>
                  </a:lnTo>
                  <a:lnTo>
                    <a:pt x="2973" y="3888"/>
                  </a:lnTo>
                  <a:lnTo>
                    <a:pt x="2931" y="3680"/>
                  </a:lnTo>
                  <a:lnTo>
                    <a:pt x="2931" y="3493"/>
                  </a:lnTo>
                  <a:lnTo>
                    <a:pt x="2931" y="3326"/>
                  </a:lnTo>
                  <a:lnTo>
                    <a:pt x="2952" y="3181"/>
                  </a:lnTo>
                  <a:lnTo>
                    <a:pt x="3035" y="2806"/>
                  </a:lnTo>
                  <a:lnTo>
                    <a:pt x="3098" y="2432"/>
                  </a:lnTo>
                  <a:lnTo>
                    <a:pt x="3139" y="2058"/>
                  </a:lnTo>
                  <a:lnTo>
                    <a:pt x="3160" y="1684"/>
                  </a:lnTo>
                  <a:lnTo>
                    <a:pt x="3139" y="1289"/>
                  </a:lnTo>
                  <a:lnTo>
                    <a:pt x="3098" y="915"/>
                  </a:lnTo>
                  <a:lnTo>
                    <a:pt x="3035" y="541"/>
                  </a:lnTo>
                  <a:lnTo>
                    <a:pt x="2952" y="166"/>
                  </a:lnTo>
                  <a:lnTo>
                    <a:pt x="2931" y="104"/>
                  </a:lnTo>
                  <a:lnTo>
                    <a:pt x="2890" y="62"/>
                  </a:lnTo>
                  <a:lnTo>
                    <a:pt x="2827" y="21"/>
                  </a:lnTo>
                  <a:lnTo>
                    <a:pt x="276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2"/>
            <p:cNvSpPr/>
            <p:nvPr/>
          </p:nvSpPr>
          <p:spPr>
            <a:xfrm>
              <a:off x="5793225" y="2347650"/>
              <a:ext cx="320175" cy="2128250"/>
            </a:xfrm>
            <a:custGeom>
              <a:avLst/>
              <a:gdLst/>
              <a:ahLst/>
              <a:cxnLst/>
              <a:rect l="l" t="t" r="r" b="b"/>
              <a:pathLst>
                <a:path w="12807" h="85130" extrusionOk="0">
                  <a:moveTo>
                    <a:pt x="1" y="0"/>
                  </a:moveTo>
                  <a:lnTo>
                    <a:pt x="375" y="4948"/>
                  </a:lnTo>
                  <a:lnTo>
                    <a:pt x="1269" y="16777"/>
                  </a:lnTo>
                  <a:lnTo>
                    <a:pt x="1788" y="23845"/>
                  </a:lnTo>
                  <a:lnTo>
                    <a:pt x="2287" y="30913"/>
                  </a:lnTo>
                  <a:lnTo>
                    <a:pt x="2703" y="37420"/>
                  </a:lnTo>
                  <a:lnTo>
                    <a:pt x="2890" y="40289"/>
                  </a:lnTo>
                  <a:lnTo>
                    <a:pt x="3036" y="42804"/>
                  </a:lnTo>
                  <a:lnTo>
                    <a:pt x="3160" y="45382"/>
                  </a:lnTo>
                  <a:lnTo>
                    <a:pt x="3306" y="48292"/>
                  </a:lnTo>
                  <a:lnTo>
                    <a:pt x="3555" y="54779"/>
                  </a:lnTo>
                  <a:lnTo>
                    <a:pt x="3805" y="61743"/>
                  </a:lnTo>
                  <a:lnTo>
                    <a:pt x="4054" y="68624"/>
                  </a:lnTo>
                  <a:lnTo>
                    <a:pt x="4408" y="80058"/>
                  </a:lnTo>
                  <a:lnTo>
                    <a:pt x="4533" y="84818"/>
                  </a:lnTo>
                  <a:lnTo>
                    <a:pt x="7692" y="85130"/>
                  </a:lnTo>
                  <a:lnTo>
                    <a:pt x="7900" y="84049"/>
                  </a:lnTo>
                  <a:lnTo>
                    <a:pt x="8108" y="82760"/>
                  </a:lnTo>
                  <a:lnTo>
                    <a:pt x="8399" y="81035"/>
                  </a:lnTo>
                  <a:lnTo>
                    <a:pt x="8732" y="78914"/>
                  </a:lnTo>
                  <a:lnTo>
                    <a:pt x="9085" y="76461"/>
                  </a:lnTo>
                  <a:lnTo>
                    <a:pt x="9439" y="73696"/>
                  </a:lnTo>
                  <a:lnTo>
                    <a:pt x="9792" y="70682"/>
                  </a:lnTo>
                  <a:lnTo>
                    <a:pt x="9958" y="69081"/>
                  </a:lnTo>
                  <a:lnTo>
                    <a:pt x="10125" y="67439"/>
                  </a:lnTo>
                  <a:lnTo>
                    <a:pt x="10270" y="65776"/>
                  </a:lnTo>
                  <a:lnTo>
                    <a:pt x="10416" y="64050"/>
                  </a:lnTo>
                  <a:lnTo>
                    <a:pt x="10540" y="62325"/>
                  </a:lnTo>
                  <a:lnTo>
                    <a:pt x="10644" y="60558"/>
                  </a:lnTo>
                  <a:lnTo>
                    <a:pt x="10728" y="58770"/>
                  </a:lnTo>
                  <a:lnTo>
                    <a:pt x="10790" y="56961"/>
                  </a:lnTo>
                  <a:lnTo>
                    <a:pt x="10831" y="55153"/>
                  </a:lnTo>
                  <a:lnTo>
                    <a:pt x="10852" y="53344"/>
                  </a:lnTo>
                  <a:lnTo>
                    <a:pt x="10852" y="51556"/>
                  </a:lnTo>
                  <a:lnTo>
                    <a:pt x="10811" y="49768"/>
                  </a:lnTo>
                  <a:lnTo>
                    <a:pt x="10728" y="47981"/>
                  </a:lnTo>
                  <a:lnTo>
                    <a:pt x="10624" y="46234"/>
                  </a:lnTo>
                  <a:lnTo>
                    <a:pt x="10499" y="44509"/>
                  </a:lnTo>
                  <a:lnTo>
                    <a:pt x="10312" y="42804"/>
                  </a:lnTo>
                  <a:lnTo>
                    <a:pt x="10478" y="41474"/>
                  </a:lnTo>
                  <a:lnTo>
                    <a:pt x="10644" y="40060"/>
                  </a:lnTo>
                  <a:lnTo>
                    <a:pt x="10811" y="38563"/>
                  </a:lnTo>
                  <a:lnTo>
                    <a:pt x="10956" y="37025"/>
                  </a:lnTo>
                  <a:lnTo>
                    <a:pt x="11247" y="33761"/>
                  </a:lnTo>
                  <a:lnTo>
                    <a:pt x="11497" y="30310"/>
                  </a:lnTo>
                  <a:lnTo>
                    <a:pt x="11725" y="26797"/>
                  </a:lnTo>
                  <a:lnTo>
                    <a:pt x="11912" y="23221"/>
                  </a:lnTo>
                  <a:lnTo>
                    <a:pt x="12100" y="19687"/>
                  </a:lnTo>
                  <a:lnTo>
                    <a:pt x="12266" y="16257"/>
                  </a:lnTo>
                  <a:lnTo>
                    <a:pt x="12391" y="12972"/>
                  </a:lnTo>
                  <a:lnTo>
                    <a:pt x="12515" y="9917"/>
                  </a:lnTo>
                  <a:lnTo>
                    <a:pt x="12682" y="4761"/>
                  </a:lnTo>
                  <a:lnTo>
                    <a:pt x="12765" y="1268"/>
                  </a:lnTo>
                  <a:lnTo>
                    <a:pt x="1280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2"/>
            <p:cNvSpPr/>
            <p:nvPr/>
          </p:nvSpPr>
          <p:spPr>
            <a:xfrm>
              <a:off x="5793225" y="2347650"/>
              <a:ext cx="320175" cy="2128250"/>
            </a:xfrm>
            <a:custGeom>
              <a:avLst/>
              <a:gdLst/>
              <a:ahLst/>
              <a:cxnLst/>
              <a:rect l="l" t="t" r="r" b="b"/>
              <a:pathLst>
                <a:path w="12807" h="85130" fill="none" extrusionOk="0">
                  <a:moveTo>
                    <a:pt x="1" y="0"/>
                  </a:moveTo>
                  <a:lnTo>
                    <a:pt x="1" y="0"/>
                  </a:lnTo>
                  <a:lnTo>
                    <a:pt x="375" y="4948"/>
                  </a:lnTo>
                  <a:lnTo>
                    <a:pt x="1269" y="16777"/>
                  </a:lnTo>
                  <a:lnTo>
                    <a:pt x="1788" y="23845"/>
                  </a:lnTo>
                  <a:lnTo>
                    <a:pt x="2287" y="30913"/>
                  </a:lnTo>
                  <a:lnTo>
                    <a:pt x="2703" y="37420"/>
                  </a:lnTo>
                  <a:lnTo>
                    <a:pt x="2890" y="40289"/>
                  </a:lnTo>
                  <a:lnTo>
                    <a:pt x="3036" y="42804"/>
                  </a:lnTo>
                  <a:lnTo>
                    <a:pt x="3036" y="42804"/>
                  </a:lnTo>
                  <a:lnTo>
                    <a:pt x="3160" y="45382"/>
                  </a:lnTo>
                  <a:lnTo>
                    <a:pt x="3306" y="48292"/>
                  </a:lnTo>
                  <a:lnTo>
                    <a:pt x="3555" y="54779"/>
                  </a:lnTo>
                  <a:lnTo>
                    <a:pt x="3805" y="61743"/>
                  </a:lnTo>
                  <a:lnTo>
                    <a:pt x="4054" y="68624"/>
                  </a:lnTo>
                  <a:lnTo>
                    <a:pt x="4408" y="80058"/>
                  </a:lnTo>
                  <a:lnTo>
                    <a:pt x="4533" y="84818"/>
                  </a:lnTo>
                  <a:lnTo>
                    <a:pt x="7692" y="85130"/>
                  </a:lnTo>
                  <a:lnTo>
                    <a:pt x="7692" y="85130"/>
                  </a:lnTo>
                  <a:lnTo>
                    <a:pt x="7900" y="84049"/>
                  </a:lnTo>
                  <a:lnTo>
                    <a:pt x="8108" y="82760"/>
                  </a:lnTo>
                  <a:lnTo>
                    <a:pt x="8399" y="81035"/>
                  </a:lnTo>
                  <a:lnTo>
                    <a:pt x="8732" y="78914"/>
                  </a:lnTo>
                  <a:lnTo>
                    <a:pt x="9085" y="76461"/>
                  </a:lnTo>
                  <a:lnTo>
                    <a:pt x="9439" y="73696"/>
                  </a:lnTo>
                  <a:lnTo>
                    <a:pt x="9792" y="70682"/>
                  </a:lnTo>
                  <a:lnTo>
                    <a:pt x="9958" y="69081"/>
                  </a:lnTo>
                  <a:lnTo>
                    <a:pt x="10125" y="67439"/>
                  </a:lnTo>
                  <a:lnTo>
                    <a:pt x="10270" y="65776"/>
                  </a:lnTo>
                  <a:lnTo>
                    <a:pt x="10416" y="64050"/>
                  </a:lnTo>
                  <a:lnTo>
                    <a:pt x="10540" y="62325"/>
                  </a:lnTo>
                  <a:lnTo>
                    <a:pt x="10644" y="60558"/>
                  </a:lnTo>
                  <a:lnTo>
                    <a:pt x="10728" y="58770"/>
                  </a:lnTo>
                  <a:lnTo>
                    <a:pt x="10790" y="56961"/>
                  </a:lnTo>
                  <a:lnTo>
                    <a:pt x="10831" y="55153"/>
                  </a:lnTo>
                  <a:lnTo>
                    <a:pt x="10852" y="53344"/>
                  </a:lnTo>
                  <a:lnTo>
                    <a:pt x="10852" y="51556"/>
                  </a:lnTo>
                  <a:lnTo>
                    <a:pt x="10811" y="49768"/>
                  </a:lnTo>
                  <a:lnTo>
                    <a:pt x="10728" y="47981"/>
                  </a:lnTo>
                  <a:lnTo>
                    <a:pt x="10624" y="46234"/>
                  </a:lnTo>
                  <a:lnTo>
                    <a:pt x="10499" y="44509"/>
                  </a:lnTo>
                  <a:lnTo>
                    <a:pt x="10312" y="42804"/>
                  </a:lnTo>
                  <a:lnTo>
                    <a:pt x="10312" y="42804"/>
                  </a:lnTo>
                  <a:lnTo>
                    <a:pt x="10478" y="41474"/>
                  </a:lnTo>
                  <a:lnTo>
                    <a:pt x="10644" y="40060"/>
                  </a:lnTo>
                  <a:lnTo>
                    <a:pt x="10811" y="38563"/>
                  </a:lnTo>
                  <a:lnTo>
                    <a:pt x="10956" y="37025"/>
                  </a:lnTo>
                  <a:lnTo>
                    <a:pt x="11247" y="33761"/>
                  </a:lnTo>
                  <a:lnTo>
                    <a:pt x="11497" y="30310"/>
                  </a:lnTo>
                  <a:lnTo>
                    <a:pt x="11725" y="26797"/>
                  </a:lnTo>
                  <a:lnTo>
                    <a:pt x="11912" y="23221"/>
                  </a:lnTo>
                  <a:lnTo>
                    <a:pt x="12100" y="19687"/>
                  </a:lnTo>
                  <a:lnTo>
                    <a:pt x="12266" y="16257"/>
                  </a:lnTo>
                  <a:lnTo>
                    <a:pt x="12391" y="12972"/>
                  </a:lnTo>
                  <a:lnTo>
                    <a:pt x="12515" y="9917"/>
                  </a:lnTo>
                  <a:lnTo>
                    <a:pt x="12682" y="4761"/>
                  </a:lnTo>
                  <a:lnTo>
                    <a:pt x="12765" y="1268"/>
                  </a:lnTo>
                  <a:lnTo>
                    <a:pt x="12806"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2"/>
            <p:cNvSpPr/>
            <p:nvPr/>
          </p:nvSpPr>
          <p:spPr>
            <a:xfrm>
              <a:off x="6061925" y="3704625"/>
              <a:ext cx="2625" cy="99800"/>
            </a:xfrm>
            <a:custGeom>
              <a:avLst/>
              <a:gdLst/>
              <a:ahLst/>
              <a:cxnLst/>
              <a:rect l="l" t="t" r="r" b="b"/>
              <a:pathLst>
                <a:path w="105" h="3992" extrusionOk="0">
                  <a:moveTo>
                    <a:pt x="104" y="1"/>
                  </a:moveTo>
                  <a:lnTo>
                    <a:pt x="83" y="1331"/>
                  </a:lnTo>
                  <a:lnTo>
                    <a:pt x="104" y="21"/>
                  </a:lnTo>
                  <a:lnTo>
                    <a:pt x="104" y="1"/>
                  </a:lnTo>
                  <a:close/>
                  <a:moveTo>
                    <a:pt x="83" y="1331"/>
                  </a:moveTo>
                  <a:lnTo>
                    <a:pt x="42" y="2662"/>
                  </a:lnTo>
                  <a:lnTo>
                    <a:pt x="0" y="3992"/>
                  </a:lnTo>
                  <a:lnTo>
                    <a:pt x="63" y="2662"/>
                  </a:lnTo>
                  <a:lnTo>
                    <a:pt x="83" y="133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2"/>
            <p:cNvSpPr/>
            <p:nvPr/>
          </p:nvSpPr>
          <p:spPr>
            <a:xfrm>
              <a:off x="6061925" y="3671375"/>
              <a:ext cx="2625" cy="133050"/>
            </a:xfrm>
            <a:custGeom>
              <a:avLst/>
              <a:gdLst/>
              <a:ahLst/>
              <a:cxnLst/>
              <a:rect l="l" t="t" r="r" b="b"/>
              <a:pathLst>
                <a:path w="105" h="5322" fill="none" extrusionOk="0">
                  <a:moveTo>
                    <a:pt x="104" y="0"/>
                  </a:moveTo>
                  <a:lnTo>
                    <a:pt x="104" y="0"/>
                  </a:lnTo>
                  <a:lnTo>
                    <a:pt x="104" y="1331"/>
                  </a:lnTo>
                  <a:lnTo>
                    <a:pt x="83" y="2661"/>
                  </a:lnTo>
                  <a:lnTo>
                    <a:pt x="42" y="3992"/>
                  </a:lnTo>
                  <a:lnTo>
                    <a:pt x="0" y="5322"/>
                  </a:lnTo>
                  <a:lnTo>
                    <a:pt x="0" y="5322"/>
                  </a:lnTo>
                  <a:lnTo>
                    <a:pt x="63" y="3992"/>
                  </a:lnTo>
                  <a:lnTo>
                    <a:pt x="83" y="2661"/>
                  </a:lnTo>
                  <a:lnTo>
                    <a:pt x="104" y="1351"/>
                  </a:lnTo>
                  <a:lnTo>
                    <a:pt x="104" y="21"/>
                  </a:lnTo>
                  <a:lnTo>
                    <a:pt x="104" y="21"/>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2"/>
            <p:cNvSpPr/>
            <p:nvPr/>
          </p:nvSpPr>
          <p:spPr>
            <a:xfrm>
              <a:off x="5859225" y="3241050"/>
              <a:ext cx="205325" cy="567025"/>
            </a:xfrm>
            <a:custGeom>
              <a:avLst/>
              <a:gdLst/>
              <a:ahLst/>
              <a:cxnLst/>
              <a:rect l="l" t="t" r="r" b="b"/>
              <a:pathLst>
                <a:path w="8213" h="22681" extrusionOk="0">
                  <a:moveTo>
                    <a:pt x="3888" y="0"/>
                  </a:moveTo>
                  <a:lnTo>
                    <a:pt x="1" y="333"/>
                  </a:lnTo>
                  <a:lnTo>
                    <a:pt x="292" y="5218"/>
                  </a:lnTo>
                  <a:lnTo>
                    <a:pt x="8108" y="22681"/>
                  </a:lnTo>
                  <a:lnTo>
                    <a:pt x="8108" y="22535"/>
                  </a:lnTo>
                  <a:lnTo>
                    <a:pt x="8150" y="21205"/>
                  </a:lnTo>
                  <a:lnTo>
                    <a:pt x="8191" y="19874"/>
                  </a:lnTo>
                  <a:lnTo>
                    <a:pt x="8212" y="18544"/>
                  </a:lnTo>
                  <a:lnTo>
                    <a:pt x="8212" y="17213"/>
                  </a:lnTo>
                  <a:lnTo>
                    <a:pt x="7318" y="14989"/>
                  </a:lnTo>
                  <a:lnTo>
                    <a:pt x="6549" y="12972"/>
                  </a:lnTo>
                  <a:lnTo>
                    <a:pt x="5905" y="11205"/>
                  </a:lnTo>
                  <a:lnTo>
                    <a:pt x="5655" y="10436"/>
                  </a:lnTo>
                  <a:lnTo>
                    <a:pt x="5427" y="9771"/>
                  </a:lnTo>
                  <a:lnTo>
                    <a:pt x="5239" y="9022"/>
                  </a:lnTo>
                  <a:lnTo>
                    <a:pt x="5032" y="8128"/>
                  </a:lnTo>
                  <a:lnTo>
                    <a:pt x="4845" y="7068"/>
                  </a:lnTo>
                  <a:lnTo>
                    <a:pt x="4637" y="5883"/>
                  </a:lnTo>
                  <a:lnTo>
                    <a:pt x="4450" y="4574"/>
                  </a:lnTo>
                  <a:lnTo>
                    <a:pt x="4262" y="3139"/>
                  </a:lnTo>
                  <a:lnTo>
                    <a:pt x="4075" y="1622"/>
                  </a:lnTo>
                  <a:lnTo>
                    <a:pt x="3888"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2"/>
            <p:cNvSpPr/>
            <p:nvPr/>
          </p:nvSpPr>
          <p:spPr>
            <a:xfrm>
              <a:off x="5859225" y="3241050"/>
              <a:ext cx="205325" cy="567025"/>
            </a:xfrm>
            <a:custGeom>
              <a:avLst/>
              <a:gdLst/>
              <a:ahLst/>
              <a:cxnLst/>
              <a:rect l="l" t="t" r="r" b="b"/>
              <a:pathLst>
                <a:path w="8213" h="22681" fill="none" extrusionOk="0">
                  <a:moveTo>
                    <a:pt x="3888" y="0"/>
                  </a:moveTo>
                  <a:lnTo>
                    <a:pt x="1" y="333"/>
                  </a:lnTo>
                  <a:lnTo>
                    <a:pt x="1" y="333"/>
                  </a:lnTo>
                  <a:lnTo>
                    <a:pt x="292" y="5218"/>
                  </a:lnTo>
                  <a:lnTo>
                    <a:pt x="8108" y="22681"/>
                  </a:lnTo>
                  <a:lnTo>
                    <a:pt x="8108" y="22681"/>
                  </a:lnTo>
                  <a:lnTo>
                    <a:pt x="8108" y="22535"/>
                  </a:lnTo>
                  <a:lnTo>
                    <a:pt x="8108" y="22535"/>
                  </a:lnTo>
                  <a:lnTo>
                    <a:pt x="8150" y="21205"/>
                  </a:lnTo>
                  <a:lnTo>
                    <a:pt x="8191" y="19874"/>
                  </a:lnTo>
                  <a:lnTo>
                    <a:pt x="8212" y="18544"/>
                  </a:lnTo>
                  <a:lnTo>
                    <a:pt x="8212" y="17213"/>
                  </a:lnTo>
                  <a:lnTo>
                    <a:pt x="8212" y="17213"/>
                  </a:lnTo>
                  <a:lnTo>
                    <a:pt x="7318" y="14989"/>
                  </a:lnTo>
                  <a:lnTo>
                    <a:pt x="6549" y="12972"/>
                  </a:lnTo>
                  <a:lnTo>
                    <a:pt x="5905" y="11205"/>
                  </a:lnTo>
                  <a:lnTo>
                    <a:pt x="5655" y="10436"/>
                  </a:lnTo>
                  <a:lnTo>
                    <a:pt x="5427" y="9771"/>
                  </a:lnTo>
                  <a:lnTo>
                    <a:pt x="5427" y="9771"/>
                  </a:lnTo>
                  <a:lnTo>
                    <a:pt x="5239" y="9022"/>
                  </a:lnTo>
                  <a:lnTo>
                    <a:pt x="5032" y="8128"/>
                  </a:lnTo>
                  <a:lnTo>
                    <a:pt x="4845" y="7068"/>
                  </a:lnTo>
                  <a:lnTo>
                    <a:pt x="4637" y="5883"/>
                  </a:lnTo>
                  <a:lnTo>
                    <a:pt x="4450" y="4574"/>
                  </a:lnTo>
                  <a:lnTo>
                    <a:pt x="4262" y="3139"/>
                  </a:lnTo>
                  <a:lnTo>
                    <a:pt x="4075" y="1622"/>
                  </a:lnTo>
                  <a:lnTo>
                    <a:pt x="38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2"/>
            <p:cNvSpPr/>
            <p:nvPr/>
          </p:nvSpPr>
          <p:spPr>
            <a:xfrm>
              <a:off x="5887300" y="2347650"/>
              <a:ext cx="567025" cy="2063300"/>
            </a:xfrm>
            <a:custGeom>
              <a:avLst/>
              <a:gdLst/>
              <a:ahLst/>
              <a:cxnLst/>
              <a:rect l="l" t="t" r="r" b="b"/>
              <a:pathLst>
                <a:path w="22681" h="82532" extrusionOk="0">
                  <a:moveTo>
                    <a:pt x="0" y="0"/>
                  </a:moveTo>
                  <a:lnTo>
                    <a:pt x="104" y="1663"/>
                  </a:lnTo>
                  <a:lnTo>
                    <a:pt x="375" y="6112"/>
                  </a:lnTo>
                  <a:lnTo>
                    <a:pt x="790" y="12515"/>
                  </a:lnTo>
                  <a:lnTo>
                    <a:pt x="1061" y="16195"/>
                  </a:lnTo>
                  <a:lnTo>
                    <a:pt x="1331" y="20061"/>
                  </a:lnTo>
                  <a:lnTo>
                    <a:pt x="1663" y="24011"/>
                  </a:lnTo>
                  <a:lnTo>
                    <a:pt x="1996" y="27961"/>
                  </a:lnTo>
                  <a:lnTo>
                    <a:pt x="2349" y="31765"/>
                  </a:lnTo>
                  <a:lnTo>
                    <a:pt x="2724" y="35362"/>
                  </a:lnTo>
                  <a:lnTo>
                    <a:pt x="2911" y="37046"/>
                  </a:lnTo>
                  <a:lnTo>
                    <a:pt x="3098" y="38646"/>
                  </a:lnTo>
                  <a:lnTo>
                    <a:pt x="3306" y="40122"/>
                  </a:lnTo>
                  <a:lnTo>
                    <a:pt x="3493" y="41495"/>
                  </a:lnTo>
                  <a:lnTo>
                    <a:pt x="3701" y="42721"/>
                  </a:lnTo>
                  <a:lnTo>
                    <a:pt x="3909" y="43802"/>
                  </a:lnTo>
                  <a:lnTo>
                    <a:pt x="4116" y="44738"/>
                  </a:lnTo>
                  <a:lnTo>
                    <a:pt x="4304" y="45507"/>
                  </a:lnTo>
                  <a:lnTo>
                    <a:pt x="4574" y="46297"/>
                  </a:lnTo>
                  <a:lnTo>
                    <a:pt x="4886" y="47211"/>
                  </a:lnTo>
                  <a:lnTo>
                    <a:pt x="5239" y="48209"/>
                  </a:lnTo>
                  <a:lnTo>
                    <a:pt x="5655" y="49332"/>
                  </a:lnTo>
                  <a:lnTo>
                    <a:pt x="6611" y="51764"/>
                  </a:lnTo>
                  <a:lnTo>
                    <a:pt x="7713" y="54487"/>
                  </a:lnTo>
                  <a:lnTo>
                    <a:pt x="8939" y="57398"/>
                  </a:lnTo>
                  <a:lnTo>
                    <a:pt x="10228" y="60454"/>
                  </a:lnTo>
                  <a:lnTo>
                    <a:pt x="12889" y="66628"/>
                  </a:lnTo>
                  <a:lnTo>
                    <a:pt x="15446" y="72490"/>
                  </a:lnTo>
                  <a:lnTo>
                    <a:pt x="17608" y="77459"/>
                  </a:lnTo>
                  <a:lnTo>
                    <a:pt x="18461" y="79434"/>
                  </a:lnTo>
                  <a:lnTo>
                    <a:pt x="19126" y="80993"/>
                  </a:lnTo>
                  <a:lnTo>
                    <a:pt x="19542" y="82053"/>
                  </a:lnTo>
                  <a:lnTo>
                    <a:pt x="19646" y="82365"/>
                  </a:lnTo>
                  <a:lnTo>
                    <a:pt x="19687" y="82531"/>
                  </a:lnTo>
                  <a:lnTo>
                    <a:pt x="22681" y="81700"/>
                  </a:lnTo>
                  <a:lnTo>
                    <a:pt x="22473" y="80473"/>
                  </a:lnTo>
                  <a:lnTo>
                    <a:pt x="22182" y="79060"/>
                  </a:lnTo>
                  <a:lnTo>
                    <a:pt x="21828" y="77209"/>
                  </a:lnTo>
                  <a:lnTo>
                    <a:pt x="21350" y="74944"/>
                  </a:lnTo>
                  <a:lnTo>
                    <a:pt x="20789" y="72366"/>
                  </a:lnTo>
                  <a:lnTo>
                    <a:pt x="20145" y="69538"/>
                  </a:lnTo>
                  <a:lnTo>
                    <a:pt x="19417" y="66524"/>
                  </a:lnTo>
                  <a:lnTo>
                    <a:pt x="18627" y="63385"/>
                  </a:lnTo>
                  <a:lnTo>
                    <a:pt x="18190" y="61784"/>
                  </a:lnTo>
                  <a:lnTo>
                    <a:pt x="17754" y="60184"/>
                  </a:lnTo>
                  <a:lnTo>
                    <a:pt x="17297" y="58583"/>
                  </a:lnTo>
                  <a:lnTo>
                    <a:pt x="16818" y="57003"/>
                  </a:lnTo>
                  <a:lnTo>
                    <a:pt x="16340" y="55423"/>
                  </a:lnTo>
                  <a:lnTo>
                    <a:pt x="15821" y="53864"/>
                  </a:lnTo>
                  <a:lnTo>
                    <a:pt x="15301" y="52367"/>
                  </a:lnTo>
                  <a:lnTo>
                    <a:pt x="14781" y="50891"/>
                  </a:lnTo>
                  <a:lnTo>
                    <a:pt x="14241" y="49477"/>
                  </a:lnTo>
                  <a:lnTo>
                    <a:pt x="13679" y="48105"/>
                  </a:lnTo>
                  <a:lnTo>
                    <a:pt x="13118" y="46816"/>
                  </a:lnTo>
                  <a:lnTo>
                    <a:pt x="12536" y="45611"/>
                  </a:lnTo>
                  <a:lnTo>
                    <a:pt x="11954" y="44467"/>
                  </a:lnTo>
                  <a:lnTo>
                    <a:pt x="11663" y="43948"/>
                  </a:lnTo>
                  <a:lnTo>
                    <a:pt x="11351" y="43428"/>
                  </a:lnTo>
                  <a:lnTo>
                    <a:pt x="11517" y="42763"/>
                  </a:lnTo>
                  <a:lnTo>
                    <a:pt x="11663" y="42056"/>
                  </a:lnTo>
                  <a:lnTo>
                    <a:pt x="11954" y="40621"/>
                  </a:lnTo>
                  <a:lnTo>
                    <a:pt x="12203" y="39083"/>
                  </a:lnTo>
                  <a:lnTo>
                    <a:pt x="12411" y="37503"/>
                  </a:lnTo>
                  <a:lnTo>
                    <a:pt x="12598" y="35861"/>
                  </a:lnTo>
                  <a:lnTo>
                    <a:pt x="12744" y="34156"/>
                  </a:lnTo>
                  <a:lnTo>
                    <a:pt x="12869" y="32431"/>
                  </a:lnTo>
                  <a:lnTo>
                    <a:pt x="12972" y="30664"/>
                  </a:lnTo>
                  <a:lnTo>
                    <a:pt x="13056" y="28876"/>
                  </a:lnTo>
                  <a:lnTo>
                    <a:pt x="13118" y="27088"/>
                  </a:lnTo>
                  <a:lnTo>
                    <a:pt x="13160" y="25279"/>
                  </a:lnTo>
                  <a:lnTo>
                    <a:pt x="13160" y="23471"/>
                  </a:lnTo>
                  <a:lnTo>
                    <a:pt x="13160" y="21662"/>
                  </a:lnTo>
                  <a:lnTo>
                    <a:pt x="13139" y="19874"/>
                  </a:lnTo>
                  <a:lnTo>
                    <a:pt x="13118" y="18128"/>
                  </a:lnTo>
                  <a:lnTo>
                    <a:pt x="13076" y="16403"/>
                  </a:lnTo>
                  <a:lnTo>
                    <a:pt x="12952" y="13097"/>
                  </a:lnTo>
                  <a:lnTo>
                    <a:pt x="12827" y="10000"/>
                  </a:lnTo>
                  <a:lnTo>
                    <a:pt x="12661" y="7214"/>
                  </a:lnTo>
                  <a:lnTo>
                    <a:pt x="12494" y="4802"/>
                  </a:lnTo>
                  <a:lnTo>
                    <a:pt x="12349" y="2786"/>
                  </a:lnTo>
                  <a:lnTo>
                    <a:pt x="12224" y="1289"/>
                  </a:lnTo>
                  <a:lnTo>
                    <a:pt x="12120"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2"/>
            <p:cNvSpPr/>
            <p:nvPr/>
          </p:nvSpPr>
          <p:spPr>
            <a:xfrm>
              <a:off x="5887300" y="2347650"/>
              <a:ext cx="567025" cy="2063300"/>
            </a:xfrm>
            <a:custGeom>
              <a:avLst/>
              <a:gdLst/>
              <a:ahLst/>
              <a:cxnLst/>
              <a:rect l="l" t="t" r="r" b="b"/>
              <a:pathLst>
                <a:path w="22681" h="82532" fill="none" extrusionOk="0">
                  <a:moveTo>
                    <a:pt x="0" y="0"/>
                  </a:moveTo>
                  <a:lnTo>
                    <a:pt x="0" y="0"/>
                  </a:lnTo>
                  <a:lnTo>
                    <a:pt x="104" y="1663"/>
                  </a:lnTo>
                  <a:lnTo>
                    <a:pt x="375" y="6112"/>
                  </a:lnTo>
                  <a:lnTo>
                    <a:pt x="790" y="12515"/>
                  </a:lnTo>
                  <a:lnTo>
                    <a:pt x="1061" y="16195"/>
                  </a:lnTo>
                  <a:lnTo>
                    <a:pt x="1331" y="20061"/>
                  </a:lnTo>
                  <a:lnTo>
                    <a:pt x="1663" y="24011"/>
                  </a:lnTo>
                  <a:lnTo>
                    <a:pt x="1996" y="27961"/>
                  </a:lnTo>
                  <a:lnTo>
                    <a:pt x="2349" y="31765"/>
                  </a:lnTo>
                  <a:lnTo>
                    <a:pt x="2724" y="35362"/>
                  </a:lnTo>
                  <a:lnTo>
                    <a:pt x="2911" y="37046"/>
                  </a:lnTo>
                  <a:lnTo>
                    <a:pt x="3098" y="38646"/>
                  </a:lnTo>
                  <a:lnTo>
                    <a:pt x="3306" y="40122"/>
                  </a:lnTo>
                  <a:lnTo>
                    <a:pt x="3493" y="41495"/>
                  </a:lnTo>
                  <a:lnTo>
                    <a:pt x="3701" y="42721"/>
                  </a:lnTo>
                  <a:lnTo>
                    <a:pt x="3909" y="43802"/>
                  </a:lnTo>
                  <a:lnTo>
                    <a:pt x="4116" y="44738"/>
                  </a:lnTo>
                  <a:lnTo>
                    <a:pt x="4304" y="45507"/>
                  </a:lnTo>
                  <a:lnTo>
                    <a:pt x="4304" y="45507"/>
                  </a:lnTo>
                  <a:lnTo>
                    <a:pt x="4574" y="46297"/>
                  </a:lnTo>
                  <a:lnTo>
                    <a:pt x="4886" y="47211"/>
                  </a:lnTo>
                  <a:lnTo>
                    <a:pt x="5239" y="48209"/>
                  </a:lnTo>
                  <a:lnTo>
                    <a:pt x="5655" y="49332"/>
                  </a:lnTo>
                  <a:lnTo>
                    <a:pt x="6611" y="51764"/>
                  </a:lnTo>
                  <a:lnTo>
                    <a:pt x="7713" y="54487"/>
                  </a:lnTo>
                  <a:lnTo>
                    <a:pt x="8939" y="57398"/>
                  </a:lnTo>
                  <a:lnTo>
                    <a:pt x="10228" y="60454"/>
                  </a:lnTo>
                  <a:lnTo>
                    <a:pt x="12889" y="66628"/>
                  </a:lnTo>
                  <a:lnTo>
                    <a:pt x="15446" y="72490"/>
                  </a:lnTo>
                  <a:lnTo>
                    <a:pt x="17608" y="77459"/>
                  </a:lnTo>
                  <a:lnTo>
                    <a:pt x="18461" y="79434"/>
                  </a:lnTo>
                  <a:lnTo>
                    <a:pt x="19126" y="80993"/>
                  </a:lnTo>
                  <a:lnTo>
                    <a:pt x="19542" y="82053"/>
                  </a:lnTo>
                  <a:lnTo>
                    <a:pt x="19646" y="82365"/>
                  </a:lnTo>
                  <a:lnTo>
                    <a:pt x="19687" y="82531"/>
                  </a:lnTo>
                  <a:lnTo>
                    <a:pt x="22681" y="81700"/>
                  </a:lnTo>
                  <a:lnTo>
                    <a:pt x="22681" y="81700"/>
                  </a:lnTo>
                  <a:lnTo>
                    <a:pt x="22473" y="80473"/>
                  </a:lnTo>
                  <a:lnTo>
                    <a:pt x="22182" y="79060"/>
                  </a:lnTo>
                  <a:lnTo>
                    <a:pt x="21828" y="77209"/>
                  </a:lnTo>
                  <a:lnTo>
                    <a:pt x="21350" y="74944"/>
                  </a:lnTo>
                  <a:lnTo>
                    <a:pt x="20789" y="72366"/>
                  </a:lnTo>
                  <a:lnTo>
                    <a:pt x="20145" y="69538"/>
                  </a:lnTo>
                  <a:lnTo>
                    <a:pt x="19417" y="66524"/>
                  </a:lnTo>
                  <a:lnTo>
                    <a:pt x="18627" y="63385"/>
                  </a:lnTo>
                  <a:lnTo>
                    <a:pt x="18190" y="61784"/>
                  </a:lnTo>
                  <a:lnTo>
                    <a:pt x="17754" y="60184"/>
                  </a:lnTo>
                  <a:lnTo>
                    <a:pt x="17297" y="58583"/>
                  </a:lnTo>
                  <a:lnTo>
                    <a:pt x="16818" y="57003"/>
                  </a:lnTo>
                  <a:lnTo>
                    <a:pt x="16340" y="55423"/>
                  </a:lnTo>
                  <a:lnTo>
                    <a:pt x="15821" y="53864"/>
                  </a:lnTo>
                  <a:lnTo>
                    <a:pt x="15301" y="52367"/>
                  </a:lnTo>
                  <a:lnTo>
                    <a:pt x="14781" y="50891"/>
                  </a:lnTo>
                  <a:lnTo>
                    <a:pt x="14241" y="49477"/>
                  </a:lnTo>
                  <a:lnTo>
                    <a:pt x="13679" y="48105"/>
                  </a:lnTo>
                  <a:lnTo>
                    <a:pt x="13118" y="46816"/>
                  </a:lnTo>
                  <a:lnTo>
                    <a:pt x="12536" y="45611"/>
                  </a:lnTo>
                  <a:lnTo>
                    <a:pt x="11954" y="44467"/>
                  </a:lnTo>
                  <a:lnTo>
                    <a:pt x="11663" y="43948"/>
                  </a:lnTo>
                  <a:lnTo>
                    <a:pt x="11351" y="43428"/>
                  </a:lnTo>
                  <a:lnTo>
                    <a:pt x="11351" y="43428"/>
                  </a:lnTo>
                  <a:lnTo>
                    <a:pt x="11517" y="42763"/>
                  </a:lnTo>
                  <a:lnTo>
                    <a:pt x="11663" y="42056"/>
                  </a:lnTo>
                  <a:lnTo>
                    <a:pt x="11954" y="40621"/>
                  </a:lnTo>
                  <a:lnTo>
                    <a:pt x="12203" y="39083"/>
                  </a:lnTo>
                  <a:lnTo>
                    <a:pt x="12411" y="37503"/>
                  </a:lnTo>
                  <a:lnTo>
                    <a:pt x="12598" y="35861"/>
                  </a:lnTo>
                  <a:lnTo>
                    <a:pt x="12744" y="34156"/>
                  </a:lnTo>
                  <a:lnTo>
                    <a:pt x="12869" y="32431"/>
                  </a:lnTo>
                  <a:lnTo>
                    <a:pt x="12972" y="30664"/>
                  </a:lnTo>
                  <a:lnTo>
                    <a:pt x="13056" y="28876"/>
                  </a:lnTo>
                  <a:lnTo>
                    <a:pt x="13118" y="27088"/>
                  </a:lnTo>
                  <a:lnTo>
                    <a:pt x="13160" y="25279"/>
                  </a:lnTo>
                  <a:lnTo>
                    <a:pt x="13160" y="23471"/>
                  </a:lnTo>
                  <a:lnTo>
                    <a:pt x="13160" y="21662"/>
                  </a:lnTo>
                  <a:lnTo>
                    <a:pt x="13139" y="19874"/>
                  </a:lnTo>
                  <a:lnTo>
                    <a:pt x="13118" y="18128"/>
                  </a:lnTo>
                  <a:lnTo>
                    <a:pt x="13076" y="16403"/>
                  </a:lnTo>
                  <a:lnTo>
                    <a:pt x="12952" y="13097"/>
                  </a:lnTo>
                  <a:lnTo>
                    <a:pt x="12827" y="10000"/>
                  </a:lnTo>
                  <a:lnTo>
                    <a:pt x="12661" y="7214"/>
                  </a:lnTo>
                  <a:lnTo>
                    <a:pt x="12494" y="4802"/>
                  </a:lnTo>
                  <a:lnTo>
                    <a:pt x="12349" y="2786"/>
                  </a:lnTo>
                  <a:lnTo>
                    <a:pt x="12224" y="1289"/>
                  </a:lnTo>
                  <a:lnTo>
                    <a:pt x="1212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5732425" y="1708400"/>
              <a:ext cx="520250" cy="694875"/>
            </a:xfrm>
            <a:custGeom>
              <a:avLst/>
              <a:gdLst/>
              <a:ahLst/>
              <a:cxnLst/>
              <a:rect l="l" t="t" r="r" b="b"/>
              <a:pathLst>
                <a:path w="20810" h="27795" extrusionOk="0">
                  <a:moveTo>
                    <a:pt x="11060" y="0"/>
                  </a:moveTo>
                  <a:lnTo>
                    <a:pt x="10124" y="21"/>
                  </a:lnTo>
                  <a:lnTo>
                    <a:pt x="9189" y="42"/>
                  </a:lnTo>
                  <a:lnTo>
                    <a:pt x="8253" y="83"/>
                  </a:lnTo>
                  <a:lnTo>
                    <a:pt x="7318" y="146"/>
                  </a:lnTo>
                  <a:lnTo>
                    <a:pt x="6112" y="270"/>
                  </a:lnTo>
                  <a:lnTo>
                    <a:pt x="4886" y="437"/>
                  </a:lnTo>
                  <a:lnTo>
                    <a:pt x="3742" y="603"/>
                  </a:lnTo>
                  <a:lnTo>
                    <a:pt x="2682" y="769"/>
                  </a:lnTo>
                  <a:lnTo>
                    <a:pt x="2412" y="832"/>
                  </a:lnTo>
                  <a:lnTo>
                    <a:pt x="2142" y="915"/>
                  </a:lnTo>
                  <a:lnTo>
                    <a:pt x="1871" y="1019"/>
                  </a:lnTo>
                  <a:lnTo>
                    <a:pt x="1622" y="1144"/>
                  </a:lnTo>
                  <a:lnTo>
                    <a:pt x="1393" y="1289"/>
                  </a:lnTo>
                  <a:lnTo>
                    <a:pt x="1185" y="1455"/>
                  </a:lnTo>
                  <a:lnTo>
                    <a:pt x="977" y="1643"/>
                  </a:lnTo>
                  <a:lnTo>
                    <a:pt x="790" y="1850"/>
                  </a:lnTo>
                  <a:lnTo>
                    <a:pt x="624" y="2058"/>
                  </a:lnTo>
                  <a:lnTo>
                    <a:pt x="478" y="2287"/>
                  </a:lnTo>
                  <a:lnTo>
                    <a:pt x="333" y="2536"/>
                  </a:lnTo>
                  <a:lnTo>
                    <a:pt x="229" y="2786"/>
                  </a:lnTo>
                  <a:lnTo>
                    <a:pt x="146" y="3035"/>
                  </a:lnTo>
                  <a:lnTo>
                    <a:pt x="63" y="3326"/>
                  </a:lnTo>
                  <a:lnTo>
                    <a:pt x="21" y="3597"/>
                  </a:lnTo>
                  <a:lnTo>
                    <a:pt x="0" y="3888"/>
                  </a:lnTo>
                  <a:lnTo>
                    <a:pt x="0" y="5239"/>
                  </a:lnTo>
                  <a:lnTo>
                    <a:pt x="21" y="7068"/>
                  </a:lnTo>
                  <a:lnTo>
                    <a:pt x="63" y="8170"/>
                  </a:lnTo>
                  <a:lnTo>
                    <a:pt x="125" y="9397"/>
                  </a:lnTo>
                  <a:lnTo>
                    <a:pt x="208" y="10727"/>
                  </a:lnTo>
                  <a:lnTo>
                    <a:pt x="291" y="12182"/>
                  </a:lnTo>
                  <a:lnTo>
                    <a:pt x="416" y="13742"/>
                  </a:lnTo>
                  <a:lnTo>
                    <a:pt x="562" y="15425"/>
                  </a:lnTo>
                  <a:lnTo>
                    <a:pt x="749" y="17213"/>
                  </a:lnTo>
                  <a:lnTo>
                    <a:pt x="957" y="19105"/>
                  </a:lnTo>
                  <a:lnTo>
                    <a:pt x="1206" y="21122"/>
                  </a:lnTo>
                  <a:lnTo>
                    <a:pt x="1497" y="23242"/>
                  </a:lnTo>
                  <a:lnTo>
                    <a:pt x="1809" y="25466"/>
                  </a:lnTo>
                  <a:lnTo>
                    <a:pt x="2183" y="27795"/>
                  </a:lnTo>
                  <a:lnTo>
                    <a:pt x="19355" y="27795"/>
                  </a:lnTo>
                  <a:lnTo>
                    <a:pt x="19251" y="25487"/>
                  </a:lnTo>
                  <a:lnTo>
                    <a:pt x="19126" y="23138"/>
                  </a:lnTo>
                  <a:lnTo>
                    <a:pt x="19084" y="21932"/>
                  </a:lnTo>
                  <a:lnTo>
                    <a:pt x="19064" y="20685"/>
                  </a:lnTo>
                  <a:lnTo>
                    <a:pt x="19043" y="19375"/>
                  </a:lnTo>
                  <a:lnTo>
                    <a:pt x="19064" y="18024"/>
                  </a:lnTo>
                  <a:lnTo>
                    <a:pt x="19105" y="16610"/>
                  </a:lnTo>
                  <a:lnTo>
                    <a:pt x="19188" y="15134"/>
                  </a:lnTo>
                  <a:lnTo>
                    <a:pt x="19313" y="13575"/>
                  </a:lnTo>
                  <a:lnTo>
                    <a:pt x="19500" y="11912"/>
                  </a:lnTo>
                  <a:lnTo>
                    <a:pt x="19708" y="10166"/>
                  </a:lnTo>
                  <a:lnTo>
                    <a:pt x="19978" y="8295"/>
                  </a:lnTo>
                  <a:lnTo>
                    <a:pt x="20332" y="6320"/>
                  </a:lnTo>
                  <a:lnTo>
                    <a:pt x="20727" y="4220"/>
                  </a:lnTo>
                  <a:lnTo>
                    <a:pt x="20789" y="3908"/>
                  </a:lnTo>
                  <a:lnTo>
                    <a:pt x="20810" y="3576"/>
                  </a:lnTo>
                  <a:lnTo>
                    <a:pt x="20789" y="3264"/>
                  </a:lnTo>
                  <a:lnTo>
                    <a:pt x="20747" y="2973"/>
                  </a:lnTo>
                  <a:lnTo>
                    <a:pt x="20664" y="2661"/>
                  </a:lnTo>
                  <a:lnTo>
                    <a:pt x="20581" y="2391"/>
                  </a:lnTo>
                  <a:lnTo>
                    <a:pt x="20436" y="2100"/>
                  </a:lnTo>
                  <a:lnTo>
                    <a:pt x="20290" y="1850"/>
                  </a:lnTo>
                  <a:lnTo>
                    <a:pt x="20124" y="1601"/>
                  </a:lnTo>
                  <a:lnTo>
                    <a:pt x="19916" y="1372"/>
                  </a:lnTo>
                  <a:lnTo>
                    <a:pt x="19687" y="1164"/>
                  </a:lnTo>
                  <a:lnTo>
                    <a:pt x="19459" y="977"/>
                  </a:lnTo>
                  <a:lnTo>
                    <a:pt x="19188" y="811"/>
                  </a:lnTo>
                  <a:lnTo>
                    <a:pt x="18918" y="665"/>
                  </a:lnTo>
                  <a:lnTo>
                    <a:pt x="18606" y="562"/>
                  </a:lnTo>
                  <a:lnTo>
                    <a:pt x="18294" y="478"/>
                  </a:lnTo>
                  <a:lnTo>
                    <a:pt x="18024" y="437"/>
                  </a:lnTo>
                  <a:lnTo>
                    <a:pt x="17276" y="354"/>
                  </a:lnTo>
                  <a:lnTo>
                    <a:pt x="16465" y="270"/>
                  </a:lnTo>
                  <a:lnTo>
                    <a:pt x="15633" y="187"/>
                  </a:lnTo>
                  <a:lnTo>
                    <a:pt x="14781" y="146"/>
                  </a:lnTo>
                  <a:lnTo>
                    <a:pt x="13846" y="83"/>
                  </a:lnTo>
                  <a:lnTo>
                    <a:pt x="12910" y="42"/>
                  </a:lnTo>
                  <a:lnTo>
                    <a:pt x="11975" y="21"/>
                  </a:lnTo>
                  <a:lnTo>
                    <a:pt x="11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5732425" y="1708400"/>
              <a:ext cx="520250" cy="694875"/>
            </a:xfrm>
            <a:custGeom>
              <a:avLst/>
              <a:gdLst/>
              <a:ahLst/>
              <a:cxnLst/>
              <a:rect l="l" t="t" r="r" b="b"/>
              <a:pathLst>
                <a:path w="20810" h="27795" fill="none" extrusionOk="0">
                  <a:moveTo>
                    <a:pt x="0" y="3888"/>
                  </a:moveTo>
                  <a:lnTo>
                    <a:pt x="0" y="3888"/>
                  </a:lnTo>
                  <a:lnTo>
                    <a:pt x="0" y="5239"/>
                  </a:lnTo>
                  <a:lnTo>
                    <a:pt x="21" y="7068"/>
                  </a:lnTo>
                  <a:lnTo>
                    <a:pt x="63" y="8170"/>
                  </a:lnTo>
                  <a:lnTo>
                    <a:pt x="125" y="9397"/>
                  </a:lnTo>
                  <a:lnTo>
                    <a:pt x="208" y="10727"/>
                  </a:lnTo>
                  <a:lnTo>
                    <a:pt x="291" y="12182"/>
                  </a:lnTo>
                  <a:lnTo>
                    <a:pt x="416" y="13742"/>
                  </a:lnTo>
                  <a:lnTo>
                    <a:pt x="562" y="15425"/>
                  </a:lnTo>
                  <a:lnTo>
                    <a:pt x="749" y="17213"/>
                  </a:lnTo>
                  <a:lnTo>
                    <a:pt x="957" y="19105"/>
                  </a:lnTo>
                  <a:lnTo>
                    <a:pt x="1206" y="21122"/>
                  </a:lnTo>
                  <a:lnTo>
                    <a:pt x="1497" y="23242"/>
                  </a:lnTo>
                  <a:lnTo>
                    <a:pt x="1809" y="25466"/>
                  </a:lnTo>
                  <a:lnTo>
                    <a:pt x="2183" y="27795"/>
                  </a:lnTo>
                  <a:lnTo>
                    <a:pt x="19355" y="27795"/>
                  </a:lnTo>
                  <a:lnTo>
                    <a:pt x="19355" y="27795"/>
                  </a:lnTo>
                  <a:lnTo>
                    <a:pt x="19251" y="25487"/>
                  </a:lnTo>
                  <a:lnTo>
                    <a:pt x="19126" y="23138"/>
                  </a:lnTo>
                  <a:lnTo>
                    <a:pt x="19084" y="21932"/>
                  </a:lnTo>
                  <a:lnTo>
                    <a:pt x="19064" y="20685"/>
                  </a:lnTo>
                  <a:lnTo>
                    <a:pt x="19043" y="19375"/>
                  </a:lnTo>
                  <a:lnTo>
                    <a:pt x="19064" y="18024"/>
                  </a:lnTo>
                  <a:lnTo>
                    <a:pt x="19105" y="16610"/>
                  </a:lnTo>
                  <a:lnTo>
                    <a:pt x="19188" y="15134"/>
                  </a:lnTo>
                  <a:lnTo>
                    <a:pt x="19313" y="13575"/>
                  </a:lnTo>
                  <a:lnTo>
                    <a:pt x="19500" y="11912"/>
                  </a:lnTo>
                  <a:lnTo>
                    <a:pt x="19708" y="10166"/>
                  </a:lnTo>
                  <a:lnTo>
                    <a:pt x="19978" y="8295"/>
                  </a:lnTo>
                  <a:lnTo>
                    <a:pt x="20332" y="6320"/>
                  </a:lnTo>
                  <a:lnTo>
                    <a:pt x="20727" y="4220"/>
                  </a:lnTo>
                  <a:lnTo>
                    <a:pt x="20727" y="4220"/>
                  </a:lnTo>
                  <a:lnTo>
                    <a:pt x="20789" y="3908"/>
                  </a:lnTo>
                  <a:lnTo>
                    <a:pt x="20810" y="3576"/>
                  </a:lnTo>
                  <a:lnTo>
                    <a:pt x="20789" y="3264"/>
                  </a:lnTo>
                  <a:lnTo>
                    <a:pt x="20747" y="2973"/>
                  </a:lnTo>
                  <a:lnTo>
                    <a:pt x="20664" y="2661"/>
                  </a:lnTo>
                  <a:lnTo>
                    <a:pt x="20581" y="2391"/>
                  </a:lnTo>
                  <a:lnTo>
                    <a:pt x="20436" y="2100"/>
                  </a:lnTo>
                  <a:lnTo>
                    <a:pt x="20290" y="1850"/>
                  </a:lnTo>
                  <a:lnTo>
                    <a:pt x="20124" y="1601"/>
                  </a:lnTo>
                  <a:lnTo>
                    <a:pt x="19916" y="1372"/>
                  </a:lnTo>
                  <a:lnTo>
                    <a:pt x="19687" y="1164"/>
                  </a:lnTo>
                  <a:lnTo>
                    <a:pt x="19459" y="977"/>
                  </a:lnTo>
                  <a:lnTo>
                    <a:pt x="19188" y="811"/>
                  </a:lnTo>
                  <a:lnTo>
                    <a:pt x="18918" y="665"/>
                  </a:lnTo>
                  <a:lnTo>
                    <a:pt x="18606" y="562"/>
                  </a:lnTo>
                  <a:lnTo>
                    <a:pt x="18294" y="478"/>
                  </a:lnTo>
                  <a:lnTo>
                    <a:pt x="18294" y="478"/>
                  </a:lnTo>
                  <a:lnTo>
                    <a:pt x="18024" y="437"/>
                  </a:lnTo>
                  <a:lnTo>
                    <a:pt x="18024" y="437"/>
                  </a:lnTo>
                  <a:lnTo>
                    <a:pt x="17276" y="354"/>
                  </a:lnTo>
                  <a:lnTo>
                    <a:pt x="16465" y="270"/>
                  </a:lnTo>
                  <a:lnTo>
                    <a:pt x="15633" y="187"/>
                  </a:lnTo>
                  <a:lnTo>
                    <a:pt x="14781" y="146"/>
                  </a:lnTo>
                  <a:lnTo>
                    <a:pt x="14781" y="146"/>
                  </a:lnTo>
                  <a:lnTo>
                    <a:pt x="13846" y="83"/>
                  </a:lnTo>
                  <a:lnTo>
                    <a:pt x="12910" y="42"/>
                  </a:lnTo>
                  <a:lnTo>
                    <a:pt x="11975" y="21"/>
                  </a:lnTo>
                  <a:lnTo>
                    <a:pt x="11060" y="0"/>
                  </a:lnTo>
                  <a:lnTo>
                    <a:pt x="10124" y="21"/>
                  </a:lnTo>
                  <a:lnTo>
                    <a:pt x="9189" y="42"/>
                  </a:lnTo>
                  <a:lnTo>
                    <a:pt x="8253" y="83"/>
                  </a:lnTo>
                  <a:lnTo>
                    <a:pt x="7318" y="146"/>
                  </a:lnTo>
                  <a:lnTo>
                    <a:pt x="7318" y="146"/>
                  </a:lnTo>
                  <a:lnTo>
                    <a:pt x="6112" y="270"/>
                  </a:lnTo>
                  <a:lnTo>
                    <a:pt x="4886" y="437"/>
                  </a:lnTo>
                  <a:lnTo>
                    <a:pt x="3742" y="603"/>
                  </a:lnTo>
                  <a:lnTo>
                    <a:pt x="2682" y="769"/>
                  </a:lnTo>
                  <a:lnTo>
                    <a:pt x="2682" y="769"/>
                  </a:lnTo>
                  <a:lnTo>
                    <a:pt x="2412" y="832"/>
                  </a:lnTo>
                  <a:lnTo>
                    <a:pt x="2142" y="915"/>
                  </a:lnTo>
                  <a:lnTo>
                    <a:pt x="1871" y="1019"/>
                  </a:lnTo>
                  <a:lnTo>
                    <a:pt x="1622" y="1144"/>
                  </a:lnTo>
                  <a:lnTo>
                    <a:pt x="1393" y="1289"/>
                  </a:lnTo>
                  <a:lnTo>
                    <a:pt x="1185" y="1455"/>
                  </a:lnTo>
                  <a:lnTo>
                    <a:pt x="977" y="1643"/>
                  </a:lnTo>
                  <a:lnTo>
                    <a:pt x="790" y="1850"/>
                  </a:lnTo>
                  <a:lnTo>
                    <a:pt x="624" y="2058"/>
                  </a:lnTo>
                  <a:lnTo>
                    <a:pt x="478" y="2287"/>
                  </a:lnTo>
                  <a:lnTo>
                    <a:pt x="333" y="2536"/>
                  </a:lnTo>
                  <a:lnTo>
                    <a:pt x="229" y="2786"/>
                  </a:lnTo>
                  <a:lnTo>
                    <a:pt x="146" y="3035"/>
                  </a:lnTo>
                  <a:lnTo>
                    <a:pt x="63" y="3326"/>
                  </a:lnTo>
                  <a:lnTo>
                    <a:pt x="21" y="3597"/>
                  </a:lnTo>
                  <a:lnTo>
                    <a:pt x="0" y="38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2"/>
            <p:cNvSpPr/>
            <p:nvPr/>
          </p:nvSpPr>
          <p:spPr>
            <a:xfrm>
              <a:off x="5891975" y="1508300"/>
              <a:ext cx="188675" cy="326400"/>
            </a:xfrm>
            <a:custGeom>
              <a:avLst/>
              <a:gdLst/>
              <a:ahLst/>
              <a:cxnLst/>
              <a:rect l="l" t="t" r="r" b="b"/>
              <a:pathLst>
                <a:path w="7547" h="13056" extrusionOk="0">
                  <a:moveTo>
                    <a:pt x="6798" y="1"/>
                  </a:moveTo>
                  <a:lnTo>
                    <a:pt x="2225" y="3888"/>
                  </a:lnTo>
                  <a:lnTo>
                    <a:pt x="2308" y="4241"/>
                  </a:lnTo>
                  <a:lnTo>
                    <a:pt x="2370" y="4595"/>
                  </a:lnTo>
                  <a:lnTo>
                    <a:pt x="2433" y="4948"/>
                  </a:lnTo>
                  <a:lnTo>
                    <a:pt x="2453" y="5302"/>
                  </a:lnTo>
                  <a:lnTo>
                    <a:pt x="2474" y="5655"/>
                  </a:lnTo>
                  <a:lnTo>
                    <a:pt x="2453" y="5988"/>
                  </a:lnTo>
                  <a:lnTo>
                    <a:pt x="2412" y="6300"/>
                  </a:lnTo>
                  <a:lnTo>
                    <a:pt x="2329" y="6611"/>
                  </a:lnTo>
                  <a:lnTo>
                    <a:pt x="2225" y="6923"/>
                  </a:lnTo>
                  <a:lnTo>
                    <a:pt x="2059" y="7193"/>
                  </a:lnTo>
                  <a:lnTo>
                    <a:pt x="1851" y="7464"/>
                  </a:lnTo>
                  <a:lnTo>
                    <a:pt x="1747" y="7588"/>
                  </a:lnTo>
                  <a:lnTo>
                    <a:pt x="1622" y="7692"/>
                  </a:lnTo>
                  <a:lnTo>
                    <a:pt x="1476" y="7817"/>
                  </a:lnTo>
                  <a:lnTo>
                    <a:pt x="1310" y="7921"/>
                  </a:lnTo>
                  <a:lnTo>
                    <a:pt x="1144" y="8004"/>
                  </a:lnTo>
                  <a:lnTo>
                    <a:pt x="957" y="8108"/>
                  </a:lnTo>
                  <a:lnTo>
                    <a:pt x="562" y="8274"/>
                  </a:lnTo>
                  <a:lnTo>
                    <a:pt x="84" y="8399"/>
                  </a:lnTo>
                  <a:lnTo>
                    <a:pt x="63" y="8545"/>
                  </a:lnTo>
                  <a:lnTo>
                    <a:pt x="0" y="8919"/>
                  </a:lnTo>
                  <a:lnTo>
                    <a:pt x="0" y="9189"/>
                  </a:lnTo>
                  <a:lnTo>
                    <a:pt x="0" y="9480"/>
                  </a:lnTo>
                  <a:lnTo>
                    <a:pt x="21" y="9813"/>
                  </a:lnTo>
                  <a:lnTo>
                    <a:pt x="63" y="10166"/>
                  </a:lnTo>
                  <a:lnTo>
                    <a:pt x="146" y="10540"/>
                  </a:lnTo>
                  <a:lnTo>
                    <a:pt x="271" y="10915"/>
                  </a:lnTo>
                  <a:lnTo>
                    <a:pt x="437" y="11310"/>
                  </a:lnTo>
                  <a:lnTo>
                    <a:pt x="541" y="11497"/>
                  </a:lnTo>
                  <a:lnTo>
                    <a:pt x="666" y="11705"/>
                  </a:lnTo>
                  <a:lnTo>
                    <a:pt x="790" y="11892"/>
                  </a:lnTo>
                  <a:lnTo>
                    <a:pt x="936" y="12079"/>
                  </a:lnTo>
                  <a:lnTo>
                    <a:pt x="1102" y="12245"/>
                  </a:lnTo>
                  <a:lnTo>
                    <a:pt x="1289" y="12432"/>
                  </a:lnTo>
                  <a:lnTo>
                    <a:pt x="1497" y="12599"/>
                  </a:lnTo>
                  <a:lnTo>
                    <a:pt x="1726" y="12765"/>
                  </a:lnTo>
                  <a:lnTo>
                    <a:pt x="1955" y="12910"/>
                  </a:lnTo>
                  <a:lnTo>
                    <a:pt x="2225" y="13056"/>
                  </a:lnTo>
                  <a:lnTo>
                    <a:pt x="2661" y="12952"/>
                  </a:lnTo>
                  <a:lnTo>
                    <a:pt x="3077" y="12806"/>
                  </a:lnTo>
                  <a:lnTo>
                    <a:pt x="3472" y="12661"/>
                  </a:lnTo>
                  <a:lnTo>
                    <a:pt x="3846" y="12515"/>
                  </a:lnTo>
                  <a:lnTo>
                    <a:pt x="4179" y="12349"/>
                  </a:lnTo>
                  <a:lnTo>
                    <a:pt x="4512" y="12183"/>
                  </a:lnTo>
                  <a:lnTo>
                    <a:pt x="4803" y="11996"/>
                  </a:lnTo>
                  <a:lnTo>
                    <a:pt x="5094" y="11829"/>
                  </a:lnTo>
                  <a:lnTo>
                    <a:pt x="5364" y="11642"/>
                  </a:lnTo>
                  <a:lnTo>
                    <a:pt x="5593" y="11434"/>
                  </a:lnTo>
                  <a:lnTo>
                    <a:pt x="5821" y="11247"/>
                  </a:lnTo>
                  <a:lnTo>
                    <a:pt x="6029" y="11060"/>
                  </a:lnTo>
                  <a:lnTo>
                    <a:pt x="6403" y="10665"/>
                  </a:lnTo>
                  <a:lnTo>
                    <a:pt x="6694" y="10270"/>
                  </a:lnTo>
                  <a:lnTo>
                    <a:pt x="6944" y="9896"/>
                  </a:lnTo>
                  <a:lnTo>
                    <a:pt x="7131" y="9563"/>
                  </a:lnTo>
                  <a:lnTo>
                    <a:pt x="7276" y="9231"/>
                  </a:lnTo>
                  <a:lnTo>
                    <a:pt x="7380" y="8960"/>
                  </a:lnTo>
                  <a:lnTo>
                    <a:pt x="7464" y="8732"/>
                  </a:lnTo>
                  <a:lnTo>
                    <a:pt x="7505" y="8566"/>
                  </a:lnTo>
                  <a:lnTo>
                    <a:pt x="7547" y="8399"/>
                  </a:lnTo>
                  <a:lnTo>
                    <a:pt x="7380" y="8254"/>
                  </a:lnTo>
                  <a:lnTo>
                    <a:pt x="7256" y="8067"/>
                  </a:lnTo>
                  <a:lnTo>
                    <a:pt x="7131" y="7879"/>
                  </a:lnTo>
                  <a:lnTo>
                    <a:pt x="7006" y="7692"/>
                  </a:lnTo>
                  <a:lnTo>
                    <a:pt x="6902" y="7464"/>
                  </a:lnTo>
                  <a:lnTo>
                    <a:pt x="6819" y="7235"/>
                  </a:lnTo>
                  <a:lnTo>
                    <a:pt x="6736" y="7006"/>
                  </a:lnTo>
                  <a:lnTo>
                    <a:pt x="6653" y="6757"/>
                  </a:lnTo>
                  <a:lnTo>
                    <a:pt x="6528" y="6237"/>
                  </a:lnTo>
                  <a:lnTo>
                    <a:pt x="6445" y="5676"/>
                  </a:lnTo>
                  <a:lnTo>
                    <a:pt x="6403" y="5094"/>
                  </a:lnTo>
                  <a:lnTo>
                    <a:pt x="6383" y="4512"/>
                  </a:lnTo>
                  <a:lnTo>
                    <a:pt x="6383" y="3909"/>
                  </a:lnTo>
                  <a:lnTo>
                    <a:pt x="6403" y="3306"/>
                  </a:lnTo>
                  <a:lnTo>
                    <a:pt x="6445" y="2703"/>
                  </a:lnTo>
                  <a:lnTo>
                    <a:pt x="6486" y="2100"/>
                  </a:lnTo>
                  <a:lnTo>
                    <a:pt x="6549" y="1539"/>
                  </a:lnTo>
                  <a:lnTo>
                    <a:pt x="6632" y="998"/>
                  </a:lnTo>
                  <a:lnTo>
                    <a:pt x="6798"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2"/>
            <p:cNvSpPr/>
            <p:nvPr/>
          </p:nvSpPr>
          <p:spPr>
            <a:xfrm>
              <a:off x="5891975" y="1508300"/>
              <a:ext cx="188675" cy="326400"/>
            </a:xfrm>
            <a:custGeom>
              <a:avLst/>
              <a:gdLst/>
              <a:ahLst/>
              <a:cxnLst/>
              <a:rect l="l" t="t" r="r" b="b"/>
              <a:pathLst>
                <a:path w="7547" h="13056" fill="none" extrusionOk="0">
                  <a:moveTo>
                    <a:pt x="6798" y="1"/>
                  </a:moveTo>
                  <a:lnTo>
                    <a:pt x="6798" y="1"/>
                  </a:lnTo>
                  <a:lnTo>
                    <a:pt x="6632" y="998"/>
                  </a:lnTo>
                  <a:lnTo>
                    <a:pt x="6549" y="1539"/>
                  </a:lnTo>
                  <a:lnTo>
                    <a:pt x="6486" y="2100"/>
                  </a:lnTo>
                  <a:lnTo>
                    <a:pt x="6445" y="2703"/>
                  </a:lnTo>
                  <a:lnTo>
                    <a:pt x="6403" y="3306"/>
                  </a:lnTo>
                  <a:lnTo>
                    <a:pt x="6383" y="3909"/>
                  </a:lnTo>
                  <a:lnTo>
                    <a:pt x="6383" y="4512"/>
                  </a:lnTo>
                  <a:lnTo>
                    <a:pt x="6403" y="5094"/>
                  </a:lnTo>
                  <a:lnTo>
                    <a:pt x="6445" y="5676"/>
                  </a:lnTo>
                  <a:lnTo>
                    <a:pt x="6528" y="6237"/>
                  </a:lnTo>
                  <a:lnTo>
                    <a:pt x="6653" y="6757"/>
                  </a:lnTo>
                  <a:lnTo>
                    <a:pt x="6736" y="7006"/>
                  </a:lnTo>
                  <a:lnTo>
                    <a:pt x="6819" y="7235"/>
                  </a:lnTo>
                  <a:lnTo>
                    <a:pt x="6902" y="7464"/>
                  </a:lnTo>
                  <a:lnTo>
                    <a:pt x="7006" y="7692"/>
                  </a:lnTo>
                  <a:lnTo>
                    <a:pt x="7131" y="7879"/>
                  </a:lnTo>
                  <a:lnTo>
                    <a:pt x="7256" y="8067"/>
                  </a:lnTo>
                  <a:lnTo>
                    <a:pt x="7380" y="8254"/>
                  </a:lnTo>
                  <a:lnTo>
                    <a:pt x="7547" y="8399"/>
                  </a:lnTo>
                  <a:lnTo>
                    <a:pt x="7547" y="8399"/>
                  </a:lnTo>
                  <a:lnTo>
                    <a:pt x="7505" y="8566"/>
                  </a:lnTo>
                  <a:lnTo>
                    <a:pt x="7464" y="8732"/>
                  </a:lnTo>
                  <a:lnTo>
                    <a:pt x="7380" y="8960"/>
                  </a:lnTo>
                  <a:lnTo>
                    <a:pt x="7276" y="9231"/>
                  </a:lnTo>
                  <a:lnTo>
                    <a:pt x="7131" y="9563"/>
                  </a:lnTo>
                  <a:lnTo>
                    <a:pt x="6944" y="9896"/>
                  </a:lnTo>
                  <a:lnTo>
                    <a:pt x="6694" y="10270"/>
                  </a:lnTo>
                  <a:lnTo>
                    <a:pt x="6403" y="10665"/>
                  </a:lnTo>
                  <a:lnTo>
                    <a:pt x="6029" y="11060"/>
                  </a:lnTo>
                  <a:lnTo>
                    <a:pt x="5821" y="11247"/>
                  </a:lnTo>
                  <a:lnTo>
                    <a:pt x="5593" y="11434"/>
                  </a:lnTo>
                  <a:lnTo>
                    <a:pt x="5364" y="11642"/>
                  </a:lnTo>
                  <a:lnTo>
                    <a:pt x="5094" y="11829"/>
                  </a:lnTo>
                  <a:lnTo>
                    <a:pt x="4803" y="11996"/>
                  </a:lnTo>
                  <a:lnTo>
                    <a:pt x="4512" y="12183"/>
                  </a:lnTo>
                  <a:lnTo>
                    <a:pt x="4179" y="12349"/>
                  </a:lnTo>
                  <a:lnTo>
                    <a:pt x="3846" y="12515"/>
                  </a:lnTo>
                  <a:lnTo>
                    <a:pt x="3472" y="12661"/>
                  </a:lnTo>
                  <a:lnTo>
                    <a:pt x="3077" y="12806"/>
                  </a:lnTo>
                  <a:lnTo>
                    <a:pt x="2661" y="12952"/>
                  </a:lnTo>
                  <a:lnTo>
                    <a:pt x="2225" y="13056"/>
                  </a:lnTo>
                  <a:lnTo>
                    <a:pt x="2225" y="13056"/>
                  </a:lnTo>
                  <a:lnTo>
                    <a:pt x="1955" y="12910"/>
                  </a:lnTo>
                  <a:lnTo>
                    <a:pt x="1726" y="12765"/>
                  </a:lnTo>
                  <a:lnTo>
                    <a:pt x="1497" y="12599"/>
                  </a:lnTo>
                  <a:lnTo>
                    <a:pt x="1289" y="12432"/>
                  </a:lnTo>
                  <a:lnTo>
                    <a:pt x="1102" y="12245"/>
                  </a:lnTo>
                  <a:lnTo>
                    <a:pt x="936" y="12079"/>
                  </a:lnTo>
                  <a:lnTo>
                    <a:pt x="790" y="11892"/>
                  </a:lnTo>
                  <a:lnTo>
                    <a:pt x="666" y="11705"/>
                  </a:lnTo>
                  <a:lnTo>
                    <a:pt x="541" y="11497"/>
                  </a:lnTo>
                  <a:lnTo>
                    <a:pt x="437" y="11310"/>
                  </a:lnTo>
                  <a:lnTo>
                    <a:pt x="271" y="10915"/>
                  </a:lnTo>
                  <a:lnTo>
                    <a:pt x="146" y="10540"/>
                  </a:lnTo>
                  <a:lnTo>
                    <a:pt x="63" y="10166"/>
                  </a:lnTo>
                  <a:lnTo>
                    <a:pt x="21" y="9813"/>
                  </a:lnTo>
                  <a:lnTo>
                    <a:pt x="0" y="9480"/>
                  </a:lnTo>
                  <a:lnTo>
                    <a:pt x="0" y="9189"/>
                  </a:lnTo>
                  <a:lnTo>
                    <a:pt x="0" y="8919"/>
                  </a:lnTo>
                  <a:lnTo>
                    <a:pt x="63" y="8545"/>
                  </a:lnTo>
                  <a:lnTo>
                    <a:pt x="84" y="8399"/>
                  </a:lnTo>
                  <a:lnTo>
                    <a:pt x="84" y="8399"/>
                  </a:lnTo>
                  <a:lnTo>
                    <a:pt x="562" y="8274"/>
                  </a:lnTo>
                  <a:lnTo>
                    <a:pt x="957" y="8108"/>
                  </a:lnTo>
                  <a:lnTo>
                    <a:pt x="1144" y="8004"/>
                  </a:lnTo>
                  <a:lnTo>
                    <a:pt x="1310" y="7921"/>
                  </a:lnTo>
                  <a:lnTo>
                    <a:pt x="1476" y="7817"/>
                  </a:lnTo>
                  <a:lnTo>
                    <a:pt x="1622" y="7692"/>
                  </a:lnTo>
                  <a:lnTo>
                    <a:pt x="1747" y="7588"/>
                  </a:lnTo>
                  <a:lnTo>
                    <a:pt x="1851" y="7464"/>
                  </a:lnTo>
                  <a:lnTo>
                    <a:pt x="2059" y="7193"/>
                  </a:lnTo>
                  <a:lnTo>
                    <a:pt x="2225" y="6923"/>
                  </a:lnTo>
                  <a:lnTo>
                    <a:pt x="2329" y="6611"/>
                  </a:lnTo>
                  <a:lnTo>
                    <a:pt x="2412" y="6300"/>
                  </a:lnTo>
                  <a:lnTo>
                    <a:pt x="2453" y="5988"/>
                  </a:lnTo>
                  <a:lnTo>
                    <a:pt x="2474" y="5655"/>
                  </a:lnTo>
                  <a:lnTo>
                    <a:pt x="2453" y="5302"/>
                  </a:lnTo>
                  <a:lnTo>
                    <a:pt x="2433" y="4948"/>
                  </a:lnTo>
                  <a:lnTo>
                    <a:pt x="2370" y="4595"/>
                  </a:lnTo>
                  <a:lnTo>
                    <a:pt x="2308" y="4241"/>
                  </a:lnTo>
                  <a:lnTo>
                    <a:pt x="2225" y="3888"/>
                  </a:lnTo>
                  <a:lnTo>
                    <a:pt x="67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2"/>
            <p:cNvSpPr/>
            <p:nvPr/>
          </p:nvSpPr>
          <p:spPr>
            <a:xfrm>
              <a:off x="5947575" y="1548325"/>
              <a:ext cx="70200" cy="90975"/>
            </a:xfrm>
            <a:custGeom>
              <a:avLst/>
              <a:gdLst/>
              <a:ahLst/>
              <a:cxnLst/>
              <a:rect l="l" t="t" r="r" b="b"/>
              <a:pathLst>
                <a:path w="2808" h="3639" extrusionOk="0">
                  <a:moveTo>
                    <a:pt x="2703" y="0"/>
                  </a:moveTo>
                  <a:lnTo>
                    <a:pt x="1" y="2308"/>
                  </a:lnTo>
                  <a:lnTo>
                    <a:pt x="84" y="2640"/>
                  </a:lnTo>
                  <a:lnTo>
                    <a:pt x="146" y="2973"/>
                  </a:lnTo>
                  <a:lnTo>
                    <a:pt x="209" y="3306"/>
                  </a:lnTo>
                  <a:lnTo>
                    <a:pt x="229" y="3638"/>
                  </a:lnTo>
                  <a:lnTo>
                    <a:pt x="437" y="3597"/>
                  </a:lnTo>
                  <a:lnTo>
                    <a:pt x="624" y="3534"/>
                  </a:lnTo>
                  <a:lnTo>
                    <a:pt x="832" y="3451"/>
                  </a:lnTo>
                  <a:lnTo>
                    <a:pt x="1040" y="3368"/>
                  </a:lnTo>
                  <a:lnTo>
                    <a:pt x="1248" y="3243"/>
                  </a:lnTo>
                  <a:lnTo>
                    <a:pt x="1456" y="3119"/>
                  </a:lnTo>
                  <a:lnTo>
                    <a:pt x="1664" y="2973"/>
                  </a:lnTo>
                  <a:lnTo>
                    <a:pt x="1851" y="2807"/>
                  </a:lnTo>
                  <a:lnTo>
                    <a:pt x="2017" y="2640"/>
                  </a:lnTo>
                  <a:lnTo>
                    <a:pt x="2184" y="2474"/>
                  </a:lnTo>
                  <a:lnTo>
                    <a:pt x="2350" y="2287"/>
                  </a:lnTo>
                  <a:lnTo>
                    <a:pt x="2475" y="2100"/>
                  </a:lnTo>
                  <a:lnTo>
                    <a:pt x="2579" y="1892"/>
                  </a:lnTo>
                  <a:lnTo>
                    <a:pt x="2683" y="1705"/>
                  </a:lnTo>
                  <a:lnTo>
                    <a:pt x="2745" y="1497"/>
                  </a:lnTo>
                  <a:lnTo>
                    <a:pt x="2766" y="1289"/>
                  </a:lnTo>
                  <a:lnTo>
                    <a:pt x="2807" y="977"/>
                  </a:lnTo>
                  <a:lnTo>
                    <a:pt x="2807" y="645"/>
                  </a:lnTo>
                  <a:lnTo>
                    <a:pt x="2766" y="312"/>
                  </a:lnTo>
                  <a:lnTo>
                    <a:pt x="2703"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2"/>
            <p:cNvSpPr/>
            <p:nvPr/>
          </p:nvSpPr>
          <p:spPr>
            <a:xfrm>
              <a:off x="5947575" y="1548325"/>
              <a:ext cx="70200" cy="90975"/>
            </a:xfrm>
            <a:custGeom>
              <a:avLst/>
              <a:gdLst/>
              <a:ahLst/>
              <a:cxnLst/>
              <a:rect l="l" t="t" r="r" b="b"/>
              <a:pathLst>
                <a:path w="2808" h="3639" fill="none" extrusionOk="0">
                  <a:moveTo>
                    <a:pt x="2703" y="0"/>
                  </a:moveTo>
                  <a:lnTo>
                    <a:pt x="1" y="2308"/>
                  </a:lnTo>
                  <a:lnTo>
                    <a:pt x="1" y="2308"/>
                  </a:lnTo>
                  <a:lnTo>
                    <a:pt x="84" y="2640"/>
                  </a:lnTo>
                  <a:lnTo>
                    <a:pt x="146" y="2973"/>
                  </a:lnTo>
                  <a:lnTo>
                    <a:pt x="209" y="3306"/>
                  </a:lnTo>
                  <a:lnTo>
                    <a:pt x="229" y="3638"/>
                  </a:lnTo>
                  <a:lnTo>
                    <a:pt x="229" y="3638"/>
                  </a:lnTo>
                  <a:lnTo>
                    <a:pt x="437" y="3597"/>
                  </a:lnTo>
                  <a:lnTo>
                    <a:pt x="624" y="3534"/>
                  </a:lnTo>
                  <a:lnTo>
                    <a:pt x="832" y="3451"/>
                  </a:lnTo>
                  <a:lnTo>
                    <a:pt x="1040" y="3368"/>
                  </a:lnTo>
                  <a:lnTo>
                    <a:pt x="1248" y="3243"/>
                  </a:lnTo>
                  <a:lnTo>
                    <a:pt x="1456" y="3119"/>
                  </a:lnTo>
                  <a:lnTo>
                    <a:pt x="1664" y="2973"/>
                  </a:lnTo>
                  <a:lnTo>
                    <a:pt x="1851" y="2807"/>
                  </a:lnTo>
                  <a:lnTo>
                    <a:pt x="2017" y="2640"/>
                  </a:lnTo>
                  <a:lnTo>
                    <a:pt x="2184" y="2474"/>
                  </a:lnTo>
                  <a:lnTo>
                    <a:pt x="2350" y="2287"/>
                  </a:lnTo>
                  <a:lnTo>
                    <a:pt x="2475" y="2100"/>
                  </a:lnTo>
                  <a:lnTo>
                    <a:pt x="2579" y="1892"/>
                  </a:lnTo>
                  <a:lnTo>
                    <a:pt x="2683" y="1705"/>
                  </a:lnTo>
                  <a:lnTo>
                    <a:pt x="2745" y="1497"/>
                  </a:lnTo>
                  <a:lnTo>
                    <a:pt x="2766" y="1289"/>
                  </a:lnTo>
                  <a:lnTo>
                    <a:pt x="2766" y="1289"/>
                  </a:lnTo>
                  <a:lnTo>
                    <a:pt x="2807" y="977"/>
                  </a:lnTo>
                  <a:lnTo>
                    <a:pt x="2807" y="645"/>
                  </a:lnTo>
                  <a:lnTo>
                    <a:pt x="2766" y="312"/>
                  </a:lnTo>
                  <a:lnTo>
                    <a:pt x="27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2"/>
            <p:cNvSpPr/>
            <p:nvPr/>
          </p:nvSpPr>
          <p:spPr>
            <a:xfrm>
              <a:off x="5833775" y="1228175"/>
              <a:ext cx="295725" cy="379925"/>
            </a:xfrm>
            <a:custGeom>
              <a:avLst/>
              <a:gdLst/>
              <a:ahLst/>
              <a:cxnLst/>
              <a:rect l="l" t="t" r="r" b="b"/>
              <a:pathLst>
                <a:path w="11829" h="15197" extrusionOk="0">
                  <a:moveTo>
                    <a:pt x="6528" y="0"/>
                  </a:moveTo>
                  <a:lnTo>
                    <a:pt x="6174" y="21"/>
                  </a:lnTo>
                  <a:lnTo>
                    <a:pt x="5800" y="63"/>
                  </a:lnTo>
                  <a:lnTo>
                    <a:pt x="5426" y="125"/>
                  </a:lnTo>
                  <a:lnTo>
                    <a:pt x="5052" y="229"/>
                  </a:lnTo>
                  <a:lnTo>
                    <a:pt x="4678" y="354"/>
                  </a:lnTo>
                  <a:lnTo>
                    <a:pt x="4345" y="520"/>
                  </a:lnTo>
                  <a:lnTo>
                    <a:pt x="4012" y="686"/>
                  </a:lnTo>
                  <a:lnTo>
                    <a:pt x="3700" y="894"/>
                  </a:lnTo>
                  <a:lnTo>
                    <a:pt x="3389" y="1102"/>
                  </a:lnTo>
                  <a:lnTo>
                    <a:pt x="3098" y="1352"/>
                  </a:lnTo>
                  <a:lnTo>
                    <a:pt x="2827" y="1622"/>
                  </a:lnTo>
                  <a:lnTo>
                    <a:pt x="2578" y="1892"/>
                  </a:lnTo>
                  <a:lnTo>
                    <a:pt x="2328" y="2204"/>
                  </a:lnTo>
                  <a:lnTo>
                    <a:pt x="2100" y="2516"/>
                  </a:lnTo>
                  <a:lnTo>
                    <a:pt x="1871" y="2849"/>
                  </a:lnTo>
                  <a:lnTo>
                    <a:pt x="1663" y="3181"/>
                  </a:lnTo>
                  <a:lnTo>
                    <a:pt x="1476" y="3535"/>
                  </a:lnTo>
                  <a:lnTo>
                    <a:pt x="1289" y="3909"/>
                  </a:lnTo>
                  <a:lnTo>
                    <a:pt x="1123" y="4283"/>
                  </a:lnTo>
                  <a:lnTo>
                    <a:pt x="956" y="4657"/>
                  </a:lnTo>
                  <a:lnTo>
                    <a:pt x="811" y="5052"/>
                  </a:lnTo>
                  <a:lnTo>
                    <a:pt x="686" y="5447"/>
                  </a:lnTo>
                  <a:lnTo>
                    <a:pt x="561" y="5842"/>
                  </a:lnTo>
                  <a:lnTo>
                    <a:pt x="354" y="6653"/>
                  </a:lnTo>
                  <a:lnTo>
                    <a:pt x="208" y="7464"/>
                  </a:lnTo>
                  <a:lnTo>
                    <a:pt x="83" y="8254"/>
                  </a:lnTo>
                  <a:lnTo>
                    <a:pt x="21" y="9044"/>
                  </a:lnTo>
                  <a:lnTo>
                    <a:pt x="0" y="9792"/>
                  </a:lnTo>
                  <a:lnTo>
                    <a:pt x="0" y="10499"/>
                  </a:lnTo>
                  <a:lnTo>
                    <a:pt x="42" y="10894"/>
                  </a:lnTo>
                  <a:lnTo>
                    <a:pt x="104" y="11247"/>
                  </a:lnTo>
                  <a:lnTo>
                    <a:pt x="166" y="11601"/>
                  </a:lnTo>
                  <a:lnTo>
                    <a:pt x="270" y="11954"/>
                  </a:lnTo>
                  <a:lnTo>
                    <a:pt x="395" y="12266"/>
                  </a:lnTo>
                  <a:lnTo>
                    <a:pt x="541" y="12578"/>
                  </a:lnTo>
                  <a:lnTo>
                    <a:pt x="707" y="12869"/>
                  </a:lnTo>
                  <a:lnTo>
                    <a:pt x="873" y="13160"/>
                  </a:lnTo>
                  <a:lnTo>
                    <a:pt x="1081" y="13409"/>
                  </a:lnTo>
                  <a:lnTo>
                    <a:pt x="1289" y="13659"/>
                  </a:lnTo>
                  <a:lnTo>
                    <a:pt x="1518" y="13887"/>
                  </a:lnTo>
                  <a:lnTo>
                    <a:pt x="1767" y="14095"/>
                  </a:lnTo>
                  <a:lnTo>
                    <a:pt x="2017" y="14303"/>
                  </a:lnTo>
                  <a:lnTo>
                    <a:pt x="2287" y="14469"/>
                  </a:lnTo>
                  <a:lnTo>
                    <a:pt x="2557" y="14636"/>
                  </a:lnTo>
                  <a:lnTo>
                    <a:pt x="2848" y="14781"/>
                  </a:lnTo>
                  <a:lnTo>
                    <a:pt x="3160" y="14906"/>
                  </a:lnTo>
                  <a:lnTo>
                    <a:pt x="3451" y="14989"/>
                  </a:lnTo>
                  <a:lnTo>
                    <a:pt x="3784" y="15072"/>
                  </a:lnTo>
                  <a:lnTo>
                    <a:pt x="4095" y="15135"/>
                  </a:lnTo>
                  <a:lnTo>
                    <a:pt x="4428" y="15176"/>
                  </a:lnTo>
                  <a:lnTo>
                    <a:pt x="4761" y="15197"/>
                  </a:lnTo>
                  <a:lnTo>
                    <a:pt x="5093" y="15176"/>
                  </a:lnTo>
                  <a:lnTo>
                    <a:pt x="5426" y="15155"/>
                  </a:lnTo>
                  <a:lnTo>
                    <a:pt x="5779" y="15114"/>
                  </a:lnTo>
                  <a:lnTo>
                    <a:pt x="6112" y="15031"/>
                  </a:lnTo>
                  <a:lnTo>
                    <a:pt x="6445" y="14927"/>
                  </a:lnTo>
                  <a:lnTo>
                    <a:pt x="6798" y="14802"/>
                  </a:lnTo>
                  <a:lnTo>
                    <a:pt x="7131" y="14656"/>
                  </a:lnTo>
                  <a:lnTo>
                    <a:pt x="7463" y="14490"/>
                  </a:lnTo>
                  <a:lnTo>
                    <a:pt x="7796" y="14282"/>
                  </a:lnTo>
                  <a:lnTo>
                    <a:pt x="8128" y="14074"/>
                  </a:lnTo>
                  <a:lnTo>
                    <a:pt x="8523" y="13742"/>
                  </a:lnTo>
                  <a:lnTo>
                    <a:pt x="8898" y="13430"/>
                  </a:lnTo>
                  <a:lnTo>
                    <a:pt x="9230" y="13097"/>
                  </a:lnTo>
                  <a:lnTo>
                    <a:pt x="9521" y="12765"/>
                  </a:lnTo>
                  <a:lnTo>
                    <a:pt x="9771" y="12432"/>
                  </a:lnTo>
                  <a:lnTo>
                    <a:pt x="9999" y="12058"/>
                  </a:lnTo>
                  <a:lnTo>
                    <a:pt x="10207" y="11684"/>
                  </a:lnTo>
                  <a:lnTo>
                    <a:pt x="10394" y="11268"/>
                  </a:lnTo>
                  <a:lnTo>
                    <a:pt x="10582" y="10831"/>
                  </a:lnTo>
                  <a:lnTo>
                    <a:pt x="10748" y="10374"/>
                  </a:lnTo>
                  <a:lnTo>
                    <a:pt x="10893" y="9875"/>
                  </a:lnTo>
                  <a:lnTo>
                    <a:pt x="11039" y="9355"/>
                  </a:lnTo>
                  <a:lnTo>
                    <a:pt x="11330" y="8170"/>
                  </a:lnTo>
                  <a:lnTo>
                    <a:pt x="11663" y="6798"/>
                  </a:lnTo>
                  <a:lnTo>
                    <a:pt x="11746" y="6445"/>
                  </a:lnTo>
                  <a:lnTo>
                    <a:pt x="11787" y="6071"/>
                  </a:lnTo>
                  <a:lnTo>
                    <a:pt x="11829" y="5717"/>
                  </a:lnTo>
                  <a:lnTo>
                    <a:pt x="11829" y="5364"/>
                  </a:lnTo>
                  <a:lnTo>
                    <a:pt x="11808" y="5011"/>
                  </a:lnTo>
                  <a:lnTo>
                    <a:pt x="11787" y="4657"/>
                  </a:lnTo>
                  <a:lnTo>
                    <a:pt x="11725" y="4325"/>
                  </a:lnTo>
                  <a:lnTo>
                    <a:pt x="11663" y="3992"/>
                  </a:lnTo>
                  <a:lnTo>
                    <a:pt x="11559" y="3659"/>
                  </a:lnTo>
                  <a:lnTo>
                    <a:pt x="11455" y="3347"/>
                  </a:lnTo>
                  <a:lnTo>
                    <a:pt x="11309" y="3036"/>
                  </a:lnTo>
                  <a:lnTo>
                    <a:pt x="11164" y="2745"/>
                  </a:lnTo>
                  <a:lnTo>
                    <a:pt x="10997" y="2454"/>
                  </a:lnTo>
                  <a:lnTo>
                    <a:pt x="10831" y="2183"/>
                  </a:lnTo>
                  <a:lnTo>
                    <a:pt x="10623" y="1913"/>
                  </a:lnTo>
                  <a:lnTo>
                    <a:pt x="10415" y="1664"/>
                  </a:lnTo>
                  <a:lnTo>
                    <a:pt x="10187" y="1435"/>
                  </a:lnTo>
                  <a:lnTo>
                    <a:pt x="9937" y="1206"/>
                  </a:lnTo>
                  <a:lnTo>
                    <a:pt x="9688" y="998"/>
                  </a:lnTo>
                  <a:lnTo>
                    <a:pt x="9417" y="811"/>
                  </a:lnTo>
                  <a:lnTo>
                    <a:pt x="9147" y="645"/>
                  </a:lnTo>
                  <a:lnTo>
                    <a:pt x="8856" y="499"/>
                  </a:lnTo>
                  <a:lnTo>
                    <a:pt x="8544" y="354"/>
                  </a:lnTo>
                  <a:lnTo>
                    <a:pt x="8232" y="250"/>
                  </a:lnTo>
                  <a:lnTo>
                    <a:pt x="7921" y="146"/>
                  </a:lnTo>
                  <a:lnTo>
                    <a:pt x="7588" y="84"/>
                  </a:lnTo>
                  <a:lnTo>
                    <a:pt x="7235" y="21"/>
                  </a:lnTo>
                  <a:lnTo>
                    <a:pt x="6881"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2"/>
            <p:cNvSpPr/>
            <p:nvPr/>
          </p:nvSpPr>
          <p:spPr>
            <a:xfrm>
              <a:off x="6013075" y="1217250"/>
              <a:ext cx="162175" cy="219875"/>
            </a:xfrm>
            <a:custGeom>
              <a:avLst/>
              <a:gdLst/>
              <a:ahLst/>
              <a:cxnLst/>
              <a:rect l="l" t="t" r="r" b="b"/>
              <a:pathLst>
                <a:path w="6487" h="8795" extrusionOk="0">
                  <a:moveTo>
                    <a:pt x="3721" y="1"/>
                  </a:moveTo>
                  <a:lnTo>
                    <a:pt x="2931" y="313"/>
                  </a:lnTo>
                  <a:lnTo>
                    <a:pt x="2245" y="625"/>
                  </a:lnTo>
                  <a:lnTo>
                    <a:pt x="1684" y="874"/>
                  </a:lnTo>
                  <a:lnTo>
                    <a:pt x="1206" y="1123"/>
                  </a:lnTo>
                  <a:lnTo>
                    <a:pt x="832" y="1331"/>
                  </a:lnTo>
                  <a:lnTo>
                    <a:pt x="541" y="1518"/>
                  </a:lnTo>
                  <a:lnTo>
                    <a:pt x="333" y="1685"/>
                  </a:lnTo>
                  <a:lnTo>
                    <a:pt x="166" y="1810"/>
                  </a:lnTo>
                  <a:lnTo>
                    <a:pt x="83" y="1934"/>
                  </a:lnTo>
                  <a:lnTo>
                    <a:pt x="21" y="2038"/>
                  </a:lnTo>
                  <a:lnTo>
                    <a:pt x="0" y="2101"/>
                  </a:lnTo>
                  <a:lnTo>
                    <a:pt x="0" y="2163"/>
                  </a:lnTo>
                  <a:lnTo>
                    <a:pt x="21" y="2225"/>
                  </a:lnTo>
                  <a:lnTo>
                    <a:pt x="42" y="2246"/>
                  </a:lnTo>
                  <a:lnTo>
                    <a:pt x="83" y="2267"/>
                  </a:lnTo>
                  <a:lnTo>
                    <a:pt x="229" y="2537"/>
                  </a:lnTo>
                  <a:lnTo>
                    <a:pt x="395" y="2807"/>
                  </a:lnTo>
                  <a:lnTo>
                    <a:pt x="832" y="3452"/>
                  </a:lnTo>
                  <a:lnTo>
                    <a:pt x="1331" y="4159"/>
                  </a:lnTo>
                  <a:lnTo>
                    <a:pt x="1850" y="4949"/>
                  </a:lnTo>
                  <a:lnTo>
                    <a:pt x="2121" y="5364"/>
                  </a:lnTo>
                  <a:lnTo>
                    <a:pt x="2370" y="5801"/>
                  </a:lnTo>
                  <a:lnTo>
                    <a:pt x="2640" y="6258"/>
                  </a:lnTo>
                  <a:lnTo>
                    <a:pt x="2869" y="6736"/>
                  </a:lnTo>
                  <a:lnTo>
                    <a:pt x="3098" y="7235"/>
                  </a:lnTo>
                  <a:lnTo>
                    <a:pt x="3285" y="7734"/>
                  </a:lnTo>
                  <a:lnTo>
                    <a:pt x="3451" y="8254"/>
                  </a:lnTo>
                  <a:lnTo>
                    <a:pt x="3597" y="8795"/>
                  </a:lnTo>
                  <a:lnTo>
                    <a:pt x="3888" y="8691"/>
                  </a:lnTo>
                  <a:lnTo>
                    <a:pt x="4179" y="8566"/>
                  </a:lnTo>
                  <a:lnTo>
                    <a:pt x="4428" y="8400"/>
                  </a:lnTo>
                  <a:lnTo>
                    <a:pt x="4678" y="8212"/>
                  </a:lnTo>
                  <a:lnTo>
                    <a:pt x="4927" y="8005"/>
                  </a:lnTo>
                  <a:lnTo>
                    <a:pt x="5156" y="7755"/>
                  </a:lnTo>
                  <a:lnTo>
                    <a:pt x="5364" y="7506"/>
                  </a:lnTo>
                  <a:lnTo>
                    <a:pt x="5551" y="7235"/>
                  </a:lnTo>
                  <a:lnTo>
                    <a:pt x="5738" y="6965"/>
                  </a:lnTo>
                  <a:lnTo>
                    <a:pt x="5904" y="6653"/>
                  </a:lnTo>
                  <a:lnTo>
                    <a:pt x="6029" y="6341"/>
                  </a:lnTo>
                  <a:lnTo>
                    <a:pt x="6154" y="6009"/>
                  </a:lnTo>
                  <a:lnTo>
                    <a:pt x="6258" y="5676"/>
                  </a:lnTo>
                  <a:lnTo>
                    <a:pt x="6362" y="5344"/>
                  </a:lnTo>
                  <a:lnTo>
                    <a:pt x="6424" y="4990"/>
                  </a:lnTo>
                  <a:lnTo>
                    <a:pt x="6465" y="4658"/>
                  </a:lnTo>
                  <a:lnTo>
                    <a:pt x="6486" y="4304"/>
                  </a:lnTo>
                  <a:lnTo>
                    <a:pt x="6486" y="3951"/>
                  </a:lnTo>
                  <a:lnTo>
                    <a:pt x="6465" y="3597"/>
                  </a:lnTo>
                  <a:lnTo>
                    <a:pt x="6403" y="3244"/>
                  </a:lnTo>
                  <a:lnTo>
                    <a:pt x="6341" y="2911"/>
                  </a:lnTo>
                  <a:lnTo>
                    <a:pt x="6237" y="2579"/>
                  </a:lnTo>
                  <a:lnTo>
                    <a:pt x="6112" y="2246"/>
                  </a:lnTo>
                  <a:lnTo>
                    <a:pt x="5967" y="1934"/>
                  </a:lnTo>
                  <a:lnTo>
                    <a:pt x="5779" y="1622"/>
                  </a:lnTo>
                  <a:lnTo>
                    <a:pt x="5572" y="1331"/>
                  </a:lnTo>
                  <a:lnTo>
                    <a:pt x="5343" y="1061"/>
                  </a:lnTo>
                  <a:lnTo>
                    <a:pt x="5073" y="812"/>
                  </a:lnTo>
                  <a:lnTo>
                    <a:pt x="4782" y="583"/>
                  </a:lnTo>
                  <a:lnTo>
                    <a:pt x="4470" y="354"/>
                  </a:lnTo>
                  <a:lnTo>
                    <a:pt x="4116" y="167"/>
                  </a:lnTo>
                  <a:lnTo>
                    <a:pt x="37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2"/>
            <p:cNvSpPr/>
            <p:nvPr/>
          </p:nvSpPr>
          <p:spPr>
            <a:xfrm>
              <a:off x="5957450" y="1383050"/>
              <a:ext cx="19775" cy="29650"/>
            </a:xfrm>
            <a:custGeom>
              <a:avLst/>
              <a:gdLst/>
              <a:ahLst/>
              <a:cxnLst/>
              <a:rect l="l" t="t" r="r" b="b"/>
              <a:pathLst>
                <a:path w="791" h="1186" extrusionOk="0">
                  <a:moveTo>
                    <a:pt x="437" y="0"/>
                  </a:moveTo>
                  <a:lnTo>
                    <a:pt x="354" y="42"/>
                  </a:lnTo>
                  <a:lnTo>
                    <a:pt x="271" y="84"/>
                  </a:lnTo>
                  <a:lnTo>
                    <a:pt x="209" y="146"/>
                  </a:lnTo>
                  <a:lnTo>
                    <a:pt x="146" y="208"/>
                  </a:lnTo>
                  <a:lnTo>
                    <a:pt x="105" y="312"/>
                  </a:lnTo>
                  <a:lnTo>
                    <a:pt x="63" y="416"/>
                  </a:lnTo>
                  <a:lnTo>
                    <a:pt x="22" y="520"/>
                  </a:lnTo>
                  <a:lnTo>
                    <a:pt x="1" y="645"/>
                  </a:lnTo>
                  <a:lnTo>
                    <a:pt x="22" y="770"/>
                  </a:lnTo>
                  <a:lnTo>
                    <a:pt x="22" y="874"/>
                  </a:lnTo>
                  <a:lnTo>
                    <a:pt x="63" y="957"/>
                  </a:lnTo>
                  <a:lnTo>
                    <a:pt x="105" y="1040"/>
                  </a:lnTo>
                  <a:lnTo>
                    <a:pt x="167" y="1102"/>
                  </a:lnTo>
                  <a:lnTo>
                    <a:pt x="229" y="1144"/>
                  </a:lnTo>
                  <a:lnTo>
                    <a:pt x="292" y="1165"/>
                  </a:lnTo>
                  <a:lnTo>
                    <a:pt x="375" y="1185"/>
                  </a:lnTo>
                  <a:lnTo>
                    <a:pt x="458" y="1165"/>
                  </a:lnTo>
                  <a:lnTo>
                    <a:pt x="541" y="1123"/>
                  </a:lnTo>
                  <a:lnTo>
                    <a:pt x="604" y="1061"/>
                  </a:lnTo>
                  <a:lnTo>
                    <a:pt x="666" y="978"/>
                  </a:lnTo>
                  <a:lnTo>
                    <a:pt x="708" y="874"/>
                  </a:lnTo>
                  <a:lnTo>
                    <a:pt x="749" y="770"/>
                  </a:lnTo>
                  <a:lnTo>
                    <a:pt x="791" y="666"/>
                  </a:lnTo>
                  <a:lnTo>
                    <a:pt x="791" y="541"/>
                  </a:lnTo>
                  <a:lnTo>
                    <a:pt x="791" y="416"/>
                  </a:lnTo>
                  <a:lnTo>
                    <a:pt x="770" y="312"/>
                  </a:lnTo>
                  <a:lnTo>
                    <a:pt x="749" y="229"/>
                  </a:lnTo>
                  <a:lnTo>
                    <a:pt x="708" y="146"/>
                  </a:lnTo>
                  <a:lnTo>
                    <a:pt x="645" y="84"/>
                  </a:lnTo>
                  <a:lnTo>
                    <a:pt x="583" y="42"/>
                  </a:lnTo>
                  <a:lnTo>
                    <a:pt x="500" y="21"/>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2"/>
            <p:cNvSpPr/>
            <p:nvPr/>
          </p:nvSpPr>
          <p:spPr>
            <a:xfrm>
              <a:off x="5860800" y="1365375"/>
              <a:ext cx="19775" cy="29125"/>
            </a:xfrm>
            <a:custGeom>
              <a:avLst/>
              <a:gdLst/>
              <a:ahLst/>
              <a:cxnLst/>
              <a:rect l="l" t="t" r="r" b="b"/>
              <a:pathLst>
                <a:path w="791" h="1165" extrusionOk="0">
                  <a:moveTo>
                    <a:pt x="416" y="1"/>
                  </a:moveTo>
                  <a:lnTo>
                    <a:pt x="333" y="21"/>
                  </a:lnTo>
                  <a:lnTo>
                    <a:pt x="270" y="63"/>
                  </a:lnTo>
                  <a:lnTo>
                    <a:pt x="187" y="125"/>
                  </a:lnTo>
                  <a:lnTo>
                    <a:pt x="125" y="209"/>
                  </a:lnTo>
                  <a:lnTo>
                    <a:pt x="83" y="292"/>
                  </a:lnTo>
                  <a:lnTo>
                    <a:pt x="42" y="396"/>
                  </a:lnTo>
                  <a:lnTo>
                    <a:pt x="0" y="520"/>
                  </a:lnTo>
                  <a:lnTo>
                    <a:pt x="0" y="645"/>
                  </a:lnTo>
                  <a:lnTo>
                    <a:pt x="0" y="749"/>
                  </a:lnTo>
                  <a:lnTo>
                    <a:pt x="21" y="853"/>
                  </a:lnTo>
                  <a:lnTo>
                    <a:pt x="42" y="957"/>
                  </a:lnTo>
                  <a:lnTo>
                    <a:pt x="83" y="1040"/>
                  </a:lnTo>
                  <a:lnTo>
                    <a:pt x="146" y="1102"/>
                  </a:lnTo>
                  <a:lnTo>
                    <a:pt x="208" y="1144"/>
                  </a:lnTo>
                  <a:lnTo>
                    <a:pt x="291" y="1165"/>
                  </a:lnTo>
                  <a:lnTo>
                    <a:pt x="374" y="1165"/>
                  </a:lnTo>
                  <a:lnTo>
                    <a:pt x="437" y="1144"/>
                  </a:lnTo>
                  <a:lnTo>
                    <a:pt x="520" y="1102"/>
                  </a:lnTo>
                  <a:lnTo>
                    <a:pt x="582" y="1040"/>
                  </a:lnTo>
                  <a:lnTo>
                    <a:pt x="645" y="978"/>
                  </a:lnTo>
                  <a:lnTo>
                    <a:pt x="707" y="874"/>
                  </a:lnTo>
                  <a:lnTo>
                    <a:pt x="749" y="770"/>
                  </a:lnTo>
                  <a:lnTo>
                    <a:pt x="769" y="645"/>
                  </a:lnTo>
                  <a:lnTo>
                    <a:pt x="790" y="541"/>
                  </a:lnTo>
                  <a:lnTo>
                    <a:pt x="790" y="416"/>
                  </a:lnTo>
                  <a:lnTo>
                    <a:pt x="769" y="313"/>
                  </a:lnTo>
                  <a:lnTo>
                    <a:pt x="728" y="229"/>
                  </a:lnTo>
                  <a:lnTo>
                    <a:pt x="686" y="146"/>
                  </a:lnTo>
                  <a:lnTo>
                    <a:pt x="645" y="84"/>
                  </a:lnTo>
                  <a:lnTo>
                    <a:pt x="561" y="21"/>
                  </a:lnTo>
                  <a:lnTo>
                    <a:pt x="4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2"/>
            <p:cNvSpPr/>
            <p:nvPr/>
          </p:nvSpPr>
          <p:spPr>
            <a:xfrm>
              <a:off x="5857150" y="1357575"/>
              <a:ext cx="18225" cy="10950"/>
            </a:xfrm>
            <a:custGeom>
              <a:avLst/>
              <a:gdLst/>
              <a:ahLst/>
              <a:cxnLst/>
              <a:rect l="l" t="t" r="r" b="b"/>
              <a:pathLst>
                <a:path w="729" h="438" extrusionOk="0">
                  <a:moveTo>
                    <a:pt x="1" y="1"/>
                  </a:moveTo>
                  <a:lnTo>
                    <a:pt x="42" y="84"/>
                  </a:lnTo>
                  <a:lnTo>
                    <a:pt x="105" y="188"/>
                  </a:lnTo>
                  <a:lnTo>
                    <a:pt x="188" y="292"/>
                  </a:lnTo>
                  <a:lnTo>
                    <a:pt x="292" y="375"/>
                  </a:lnTo>
                  <a:lnTo>
                    <a:pt x="354" y="417"/>
                  </a:lnTo>
                  <a:lnTo>
                    <a:pt x="416" y="437"/>
                  </a:lnTo>
                  <a:lnTo>
                    <a:pt x="562" y="437"/>
                  </a:lnTo>
                  <a:lnTo>
                    <a:pt x="645" y="396"/>
                  </a:lnTo>
                  <a:lnTo>
                    <a:pt x="728" y="35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2"/>
            <p:cNvSpPr/>
            <p:nvPr/>
          </p:nvSpPr>
          <p:spPr>
            <a:xfrm>
              <a:off x="5870150" y="1401250"/>
              <a:ext cx="37450" cy="56675"/>
            </a:xfrm>
            <a:custGeom>
              <a:avLst/>
              <a:gdLst/>
              <a:ahLst/>
              <a:cxnLst/>
              <a:rect l="l" t="t" r="r" b="b"/>
              <a:pathLst>
                <a:path w="1498" h="2267" extrusionOk="0">
                  <a:moveTo>
                    <a:pt x="1497" y="0"/>
                  </a:moveTo>
                  <a:lnTo>
                    <a:pt x="1185" y="499"/>
                  </a:lnTo>
                  <a:lnTo>
                    <a:pt x="811" y="977"/>
                  </a:lnTo>
                  <a:lnTo>
                    <a:pt x="416" y="1435"/>
                  </a:lnTo>
                  <a:lnTo>
                    <a:pt x="0" y="1850"/>
                  </a:lnTo>
                  <a:lnTo>
                    <a:pt x="104" y="1954"/>
                  </a:lnTo>
                  <a:lnTo>
                    <a:pt x="229" y="2037"/>
                  </a:lnTo>
                  <a:lnTo>
                    <a:pt x="375" y="2121"/>
                  </a:lnTo>
                  <a:lnTo>
                    <a:pt x="499" y="2183"/>
                  </a:lnTo>
                  <a:lnTo>
                    <a:pt x="645" y="2224"/>
                  </a:lnTo>
                  <a:lnTo>
                    <a:pt x="790" y="2266"/>
                  </a:lnTo>
                  <a:lnTo>
                    <a:pt x="1102" y="2266"/>
                  </a:lnTo>
                  <a:lnTo>
                    <a:pt x="1497"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2"/>
            <p:cNvSpPr/>
            <p:nvPr/>
          </p:nvSpPr>
          <p:spPr>
            <a:xfrm>
              <a:off x="5915875" y="1476075"/>
              <a:ext cx="63425" cy="22375"/>
            </a:xfrm>
            <a:custGeom>
              <a:avLst/>
              <a:gdLst/>
              <a:ahLst/>
              <a:cxnLst/>
              <a:rect l="l" t="t" r="r" b="b"/>
              <a:pathLst>
                <a:path w="2537" h="895" extrusionOk="0">
                  <a:moveTo>
                    <a:pt x="2412" y="1"/>
                  </a:moveTo>
                  <a:lnTo>
                    <a:pt x="2371" y="21"/>
                  </a:lnTo>
                  <a:lnTo>
                    <a:pt x="2142" y="229"/>
                  </a:lnTo>
                  <a:lnTo>
                    <a:pt x="1872" y="396"/>
                  </a:lnTo>
                  <a:lnTo>
                    <a:pt x="1601" y="520"/>
                  </a:lnTo>
                  <a:lnTo>
                    <a:pt x="1310" y="604"/>
                  </a:lnTo>
                  <a:lnTo>
                    <a:pt x="1019" y="687"/>
                  </a:lnTo>
                  <a:lnTo>
                    <a:pt x="728" y="707"/>
                  </a:lnTo>
                  <a:lnTo>
                    <a:pt x="416" y="707"/>
                  </a:lnTo>
                  <a:lnTo>
                    <a:pt x="125" y="666"/>
                  </a:lnTo>
                  <a:lnTo>
                    <a:pt x="42" y="666"/>
                  </a:lnTo>
                  <a:lnTo>
                    <a:pt x="21" y="707"/>
                  </a:lnTo>
                  <a:lnTo>
                    <a:pt x="1" y="728"/>
                  </a:lnTo>
                  <a:lnTo>
                    <a:pt x="1" y="770"/>
                  </a:lnTo>
                  <a:lnTo>
                    <a:pt x="21" y="811"/>
                  </a:lnTo>
                  <a:lnTo>
                    <a:pt x="42" y="832"/>
                  </a:lnTo>
                  <a:lnTo>
                    <a:pt x="84" y="853"/>
                  </a:lnTo>
                  <a:lnTo>
                    <a:pt x="354" y="874"/>
                  </a:lnTo>
                  <a:lnTo>
                    <a:pt x="624" y="895"/>
                  </a:lnTo>
                  <a:lnTo>
                    <a:pt x="895" y="895"/>
                  </a:lnTo>
                  <a:lnTo>
                    <a:pt x="1144" y="853"/>
                  </a:lnTo>
                  <a:lnTo>
                    <a:pt x="1394" y="791"/>
                  </a:lnTo>
                  <a:lnTo>
                    <a:pt x="1643" y="707"/>
                  </a:lnTo>
                  <a:lnTo>
                    <a:pt x="1872" y="604"/>
                  </a:lnTo>
                  <a:lnTo>
                    <a:pt x="2100" y="479"/>
                  </a:lnTo>
                  <a:lnTo>
                    <a:pt x="2308" y="333"/>
                  </a:lnTo>
                  <a:lnTo>
                    <a:pt x="2516" y="167"/>
                  </a:lnTo>
                  <a:lnTo>
                    <a:pt x="2537" y="125"/>
                  </a:lnTo>
                  <a:lnTo>
                    <a:pt x="2537" y="84"/>
                  </a:lnTo>
                  <a:lnTo>
                    <a:pt x="2537" y="63"/>
                  </a:lnTo>
                  <a:lnTo>
                    <a:pt x="2516" y="21"/>
                  </a:lnTo>
                  <a:lnTo>
                    <a:pt x="24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2"/>
            <p:cNvSpPr/>
            <p:nvPr/>
          </p:nvSpPr>
          <p:spPr>
            <a:xfrm>
              <a:off x="6064000" y="1406425"/>
              <a:ext cx="78500" cy="89425"/>
            </a:xfrm>
            <a:custGeom>
              <a:avLst/>
              <a:gdLst/>
              <a:ahLst/>
              <a:cxnLst/>
              <a:rect l="l" t="t" r="r" b="b"/>
              <a:pathLst>
                <a:path w="3140" h="3577" extrusionOk="0">
                  <a:moveTo>
                    <a:pt x="1684" y="1"/>
                  </a:moveTo>
                  <a:lnTo>
                    <a:pt x="1518" y="43"/>
                  </a:lnTo>
                  <a:lnTo>
                    <a:pt x="1352" y="105"/>
                  </a:lnTo>
                  <a:lnTo>
                    <a:pt x="1185" y="188"/>
                  </a:lnTo>
                  <a:lnTo>
                    <a:pt x="1040" y="292"/>
                  </a:lnTo>
                  <a:lnTo>
                    <a:pt x="894" y="417"/>
                  </a:lnTo>
                  <a:lnTo>
                    <a:pt x="770" y="562"/>
                  </a:lnTo>
                  <a:lnTo>
                    <a:pt x="645" y="708"/>
                  </a:lnTo>
                  <a:lnTo>
                    <a:pt x="520" y="874"/>
                  </a:lnTo>
                  <a:lnTo>
                    <a:pt x="416" y="1040"/>
                  </a:lnTo>
                  <a:lnTo>
                    <a:pt x="250" y="1394"/>
                  </a:lnTo>
                  <a:lnTo>
                    <a:pt x="125" y="1747"/>
                  </a:lnTo>
                  <a:lnTo>
                    <a:pt x="42" y="2080"/>
                  </a:lnTo>
                  <a:lnTo>
                    <a:pt x="21" y="2267"/>
                  </a:lnTo>
                  <a:lnTo>
                    <a:pt x="0" y="2433"/>
                  </a:lnTo>
                  <a:lnTo>
                    <a:pt x="21" y="2600"/>
                  </a:lnTo>
                  <a:lnTo>
                    <a:pt x="42" y="2745"/>
                  </a:lnTo>
                  <a:lnTo>
                    <a:pt x="84" y="2911"/>
                  </a:lnTo>
                  <a:lnTo>
                    <a:pt x="146" y="3036"/>
                  </a:lnTo>
                  <a:lnTo>
                    <a:pt x="208" y="3161"/>
                  </a:lnTo>
                  <a:lnTo>
                    <a:pt x="312" y="3286"/>
                  </a:lnTo>
                  <a:lnTo>
                    <a:pt x="395" y="3369"/>
                  </a:lnTo>
                  <a:lnTo>
                    <a:pt x="520" y="3452"/>
                  </a:lnTo>
                  <a:lnTo>
                    <a:pt x="645" y="3514"/>
                  </a:lnTo>
                  <a:lnTo>
                    <a:pt x="770" y="3556"/>
                  </a:lnTo>
                  <a:lnTo>
                    <a:pt x="915" y="3577"/>
                  </a:lnTo>
                  <a:lnTo>
                    <a:pt x="1081" y="3577"/>
                  </a:lnTo>
                  <a:lnTo>
                    <a:pt x="1248" y="3535"/>
                  </a:lnTo>
                  <a:lnTo>
                    <a:pt x="1414" y="3473"/>
                  </a:lnTo>
                  <a:lnTo>
                    <a:pt x="1684" y="3348"/>
                  </a:lnTo>
                  <a:lnTo>
                    <a:pt x="1913" y="3202"/>
                  </a:lnTo>
                  <a:lnTo>
                    <a:pt x="2142" y="3036"/>
                  </a:lnTo>
                  <a:lnTo>
                    <a:pt x="2370" y="2849"/>
                  </a:lnTo>
                  <a:lnTo>
                    <a:pt x="2557" y="2641"/>
                  </a:lnTo>
                  <a:lnTo>
                    <a:pt x="2724" y="2412"/>
                  </a:lnTo>
                  <a:lnTo>
                    <a:pt x="2869" y="2163"/>
                  </a:lnTo>
                  <a:lnTo>
                    <a:pt x="2994" y="1893"/>
                  </a:lnTo>
                  <a:lnTo>
                    <a:pt x="3056" y="1768"/>
                  </a:lnTo>
                  <a:lnTo>
                    <a:pt x="3098" y="1643"/>
                  </a:lnTo>
                  <a:lnTo>
                    <a:pt x="3119" y="1519"/>
                  </a:lnTo>
                  <a:lnTo>
                    <a:pt x="3140" y="1373"/>
                  </a:lnTo>
                  <a:lnTo>
                    <a:pt x="3140" y="1248"/>
                  </a:lnTo>
                  <a:lnTo>
                    <a:pt x="3119" y="1103"/>
                  </a:lnTo>
                  <a:lnTo>
                    <a:pt x="3098" y="978"/>
                  </a:lnTo>
                  <a:lnTo>
                    <a:pt x="3056" y="853"/>
                  </a:lnTo>
                  <a:lnTo>
                    <a:pt x="2952" y="625"/>
                  </a:lnTo>
                  <a:lnTo>
                    <a:pt x="2786" y="417"/>
                  </a:lnTo>
                  <a:lnTo>
                    <a:pt x="2599" y="250"/>
                  </a:lnTo>
                  <a:lnTo>
                    <a:pt x="2391" y="126"/>
                  </a:lnTo>
                  <a:lnTo>
                    <a:pt x="2266" y="84"/>
                  </a:lnTo>
                  <a:lnTo>
                    <a:pt x="2142" y="43"/>
                  </a:lnTo>
                  <a:lnTo>
                    <a:pt x="2017" y="22"/>
                  </a:lnTo>
                  <a:lnTo>
                    <a:pt x="187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2"/>
            <p:cNvSpPr/>
            <p:nvPr/>
          </p:nvSpPr>
          <p:spPr>
            <a:xfrm>
              <a:off x="5970450" y="1333675"/>
              <a:ext cx="44725" cy="26525"/>
            </a:xfrm>
            <a:custGeom>
              <a:avLst/>
              <a:gdLst/>
              <a:ahLst/>
              <a:cxnLst/>
              <a:rect l="l" t="t" r="r" b="b"/>
              <a:pathLst>
                <a:path w="1789" h="1061" extrusionOk="0">
                  <a:moveTo>
                    <a:pt x="167" y="1"/>
                  </a:moveTo>
                  <a:lnTo>
                    <a:pt x="84" y="21"/>
                  </a:lnTo>
                  <a:lnTo>
                    <a:pt x="42" y="63"/>
                  </a:lnTo>
                  <a:lnTo>
                    <a:pt x="1" y="125"/>
                  </a:lnTo>
                  <a:lnTo>
                    <a:pt x="1" y="208"/>
                  </a:lnTo>
                  <a:lnTo>
                    <a:pt x="21" y="271"/>
                  </a:lnTo>
                  <a:lnTo>
                    <a:pt x="63" y="333"/>
                  </a:lnTo>
                  <a:lnTo>
                    <a:pt x="125" y="354"/>
                  </a:lnTo>
                  <a:lnTo>
                    <a:pt x="208" y="375"/>
                  </a:lnTo>
                  <a:lnTo>
                    <a:pt x="375" y="375"/>
                  </a:lnTo>
                  <a:lnTo>
                    <a:pt x="562" y="416"/>
                  </a:lnTo>
                  <a:lnTo>
                    <a:pt x="728" y="458"/>
                  </a:lnTo>
                  <a:lnTo>
                    <a:pt x="894" y="541"/>
                  </a:lnTo>
                  <a:lnTo>
                    <a:pt x="1040" y="624"/>
                  </a:lnTo>
                  <a:lnTo>
                    <a:pt x="1185" y="728"/>
                  </a:lnTo>
                  <a:lnTo>
                    <a:pt x="1331" y="853"/>
                  </a:lnTo>
                  <a:lnTo>
                    <a:pt x="1435" y="978"/>
                  </a:lnTo>
                  <a:lnTo>
                    <a:pt x="1497" y="1040"/>
                  </a:lnTo>
                  <a:lnTo>
                    <a:pt x="1580" y="1061"/>
                  </a:lnTo>
                  <a:lnTo>
                    <a:pt x="1643" y="1040"/>
                  </a:lnTo>
                  <a:lnTo>
                    <a:pt x="1705" y="1019"/>
                  </a:lnTo>
                  <a:lnTo>
                    <a:pt x="1768" y="957"/>
                  </a:lnTo>
                  <a:lnTo>
                    <a:pt x="1788" y="894"/>
                  </a:lnTo>
                  <a:lnTo>
                    <a:pt x="1768" y="811"/>
                  </a:lnTo>
                  <a:lnTo>
                    <a:pt x="1747" y="749"/>
                  </a:lnTo>
                  <a:lnTo>
                    <a:pt x="1601" y="562"/>
                  </a:lnTo>
                  <a:lnTo>
                    <a:pt x="1435" y="416"/>
                  </a:lnTo>
                  <a:lnTo>
                    <a:pt x="1248" y="292"/>
                  </a:lnTo>
                  <a:lnTo>
                    <a:pt x="1040" y="167"/>
                  </a:lnTo>
                  <a:lnTo>
                    <a:pt x="832" y="84"/>
                  </a:lnTo>
                  <a:lnTo>
                    <a:pt x="624" y="42"/>
                  </a:lnTo>
                  <a:lnTo>
                    <a:pt x="3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2"/>
            <p:cNvSpPr/>
            <p:nvPr/>
          </p:nvSpPr>
          <p:spPr>
            <a:xfrm>
              <a:off x="5856125" y="1316525"/>
              <a:ext cx="48875" cy="14050"/>
            </a:xfrm>
            <a:custGeom>
              <a:avLst/>
              <a:gdLst/>
              <a:ahLst/>
              <a:cxnLst/>
              <a:rect l="l" t="t" r="r" b="b"/>
              <a:pathLst>
                <a:path w="1955" h="562" extrusionOk="0">
                  <a:moveTo>
                    <a:pt x="748" y="1"/>
                  </a:moveTo>
                  <a:lnTo>
                    <a:pt x="541" y="42"/>
                  </a:lnTo>
                  <a:lnTo>
                    <a:pt x="312" y="104"/>
                  </a:lnTo>
                  <a:lnTo>
                    <a:pt x="104" y="208"/>
                  </a:lnTo>
                  <a:lnTo>
                    <a:pt x="42" y="250"/>
                  </a:lnTo>
                  <a:lnTo>
                    <a:pt x="21" y="312"/>
                  </a:lnTo>
                  <a:lnTo>
                    <a:pt x="0" y="396"/>
                  </a:lnTo>
                  <a:lnTo>
                    <a:pt x="21" y="458"/>
                  </a:lnTo>
                  <a:lnTo>
                    <a:pt x="62" y="520"/>
                  </a:lnTo>
                  <a:lnTo>
                    <a:pt x="125" y="562"/>
                  </a:lnTo>
                  <a:lnTo>
                    <a:pt x="208" y="562"/>
                  </a:lnTo>
                  <a:lnTo>
                    <a:pt x="270" y="541"/>
                  </a:lnTo>
                  <a:lnTo>
                    <a:pt x="437" y="458"/>
                  </a:lnTo>
                  <a:lnTo>
                    <a:pt x="624" y="416"/>
                  </a:lnTo>
                  <a:lnTo>
                    <a:pt x="790" y="375"/>
                  </a:lnTo>
                  <a:lnTo>
                    <a:pt x="1143" y="375"/>
                  </a:lnTo>
                  <a:lnTo>
                    <a:pt x="1330" y="416"/>
                  </a:lnTo>
                  <a:lnTo>
                    <a:pt x="1497" y="458"/>
                  </a:lnTo>
                  <a:lnTo>
                    <a:pt x="1663" y="541"/>
                  </a:lnTo>
                  <a:lnTo>
                    <a:pt x="1746" y="562"/>
                  </a:lnTo>
                  <a:lnTo>
                    <a:pt x="1809" y="562"/>
                  </a:lnTo>
                  <a:lnTo>
                    <a:pt x="1871" y="520"/>
                  </a:lnTo>
                  <a:lnTo>
                    <a:pt x="1933" y="458"/>
                  </a:lnTo>
                  <a:lnTo>
                    <a:pt x="1954" y="396"/>
                  </a:lnTo>
                  <a:lnTo>
                    <a:pt x="1954" y="312"/>
                  </a:lnTo>
                  <a:lnTo>
                    <a:pt x="1913" y="250"/>
                  </a:lnTo>
                  <a:lnTo>
                    <a:pt x="1850" y="208"/>
                  </a:lnTo>
                  <a:lnTo>
                    <a:pt x="1642" y="104"/>
                  </a:lnTo>
                  <a:lnTo>
                    <a:pt x="1434" y="42"/>
                  </a:lnTo>
                  <a:lnTo>
                    <a:pt x="12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2"/>
            <p:cNvSpPr/>
            <p:nvPr/>
          </p:nvSpPr>
          <p:spPr>
            <a:xfrm>
              <a:off x="5953825" y="1374725"/>
              <a:ext cx="18725" cy="11475"/>
            </a:xfrm>
            <a:custGeom>
              <a:avLst/>
              <a:gdLst/>
              <a:ahLst/>
              <a:cxnLst/>
              <a:rect l="l" t="t" r="r" b="b"/>
              <a:pathLst>
                <a:path w="749" h="459" extrusionOk="0">
                  <a:moveTo>
                    <a:pt x="0" y="1"/>
                  </a:moveTo>
                  <a:lnTo>
                    <a:pt x="63" y="105"/>
                  </a:lnTo>
                  <a:lnTo>
                    <a:pt x="125" y="209"/>
                  </a:lnTo>
                  <a:lnTo>
                    <a:pt x="208" y="313"/>
                  </a:lnTo>
                  <a:lnTo>
                    <a:pt x="312" y="396"/>
                  </a:lnTo>
                  <a:lnTo>
                    <a:pt x="374" y="437"/>
                  </a:lnTo>
                  <a:lnTo>
                    <a:pt x="437" y="458"/>
                  </a:lnTo>
                  <a:lnTo>
                    <a:pt x="520" y="458"/>
                  </a:lnTo>
                  <a:lnTo>
                    <a:pt x="582" y="437"/>
                  </a:lnTo>
                  <a:lnTo>
                    <a:pt x="666" y="417"/>
                  </a:lnTo>
                  <a:lnTo>
                    <a:pt x="749" y="37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2"/>
            <p:cNvSpPr/>
            <p:nvPr/>
          </p:nvSpPr>
          <p:spPr>
            <a:xfrm>
              <a:off x="5787000" y="2402225"/>
              <a:ext cx="529600" cy="852350"/>
            </a:xfrm>
            <a:custGeom>
              <a:avLst/>
              <a:gdLst/>
              <a:ahLst/>
              <a:cxnLst/>
              <a:rect l="l" t="t" r="r" b="b"/>
              <a:pathLst>
                <a:path w="21184" h="34094" extrusionOk="0">
                  <a:moveTo>
                    <a:pt x="0" y="0"/>
                  </a:moveTo>
                  <a:lnTo>
                    <a:pt x="686" y="34094"/>
                  </a:lnTo>
                  <a:lnTo>
                    <a:pt x="18419" y="32514"/>
                  </a:lnTo>
                  <a:lnTo>
                    <a:pt x="18959" y="30227"/>
                  </a:lnTo>
                  <a:lnTo>
                    <a:pt x="19479" y="28002"/>
                  </a:lnTo>
                  <a:lnTo>
                    <a:pt x="19936" y="25820"/>
                  </a:lnTo>
                  <a:lnTo>
                    <a:pt x="20144" y="24759"/>
                  </a:lnTo>
                  <a:lnTo>
                    <a:pt x="20352" y="23699"/>
                  </a:lnTo>
                  <a:lnTo>
                    <a:pt x="20519" y="22639"/>
                  </a:lnTo>
                  <a:lnTo>
                    <a:pt x="20685" y="21600"/>
                  </a:lnTo>
                  <a:lnTo>
                    <a:pt x="20810" y="20560"/>
                  </a:lnTo>
                  <a:lnTo>
                    <a:pt x="20934" y="19541"/>
                  </a:lnTo>
                  <a:lnTo>
                    <a:pt x="21038" y="18523"/>
                  </a:lnTo>
                  <a:lnTo>
                    <a:pt x="21101" y="17504"/>
                  </a:lnTo>
                  <a:lnTo>
                    <a:pt x="21163" y="16506"/>
                  </a:lnTo>
                  <a:lnTo>
                    <a:pt x="21184" y="15508"/>
                  </a:lnTo>
                  <a:lnTo>
                    <a:pt x="21163" y="14511"/>
                  </a:lnTo>
                  <a:lnTo>
                    <a:pt x="21142" y="13534"/>
                  </a:lnTo>
                  <a:lnTo>
                    <a:pt x="21080" y="12556"/>
                  </a:lnTo>
                  <a:lnTo>
                    <a:pt x="20997" y="11579"/>
                  </a:lnTo>
                  <a:lnTo>
                    <a:pt x="20872" y="10602"/>
                  </a:lnTo>
                  <a:lnTo>
                    <a:pt x="20726" y="9625"/>
                  </a:lnTo>
                  <a:lnTo>
                    <a:pt x="20539" y="8669"/>
                  </a:lnTo>
                  <a:lnTo>
                    <a:pt x="20311" y="7692"/>
                  </a:lnTo>
                  <a:lnTo>
                    <a:pt x="20061" y="6736"/>
                  </a:lnTo>
                  <a:lnTo>
                    <a:pt x="19770" y="5779"/>
                  </a:lnTo>
                  <a:lnTo>
                    <a:pt x="19438" y="4823"/>
                  </a:lnTo>
                  <a:lnTo>
                    <a:pt x="19063" y="3846"/>
                  </a:lnTo>
                  <a:lnTo>
                    <a:pt x="18668" y="2890"/>
                  </a:lnTo>
                  <a:lnTo>
                    <a:pt x="18211" y="1933"/>
                  </a:lnTo>
                  <a:lnTo>
                    <a:pt x="17712" y="956"/>
                  </a:lnTo>
                  <a:lnTo>
                    <a:pt x="17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2"/>
            <p:cNvSpPr/>
            <p:nvPr/>
          </p:nvSpPr>
          <p:spPr>
            <a:xfrm>
              <a:off x="5787000" y="2402225"/>
              <a:ext cx="529600" cy="852350"/>
            </a:xfrm>
            <a:custGeom>
              <a:avLst/>
              <a:gdLst/>
              <a:ahLst/>
              <a:cxnLst/>
              <a:rect l="l" t="t" r="r" b="b"/>
              <a:pathLst>
                <a:path w="21184" h="34094" fill="none" extrusionOk="0">
                  <a:moveTo>
                    <a:pt x="0" y="0"/>
                  </a:moveTo>
                  <a:lnTo>
                    <a:pt x="686" y="34094"/>
                  </a:lnTo>
                  <a:lnTo>
                    <a:pt x="18419" y="32514"/>
                  </a:lnTo>
                  <a:lnTo>
                    <a:pt x="18419" y="32514"/>
                  </a:lnTo>
                  <a:lnTo>
                    <a:pt x="18959" y="30227"/>
                  </a:lnTo>
                  <a:lnTo>
                    <a:pt x="19479" y="28002"/>
                  </a:lnTo>
                  <a:lnTo>
                    <a:pt x="19936" y="25820"/>
                  </a:lnTo>
                  <a:lnTo>
                    <a:pt x="20144" y="24759"/>
                  </a:lnTo>
                  <a:lnTo>
                    <a:pt x="20352" y="23699"/>
                  </a:lnTo>
                  <a:lnTo>
                    <a:pt x="20519" y="22639"/>
                  </a:lnTo>
                  <a:lnTo>
                    <a:pt x="20685" y="21600"/>
                  </a:lnTo>
                  <a:lnTo>
                    <a:pt x="20810" y="20560"/>
                  </a:lnTo>
                  <a:lnTo>
                    <a:pt x="20934" y="19541"/>
                  </a:lnTo>
                  <a:lnTo>
                    <a:pt x="21038" y="18523"/>
                  </a:lnTo>
                  <a:lnTo>
                    <a:pt x="21101" y="17504"/>
                  </a:lnTo>
                  <a:lnTo>
                    <a:pt x="21163" y="16506"/>
                  </a:lnTo>
                  <a:lnTo>
                    <a:pt x="21184" y="15508"/>
                  </a:lnTo>
                  <a:lnTo>
                    <a:pt x="21163" y="14511"/>
                  </a:lnTo>
                  <a:lnTo>
                    <a:pt x="21142" y="13534"/>
                  </a:lnTo>
                  <a:lnTo>
                    <a:pt x="21080" y="12556"/>
                  </a:lnTo>
                  <a:lnTo>
                    <a:pt x="20997" y="11579"/>
                  </a:lnTo>
                  <a:lnTo>
                    <a:pt x="20872" y="10602"/>
                  </a:lnTo>
                  <a:lnTo>
                    <a:pt x="20726" y="9625"/>
                  </a:lnTo>
                  <a:lnTo>
                    <a:pt x="20539" y="8669"/>
                  </a:lnTo>
                  <a:lnTo>
                    <a:pt x="20311" y="7692"/>
                  </a:lnTo>
                  <a:lnTo>
                    <a:pt x="20061" y="6736"/>
                  </a:lnTo>
                  <a:lnTo>
                    <a:pt x="19770" y="5779"/>
                  </a:lnTo>
                  <a:lnTo>
                    <a:pt x="19438" y="4823"/>
                  </a:lnTo>
                  <a:lnTo>
                    <a:pt x="19063" y="3846"/>
                  </a:lnTo>
                  <a:lnTo>
                    <a:pt x="18668" y="2890"/>
                  </a:lnTo>
                  <a:lnTo>
                    <a:pt x="18211" y="1933"/>
                  </a:lnTo>
                  <a:lnTo>
                    <a:pt x="17712" y="956"/>
                  </a:lnTo>
                  <a:lnTo>
                    <a:pt x="17172"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2"/>
            <p:cNvSpPr/>
            <p:nvPr/>
          </p:nvSpPr>
          <p:spPr>
            <a:xfrm>
              <a:off x="5971500" y="2610625"/>
              <a:ext cx="84725" cy="448025"/>
            </a:xfrm>
            <a:custGeom>
              <a:avLst/>
              <a:gdLst/>
              <a:ahLst/>
              <a:cxnLst/>
              <a:rect l="l" t="t" r="r" b="b"/>
              <a:pathLst>
                <a:path w="3389" h="17921" extrusionOk="0">
                  <a:moveTo>
                    <a:pt x="0" y="0"/>
                  </a:moveTo>
                  <a:lnTo>
                    <a:pt x="1019" y="17920"/>
                  </a:lnTo>
                  <a:lnTo>
                    <a:pt x="3389" y="6320"/>
                  </a:lnTo>
                  <a:lnTo>
                    <a:pt x="0"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2"/>
            <p:cNvSpPr/>
            <p:nvPr/>
          </p:nvSpPr>
          <p:spPr>
            <a:xfrm>
              <a:off x="5971500" y="2610625"/>
              <a:ext cx="84725" cy="448025"/>
            </a:xfrm>
            <a:custGeom>
              <a:avLst/>
              <a:gdLst/>
              <a:ahLst/>
              <a:cxnLst/>
              <a:rect l="l" t="t" r="r" b="b"/>
              <a:pathLst>
                <a:path w="3389" h="17921" fill="none" extrusionOk="0">
                  <a:moveTo>
                    <a:pt x="0" y="0"/>
                  </a:moveTo>
                  <a:lnTo>
                    <a:pt x="1019" y="17920"/>
                  </a:lnTo>
                  <a:lnTo>
                    <a:pt x="3389" y="632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2"/>
            <p:cNvSpPr/>
            <p:nvPr/>
          </p:nvSpPr>
          <p:spPr>
            <a:xfrm>
              <a:off x="5715800" y="1701625"/>
              <a:ext cx="215175" cy="783775"/>
            </a:xfrm>
            <a:custGeom>
              <a:avLst/>
              <a:gdLst/>
              <a:ahLst/>
              <a:cxnLst/>
              <a:rect l="l" t="t" r="r" b="b"/>
              <a:pathLst>
                <a:path w="8607" h="31351" extrusionOk="0">
                  <a:moveTo>
                    <a:pt x="8607" y="1"/>
                  </a:moveTo>
                  <a:lnTo>
                    <a:pt x="8170" y="63"/>
                  </a:lnTo>
                  <a:lnTo>
                    <a:pt x="6985" y="188"/>
                  </a:lnTo>
                  <a:lnTo>
                    <a:pt x="5322" y="438"/>
                  </a:lnTo>
                  <a:lnTo>
                    <a:pt x="4366" y="583"/>
                  </a:lnTo>
                  <a:lnTo>
                    <a:pt x="3368" y="770"/>
                  </a:lnTo>
                  <a:lnTo>
                    <a:pt x="2890" y="874"/>
                  </a:lnTo>
                  <a:lnTo>
                    <a:pt x="2453" y="1020"/>
                  </a:lnTo>
                  <a:lnTo>
                    <a:pt x="2058" y="1186"/>
                  </a:lnTo>
                  <a:lnTo>
                    <a:pt x="1705" y="1394"/>
                  </a:lnTo>
                  <a:lnTo>
                    <a:pt x="1559" y="1498"/>
                  </a:lnTo>
                  <a:lnTo>
                    <a:pt x="1414" y="1622"/>
                  </a:lnTo>
                  <a:lnTo>
                    <a:pt x="1268" y="1747"/>
                  </a:lnTo>
                  <a:lnTo>
                    <a:pt x="1143" y="1893"/>
                  </a:lnTo>
                  <a:lnTo>
                    <a:pt x="1019" y="2038"/>
                  </a:lnTo>
                  <a:lnTo>
                    <a:pt x="894" y="2205"/>
                  </a:lnTo>
                  <a:lnTo>
                    <a:pt x="707" y="2537"/>
                  </a:lnTo>
                  <a:lnTo>
                    <a:pt x="520" y="2932"/>
                  </a:lnTo>
                  <a:lnTo>
                    <a:pt x="395" y="3369"/>
                  </a:lnTo>
                  <a:lnTo>
                    <a:pt x="270" y="3847"/>
                  </a:lnTo>
                  <a:lnTo>
                    <a:pt x="187" y="4387"/>
                  </a:lnTo>
                  <a:lnTo>
                    <a:pt x="104" y="4969"/>
                  </a:lnTo>
                  <a:lnTo>
                    <a:pt x="62" y="5593"/>
                  </a:lnTo>
                  <a:lnTo>
                    <a:pt x="21" y="6279"/>
                  </a:lnTo>
                  <a:lnTo>
                    <a:pt x="0" y="7028"/>
                  </a:lnTo>
                  <a:lnTo>
                    <a:pt x="21" y="7942"/>
                  </a:lnTo>
                  <a:lnTo>
                    <a:pt x="83" y="9148"/>
                  </a:lnTo>
                  <a:lnTo>
                    <a:pt x="166" y="10582"/>
                  </a:lnTo>
                  <a:lnTo>
                    <a:pt x="291" y="12183"/>
                  </a:lnTo>
                  <a:lnTo>
                    <a:pt x="603" y="15738"/>
                  </a:lnTo>
                  <a:lnTo>
                    <a:pt x="956" y="19480"/>
                  </a:lnTo>
                  <a:lnTo>
                    <a:pt x="1331" y="23035"/>
                  </a:lnTo>
                  <a:lnTo>
                    <a:pt x="1663" y="26028"/>
                  </a:lnTo>
                  <a:lnTo>
                    <a:pt x="1975" y="28856"/>
                  </a:lnTo>
                  <a:lnTo>
                    <a:pt x="2058" y="28960"/>
                  </a:lnTo>
                  <a:lnTo>
                    <a:pt x="2308" y="29209"/>
                  </a:lnTo>
                  <a:lnTo>
                    <a:pt x="2703" y="29583"/>
                  </a:lnTo>
                  <a:lnTo>
                    <a:pt x="2973" y="29812"/>
                  </a:lnTo>
                  <a:lnTo>
                    <a:pt x="3264" y="30020"/>
                  </a:lnTo>
                  <a:lnTo>
                    <a:pt x="3576" y="30249"/>
                  </a:lnTo>
                  <a:lnTo>
                    <a:pt x="3929" y="30477"/>
                  </a:lnTo>
                  <a:lnTo>
                    <a:pt x="4303" y="30685"/>
                  </a:lnTo>
                  <a:lnTo>
                    <a:pt x="4719" y="30872"/>
                  </a:lnTo>
                  <a:lnTo>
                    <a:pt x="5156" y="31038"/>
                  </a:lnTo>
                  <a:lnTo>
                    <a:pt x="5613" y="31184"/>
                  </a:lnTo>
                  <a:lnTo>
                    <a:pt x="6091" y="31288"/>
                  </a:lnTo>
                  <a:lnTo>
                    <a:pt x="6611" y="31350"/>
                  </a:lnTo>
                  <a:lnTo>
                    <a:pt x="6528" y="31038"/>
                  </a:lnTo>
                  <a:lnTo>
                    <a:pt x="6465" y="30643"/>
                  </a:lnTo>
                  <a:lnTo>
                    <a:pt x="6299" y="29687"/>
                  </a:lnTo>
                  <a:lnTo>
                    <a:pt x="6154" y="28481"/>
                  </a:lnTo>
                  <a:lnTo>
                    <a:pt x="5987" y="27068"/>
                  </a:lnTo>
                  <a:lnTo>
                    <a:pt x="5821" y="25488"/>
                  </a:lnTo>
                  <a:lnTo>
                    <a:pt x="5675" y="23783"/>
                  </a:lnTo>
                  <a:lnTo>
                    <a:pt x="5530" y="21995"/>
                  </a:lnTo>
                  <a:lnTo>
                    <a:pt x="5384" y="20166"/>
                  </a:lnTo>
                  <a:lnTo>
                    <a:pt x="5260" y="18337"/>
                  </a:lnTo>
                  <a:lnTo>
                    <a:pt x="5156" y="16528"/>
                  </a:lnTo>
                  <a:lnTo>
                    <a:pt x="5052" y="14803"/>
                  </a:lnTo>
                  <a:lnTo>
                    <a:pt x="4989" y="13181"/>
                  </a:lnTo>
                  <a:lnTo>
                    <a:pt x="4927" y="11705"/>
                  </a:lnTo>
                  <a:lnTo>
                    <a:pt x="4906" y="10416"/>
                  </a:lnTo>
                  <a:lnTo>
                    <a:pt x="4906" y="9356"/>
                  </a:lnTo>
                  <a:lnTo>
                    <a:pt x="4948" y="8587"/>
                  </a:lnTo>
                  <a:lnTo>
                    <a:pt x="5031" y="7838"/>
                  </a:lnTo>
                  <a:lnTo>
                    <a:pt x="5135" y="7131"/>
                  </a:lnTo>
                  <a:lnTo>
                    <a:pt x="5280" y="6445"/>
                  </a:lnTo>
                  <a:lnTo>
                    <a:pt x="5447" y="5759"/>
                  </a:lnTo>
                  <a:lnTo>
                    <a:pt x="5634" y="5115"/>
                  </a:lnTo>
                  <a:lnTo>
                    <a:pt x="5862" y="4471"/>
                  </a:lnTo>
                  <a:lnTo>
                    <a:pt x="6091" y="3868"/>
                  </a:lnTo>
                  <a:lnTo>
                    <a:pt x="6341" y="3306"/>
                  </a:lnTo>
                  <a:lnTo>
                    <a:pt x="6611" y="2766"/>
                  </a:lnTo>
                  <a:lnTo>
                    <a:pt x="6881" y="2246"/>
                  </a:lnTo>
                  <a:lnTo>
                    <a:pt x="7172" y="1789"/>
                  </a:lnTo>
                  <a:lnTo>
                    <a:pt x="7463" y="1352"/>
                  </a:lnTo>
                  <a:lnTo>
                    <a:pt x="7733" y="936"/>
                  </a:lnTo>
                  <a:lnTo>
                    <a:pt x="8024" y="583"/>
                  </a:lnTo>
                  <a:lnTo>
                    <a:pt x="8316" y="271"/>
                  </a:lnTo>
                  <a:lnTo>
                    <a:pt x="860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2"/>
            <p:cNvSpPr/>
            <p:nvPr/>
          </p:nvSpPr>
          <p:spPr>
            <a:xfrm>
              <a:off x="6068675" y="1702150"/>
              <a:ext cx="200125" cy="783250"/>
            </a:xfrm>
            <a:custGeom>
              <a:avLst/>
              <a:gdLst/>
              <a:ahLst/>
              <a:cxnLst/>
              <a:rect l="l" t="t" r="r" b="b"/>
              <a:pathLst>
                <a:path w="8005" h="31330" extrusionOk="0">
                  <a:moveTo>
                    <a:pt x="603" y="1"/>
                  </a:moveTo>
                  <a:lnTo>
                    <a:pt x="1" y="22"/>
                  </a:lnTo>
                  <a:lnTo>
                    <a:pt x="292" y="541"/>
                  </a:lnTo>
                  <a:lnTo>
                    <a:pt x="541" y="1061"/>
                  </a:lnTo>
                  <a:lnTo>
                    <a:pt x="749" y="1581"/>
                  </a:lnTo>
                  <a:lnTo>
                    <a:pt x="915" y="2100"/>
                  </a:lnTo>
                  <a:lnTo>
                    <a:pt x="1019" y="2620"/>
                  </a:lnTo>
                  <a:lnTo>
                    <a:pt x="1102" y="3161"/>
                  </a:lnTo>
                  <a:lnTo>
                    <a:pt x="1144" y="3680"/>
                  </a:lnTo>
                  <a:lnTo>
                    <a:pt x="1165" y="4221"/>
                  </a:lnTo>
                  <a:lnTo>
                    <a:pt x="1165" y="4782"/>
                  </a:lnTo>
                  <a:lnTo>
                    <a:pt x="1123" y="5323"/>
                  </a:lnTo>
                  <a:lnTo>
                    <a:pt x="1082" y="5905"/>
                  </a:lnTo>
                  <a:lnTo>
                    <a:pt x="1019" y="6466"/>
                  </a:lnTo>
                  <a:lnTo>
                    <a:pt x="707" y="8898"/>
                  </a:lnTo>
                  <a:lnTo>
                    <a:pt x="562" y="10312"/>
                  </a:lnTo>
                  <a:lnTo>
                    <a:pt x="437" y="11809"/>
                  </a:lnTo>
                  <a:lnTo>
                    <a:pt x="354" y="13389"/>
                  </a:lnTo>
                  <a:lnTo>
                    <a:pt x="312" y="15010"/>
                  </a:lnTo>
                  <a:lnTo>
                    <a:pt x="292" y="16673"/>
                  </a:lnTo>
                  <a:lnTo>
                    <a:pt x="312" y="18336"/>
                  </a:lnTo>
                  <a:lnTo>
                    <a:pt x="354" y="19999"/>
                  </a:lnTo>
                  <a:lnTo>
                    <a:pt x="416" y="21642"/>
                  </a:lnTo>
                  <a:lnTo>
                    <a:pt x="500" y="23243"/>
                  </a:lnTo>
                  <a:lnTo>
                    <a:pt x="603" y="24760"/>
                  </a:lnTo>
                  <a:lnTo>
                    <a:pt x="749" y="26194"/>
                  </a:lnTo>
                  <a:lnTo>
                    <a:pt x="894" y="27525"/>
                  </a:lnTo>
                  <a:lnTo>
                    <a:pt x="1082" y="28710"/>
                  </a:lnTo>
                  <a:lnTo>
                    <a:pt x="1269" y="29770"/>
                  </a:lnTo>
                  <a:lnTo>
                    <a:pt x="1373" y="30228"/>
                  </a:lnTo>
                  <a:lnTo>
                    <a:pt x="1477" y="30643"/>
                  </a:lnTo>
                  <a:lnTo>
                    <a:pt x="1581" y="31017"/>
                  </a:lnTo>
                  <a:lnTo>
                    <a:pt x="1684" y="31329"/>
                  </a:lnTo>
                  <a:lnTo>
                    <a:pt x="2204" y="31288"/>
                  </a:lnTo>
                  <a:lnTo>
                    <a:pt x="2703" y="31184"/>
                  </a:lnTo>
                  <a:lnTo>
                    <a:pt x="3202" y="31059"/>
                  </a:lnTo>
                  <a:lnTo>
                    <a:pt x="3680" y="30914"/>
                  </a:lnTo>
                  <a:lnTo>
                    <a:pt x="4138" y="30726"/>
                  </a:lnTo>
                  <a:lnTo>
                    <a:pt x="4574" y="30539"/>
                  </a:lnTo>
                  <a:lnTo>
                    <a:pt x="4990" y="30352"/>
                  </a:lnTo>
                  <a:lnTo>
                    <a:pt x="5385" y="30144"/>
                  </a:lnTo>
                  <a:lnTo>
                    <a:pt x="6050" y="29749"/>
                  </a:lnTo>
                  <a:lnTo>
                    <a:pt x="6570" y="29417"/>
                  </a:lnTo>
                  <a:lnTo>
                    <a:pt x="6902" y="29167"/>
                  </a:lnTo>
                  <a:lnTo>
                    <a:pt x="7006" y="29084"/>
                  </a:lnTo>
                  <a:lnTo>
                    <a:pt x="7006" y="28564"/>
                  </a:lnTo>
                  <a:lnTo>
                    <a:pt x="6965" y="27068"/>
                  </a:lnTo>
                  <a:lnTo>
                    <a:pt x="6944" y="24802"/>
                  </a:lnTo>
                  <a:lnTo>
                    <a:pt x="6944" y="23409"/>
                  </a:lnTo>
                  <a:lnTo>
                    <a:pt x="6944" y="21870"/>
                  </a:lnTo>
                  <a:lnTo>
                    <a:pt x="6986" y="20207"/>
                  </a:lnTo>
                  <a:lnTo>
                    <a:pt x="7027" y="18461"/>
                  </a:lnTo>
                  <a:lnTo>
                    <a:pt x="7090" y="16611"/>
                  </a:lnTo>
                  <a:lnTo>
                    <a:pt x="7173" y="14698"/>
                  </a:lnTo>
                  <a:lnTo>
                    <a:pt x="7297" y="12744"/>
                  </a:lnTo>
                  <a:lnTo>
                    <a:pt x="7443" y="10769"/>
                  </a:lnTo>
                  <a:lnTo>
                    <a:pt x="7630" y="8774"/>
                  </a:lnTo>
                  <a:lnTo>
                    <a:pt x="7859" y="6799"/>
                  </a:lnTo>
                  <a:lnTo>
                    <a:pt x="7942" y="6071"/>
                  </a:lnTo>
                  <a:lnTo>
                    <a:pt x="7983" y="5385"/>
                  </a:lnTo>
                  <a:lnTo>
                    <a:pt x="8004" y="4741"/>
                  </a:lnTo>
                  <a:lnTo>
                    <a:pt x="7983" y="4138"/>
                  </a:lnTo>
                  <a:lnTo>
                    <a:pt x="7921" y="3597"/>
                  </a:lnTo>
                  <a:lnTo>
                    <a:pt x="7838" y="3098"/>
                  </a:lnTo>
                  <a:lnTo>
                    <a:pt x="7713" y="2662"/>
                  </a:lnTo>
                  <a:lnTo>
                    <a:pt x="7630" y="2433"/>
                  </a:lnTo>
                  <a:lnTo>
                    <a:pt x="7547" y="2246"/>
                  </a:lnTo>
                  <a:lnTo>
                    <a:pt x="7443" y="2059"/>
                  </a:lnTo>
                  <a:lnTo>
                    <a:pt x="7339" y="1872"/>
                  </a:lnTo>
                  <a:lnTo>
                    <a:pt x="7235" y="1705"/>
                  </a:lnTo>
                  <a:lnTo>
                    <a:pt x="7110" y="1560"/>
                  </a:lnTo>
                  <a:lnTo>
                    <a:pt x="6965" y="1394"/>
                  </a:lnTo>
                  <a:lnTo>
                    <a:pt x="6840" y="1269"/>
                  </a:lnTo>
                  <a:lnTo>
                    <a:pt x="6674" y="1123"/>
                  </a:lnTo>
                  <a:lnTo>
                    <a:pt x="6507" y="1019"/>
                  </a:lnTo>
                  <a:lnTo>
                    <a:pt x="6341" y="895"/>
                  </a:lnTo>
                  <a:lnTo>
                    <a:pt x="6154" y="791"/>
                  </a:lnTo>
                  <a:lnTo>
                    <a:pt x="5759" y="624"/>
                  </a:lnTo>
                  <a:lnTo>
                    <a:pt x="5322" y="479"/>
                  </a:lnTo>
                  <a:lnTo>
                    <a:pt x="4844" y="354"/>
                  </a:lnTo>
                  <a:lnTo>
                    <a:pt x="4241" y="250"/>
                  </a:lnTo>
                  <a:lnTo>
                    <a:pt x="3639" y="167"/>
                  </a:lnTo>
                  <a:lnTo>
                    <a:pt x="3036" y="105"/>
                  </a:lnTo>
                  <a:lnTo>
                    <a:pt x="2433" y="42"/>
                  </a:lnTo>
                  <a:lnTo>
                    <a:pt x="180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2"/>
            <p:cNvSpPr/>
            <p:nvPr/>
          </p:nvSpPr>
          <p:spPr>
            <a:xfrm>
              <a:off x="6068675" y="1702150"/>
              <a:ext cx="200125" cy="783250"/>
            </a:xfrm>
            <a:custGeom>
              <a:avLst/>
              <a:gdLst/>
              <a:ahLst/>
              <a:cxnLst/>
              <a:rect l="l" t="t" r="r" b="b"/>
              <a:pathLst>
                <a:path w="8005" h="31330" fill="none" extrusionOk="0">
                  <a:moveTo>
                    <a:pt x="1" y="22"/>
                  </a:moveTo>
                  <a:lnTo>
                    <a:pt x="1" y="22"/>
                  </a:lnTo>
                  <a:lnTo>
                    <a:pt x="292" y="541"/>
                  </a:lnTo>
                  <a:lnTo>
                    <a:pt x="541" y="1061"/>
                  </a:lnTo>
                  <a:lnTo>
                    <a:pt x="749" y="1581"/>
                  </a:lnTo>
                  <a:lnTo>
                    <a:pt x="915" y="2100"/>
                  </a:lnTo>
                  <a:lnTo>
                    <a:pt x="1019" y="2620"/>
                  </a:lnTo>
                  <a:lnTo>
                    <a:pt x="1102" y="3161"/>
                  </a:lnTo>
                  <a:lnTo>
                    <a:pt x="1144" y="3680"/>
                  </a:lnTo>
                  <a:lnTo>
                    <a:pt x="1165" y="4221"/>
                  </a:lnTo>
                  <a:lnTo>
                    <a:pt x="1165" y="4782"/>
                  </a:lnTo>
                  <a:lnTo>
                    <a:pt x="1123" y="5323"/>
                  </a:lnTo>
                  <a:lnTo>
                    <a:pt x="1082" y="5905"/>
                  </a:lnTo>
                  <a:lnTo>
                    <a:pt x="1019" y="6466"/>
                  </a:lnTo>
                  <a:lnTo>
                    <a:pt x="707" y="8898"/>
                  </a:lnTo>
                  <a:lnTo>
                    <a:pt x="707" y="8898"/>
                  </a:lnTo>
                  <a:lnTo>
                    <a:pt x="562" y="10312"/>
                  </a:lnTo>
                  <a:lnTo>
                    <a:pt x="437" y="11809"/>
                  </a:lnTo>
                  <a:lnTo>
                    <a:pt x="354" y="13389"/>
                  </a:lnTo>
                  <a:lnTo>
                    <a:pt x="312" y="15010"/>
                  </a:lnTo>
                  <a:lnTo>
                    <a:pt x="292" y="16673"/>
                  </a:lnTo>
                  <a:lnTo>
                    <a:pt x="312" y="18336"/>
                  </a:lnTo>
                  <a:lnTo>
                    <a:pt x="354" y="19999"/>
                  </a:lnTo>
                  <a:lnTo>
                    <a:pt x="416" y="21642"/>
                  </a:lnTo>
                  <a:lnTo>
                    <a:pt x="500" y="23243"/>
                  </a:lnTo>
                  <a:lnTo>
                    <a:pt x="603" y="24760"/>
                  </a:lnTo>
                  <a:lnTo>
                    <a:pt x="749" y="26194"/>
                  </a:lnTo>
                  <a:lnTo>
                    <a:pt x="894" y="27525"/>
                  </a:lnTo>
                  <a:lnTo>
                    <a:pt x="1082" y="28710"/>
                  </a:lnTo>
                  <a:lnTo>
                    <a:pt x="1269" y="29770"/>
                  </a:lnTo>
                  <a:lnTo>
                    <a:pt x="1373" y="30228"/>
                  </a:lnTo>
                  <a:lnTo>
                    <a:pt x="1477" y="30643"/>
                  </a:lnTo>
                  <a:lnTo>
                    <a:pt x="1581" y="31017"/>
                  </a:lnTo>
                  <a:lnTo>
                    <a:pt x="1684" y="31329"/>
                  </a:lnTo>
                  <a:lnTo>
                    <a:pt x="1684" y="31329"/>
                  </a:lnTo>
                  <a:lnTo>
                    <a:pt x="2204" y="31288"/>
                  </a:lnTo>
                  <a:lnTo>
                    <a:pt x="2703" y="31184"/>
                  </a:lnTo>
                  <a:lnTo>
                    <a:pt x="3202" y="31059"/>
                  </a:lnTo>
                  <a:lnTo>
                    <a:pt x="3680" y="30914"/>
                  </a:lnTo>
                  <a:lnTo>
                    <a:pt x="4138" y="30726"/>
                  </a:lnTo>
                  <a:lnTo>
                    <a:pt x="4574" y="30539"/>
                  </a:lnTo>
                  <a:lnTo>
                    <a:pt x="4990" y="30352"/>
                  </a:lnTo>
                  <a:lnTo>
                    <a:pt x="5385" y="30144"/>
                  </a:lnTo>
                  <a:lnTo>
                    <a:pt x="6050" y="29749"/>
                  </a:lnTo>
                  <a:lnTo>
                    <a:pt x="6570" y="29417"/>
                  </a:lnTo>
                  <a:lnTo>
                    <a:pt x="6902" y="29167"/>
                  </a:lnTo>
                  <a:lnTo>
                    <a:pt x="7006" y="29084"/>
                  </a:lnTo>
                  <a:lnTo>
                    <a:pt x="7006" y="29084"/>
                  </a:lnTo>
                  <a:lnTo>
                    <a:pt x="7006" y="28564"/>
                  </a:lnTo>
                  <a:lnTo>
                    <a:pt x="6965" y="27068"/>
                  </a:lnTo>
                  <a:lnTo>
                    <a:pt x="6944" y="24802"/>
                  </a:lnTo>
                  <a:lnTo>
                    <a:pt x="6944" y="23409"/>
                  </a:lnTo>
                  <a:lnTo>
                    <a:pt x="6944" y="21870"/>
                  </a:lnTo>
                  <a:lnTo>
                    <a:pt x="6986" y="20207"/>
                  </a:lnTo>
                  <a:lnTo>
                    <a:pt x="7027" y="18461"/>
                  </a:lnTo>
                  <a:lnTo>
                    <a:pt x="7090" y="16611"/>
                  </a:lnTo>
                  <a:lnTo>
                    <a:pt x="7173" y="14698"/>
                  </a:lnTo>
                  <a:lnTo>
                    <a:pt x="7297" y="12744"/>
                  </a:lnTo>
                  <a:lnTo>
                    <a:pt x="7443" y="10769"/>
                  </a:lnTo>
                  <a:lnTo>
                    <a:pt x="7630" y="8774"/>
                  </a:lnTo>
                  <a:lnTo>
                    <a:pt x="7859" y="6799"/>
                  </a:lnTo>
                  <a:lnTo>
                    <a:pt x="7859" y="6799"/>
                  </a:lnTo>
                  <a:lnTo>
                    <a:pt x="7942" y="6071"/>
                  </a:lnTo>
                  <a:lnTo>
                    <a:pt x="7983" y="5385"/>
                  </a:lnTo>
                  <a:lnTo>
                    <a:pt x="8004" y="4741"/>
                  </a:lnTo>
                  <a:lnTo>
                    <a:pt x="7983" y="4138"/>
                  </a:lnTo>
                  <a:lnTo>
                    <a:pt x="7921" y="3597"/>
                  </a:lnTo>
                  <a:lnTo>
                    <a:pt x="7838" y="3098"/>
                  </a:lnTo>
                  <a:lnTo>
                    <a:pt x="7713" y="2662"/>
                  </a:lnTo>
                  <a:lnTo>
                    <a:pt x="7630" y="2433"/>
                  </a:lnTo>
                  <a:lnTo>
                    <a:pt x="7547" y="2246"/>
                  </a:lnTo>
                  <a:lnTo>
                    <a:pt x="7443" y="2059"/>
                  </a:lnTo>
                  <a:lnTo>
                    <a:pt x="7339" y="1872"/>
                  </a:lnTo>
                  <a:lnTo>
                    <a:pt x="7235" y="1705"/>
                  </a:lnTo>
                  <a:lnTo>
                    <a:pt x="7110" y="1560"/>
                  </a:lnTo>
                  <a:lnTo>
                    <a:pt x="6965" y="1394"/>
                  </a:lnTo>
                  <a:lnTo>
                    <a:pt x="6840" y="1269"/>
                  </a:lnTo>
                  <a:lnTo>
                    <a:pt x="6674" y="1123"/>
                  </a:lnTo>
                  <a:lnTo>
                    <a:pt x="6507" y="1019"/>
                  </a:lnTo>
                  <a:lnTo>
                    <a:pt x="6341" y="895"/>
                  </a:lnTo>
                  <a:lnTo>
                    <a:pt x="6154" y="791"/>
                  </a:lnTo>
                  <a:lnTo>
                    <a:pt x="5759" y="624"/>
                  </a:lnTo>
                  <a:lnTo>
                    <a:pt x="5322" y="479"/>
                  </a:lnTo>
                  <a:lnTo>
                    <a:pt x="4844" y="354"/>
                  </a:lnTo>
                  <a:lnTo>
                    <a:pt x="4844" y="354"/>
                  </a:lnTo>
                  <a:lnTo>
                    <a:pt x="4241" y="250"/>
                  </a:lnTo>
                  <a:lnTo>
                    <a:pt x="3639" y="167"/>
                  </a:lnTo>
                  <a:lnTo>
                    <a:pt x="3036" y="105"/>
                  </a:lnTo>
                  <a:lnTo>
                    <a:pt x="2433" y="42"/>
                  </a:lnTo>
                  <a:lnTo>
                    <a:pt x="1809" y="1"/>
                  </a:lnTo>
                  <a:lnTo>
                    <a:pt x="1206" y="1"/>
                  </a:lnTo>
                  <a:lnTo>
                    <a:pt x="603" y="1"/>
                  </a:lnTo>
                  <a:lnTo>
                    <a:pt x="1" y="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2"/>
            <p:cNvSpPr/>
            <p:nvPr/>
          </p:nvSpPr>
          <p:spPr>
            <a:xfrm>
              <a:off x="6032825" y="2105975"/>
              <a:ext cx="508825" cy="438150"/>
            </a:xfrm>
            <a:custGeom>
              <a:avLst/>
              <a:gdLst/>
              <a:ahLst/>
              <a:cxnLst/>
              <a:rect l="l" t="t" r="r" b="b"/>
              <a:pathLst>
                <a:path w="20353" h="17526" extrusionOk="0">
                  <a:moveTo>
                    <a:pt x="4761" y="1"/>
                  </a:moveTo>
                  <a:lnTo>
                    <a:pt x="4678" y="21"/>
                  </a:lnTo>
                  <a:lnTo>
                    <a:pt x="4615" y="42"/>
                  </a:lnTo>
                  <a:lnTo>
                    <a:pt x="4553" y="63"/>
                  </a:lnTo>
                  <a:lnTo>
                    <a:pt x="4491" y="105"/>
                  </a:lnTo>
                  <a:lnTo>
                    <a:pt x="4449" y="167"/>
                  </a:lnTo>
                  <a:lnTo>
                    <a:pt x="4428" y="229"/>
                  </a:lnTo>
                  <a:lnTo>
                    <a:pt x="42" y="10540"/>
                  </a:lnTo>
                  <a:lnTo>
                    <a:pt x="21" y="10624"/>
                  </a:lnTo>
                  <a:lnTo>
                    <a:pt x="0" y="10686"/>
                  </a:lnTo>
                  <a:lnTo>
                    <a:pt x="21" y="10769"/>
                  </a:lnTo>
                  <a:lnTo>
                    <a:pt x="42" y="10831"/>
                  </a:lnTo>
                  <a:lnTo>
                    <a:pt x="63" y="10894"/>
                  </a:lnTo>
                  <a:lnTo>
                    <a:pt x="104" y="10935"/>
                  </a:lnTo>
                  <a:lnTo>
                    <a:pt x="166" y="10977"/>
                  </a:lnTo>
                  <a:lnTo>
                    <a:pt x="229" y="11019"/>
                  </a:lnTo>
                  <a:lnTo>
                    <a:pt x="15446" y="17484"/>
                  </a:lnTo>
                  <a:lnTo>
                    <a:pt x="15529" y="17525"/>
                  </a:lnTo>
                  <a:lnTo>
                    <a:pt x="15675" y="17525"/>
                  </a:lnTo>
                  <a:lnTo>
                    <a:pt x="15737" y="17505"/>
                  </a:lnTo>
                  <a:lnTo>
                    <a:pt x="15800" y="17463"/>
                  </a:lnTo>
                  <a:lnTo>
                    <a:pt x="15841" y="17421"/>
                  </a:lnTo>
                  <a:lnTo>
                    <a:pt x="15903" y="17359"/>
                  </a:lnTo>
                  <a:lnTo>
                    <a:pt x="15924" y="17297"/>
                  </a:lnTo>
                  <a:lnTo>
                    <a:pt x="20311" y="6986"/>
                  </a:lnTo>
                  <a:lnTo>
                    <a:pt x="20331" y="6923"/>
                  </a:lnTo>
                  <a:lnTo>
                    <a:pt x="20352" y="6840"/>
                  </a:lnTo>
                  <a:lnTo>
                    <a:pt x="20331" y="6778"/>
                  </a:lnTo>
                  <a:lnTo>
                    <a:pt x="20311" y="6715"/>
                  </a:lnTo>
                  <a:lnTo>
                    <a:pt x="20290" y="6653"/>
                  </a:lnTo>
                  <a:lnTo>
                    <a:pt x="20248" y="6591"/>
                  </a:lnTo>
                  <a:lnTo>
                    <a:pt x="20186" y="6549"/>
                  </a:lnTo>
                  <a:lnTo>
                    <a:pt x="20124" y="6507"/>
                  </a:lnTo>
                  <a:lnTo>
                    <a:pt x="4885" y="42"/>
                  </a:lnTo>
                  <a:lnTo>
                    <a:pt x="4823" y="21"/>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2"/>
            <p:cNvSpPr/>
            <p:nvPr/>
          </p:nvSpPr>
          <p:spPr>
            <a:xfrm>
              <a:off x="6032825" y="2105975"/>
              <a:ext cx="508825" cy="438150"/>
            </a:xfrm>
            <a:custGeom>
              <a:avLst/>
              <a:gdLst/>
              <a:ahLst/>
              <a:cxnLst/>
              <a:rect l="l" t="t" r="r" b="b"/>
              <a:pathLst>
                <a:path w="20353" h="17526" fill="none" extrusionOk="0">
                  <a:moveTo>
                    <a:pt x="42" y="10540"/>
                  </a:moveTo>
                  <a:lnTo>
                    <a:pt x="4428" y="229"/>
                  </a:lnTo>
                  <a:lnTo>
                    <a:pt x="4428" y="229"/>
                  </a:lnTo>
                  <a:lnTo>
                    <a:pt x="4449" y="167"/>
                  </a:lnTo>
                  <a:lnTo>
                    <a:pt x="4491" y="105"/>
                  </a:lnTo>
                  <a:lnTo>
                    <a:pt x="4553" y="63"/>
                  </a:lnTo>
                  <a:lnTo>
                    <a:pt x="4615" y="42"/>
                  </a:lnTo>
                  <a:lnTo>
                    <a:pt x="4678" y="21"/>
                  </a:lnTo>
                  <a:lnTo>
                    <a:pt x="4761" y="1"/>
                  </a:lnTo>
                  <a:lnTo>
                    <a:pt x="4823" y="21"/>
                  </a:lnTo>
                  <a:lnTo>
                    <a:pt x="4885" y="42"/>
                  </a:lnTo>
                  <a:lnTo>
                    <a:pt x="20124" y="6507"/>
                  </a:lnTo>
                  <a:lnTo>
                    <a:pt x="20124" y="6507"/>
                  </a:lnTo>
                  <a:lnTo>
                    <a:pt x="20186" y="6549"/>
                  </a:lnTo>
                  <a:lnTo>
                    <a:pt x="20248" y="6591"/>
                  </a:lnTo>
                  <a:lnTo>
                    <a:pt x="20290" y="6653"/>
                  </a:lnTo>
                  <a:lnTo>
                    <a:pt x="20311" y="6715"/>
                  </a:lnTo>
                  <a:lnTo>
                    <a:pt x="20331" y="6778"/>
                  </a:lnTo>
                  <a:lnTo>
                    <a:pt x="20352" y="6840"/>
                  </a:lnTo>
                  <a:lnTo>
                    <a:pt x="20331" y="6923"/>
                  </a:lnTo>
                  <a:lnTo>
                    <a:pt x="20311" y="6986"/>
                  </a:lnTo>
                  <a:lnTo>
                    <a:pt x="15924" y="17297"/>
                  </a:lnTo>
                  <a:lnTo>
                    <a:pt x="15924" y="17297"/>
                  </a:lnTo>
                  <a:lnTo>
                    <a:pt x="15903" y="17359"/>
                  </a:lnTo>
                  <a:lnTo>
                    <a:pt x="15841" y="17421"/>
                  </a:lnTo>
                  <a:lnTo>
                    <a:pt x="15800" y="17463"/>
                  </a:lnTo>
                  <a:lnTo>
                    <a:pt x="15737" y="17505"/>
                  </a:lnTo>
                  <a:lnTo>
                    <a:pt x="15675" y="17525"/>
                  </a:lnTo>
                  <a:lnTo>
                    <a:pt x="15592" y="17525"/>
                  </a:lnTo>
                  <a:lnTo>
                    <a:pt x="15529" y="17525"/>
                  </a:lnTo>
                  <a:lnTo>
                    <a:pt x="15446" y="17484"/>
                  </a:lnTo>
                  <a:lnTo>
                    <a:pt x="229" y="11019"/>
                  </a:lnTo>
                  <a:lnTo>
                    <a:pt x="229" y="11019"/>
                  </a:lnTo>
                  <a:lnTo>
                    <a:pt x="166" y="10977"/>
                  </a:lnTo>
                  <a:lnTo>
                    <a:pt x="104" y="10935"/>
                  </a:lnTo>
                  <a:lnTo>
                    <a:pt x="63" y="10894"/>
                  </a:lnTo>
                  <a:lnTo>
                    <a:pt x="42" y="10831"/>
                  </a:lnTo>
                  <a:lnTo>
                    <a:pt x="21" y="10769"/>
                  </a:lnTo>
                  <a:lnTo>
                    <a:pt x="0" y="10686"/>
                  </a:lnTo>
                  <a:lnTo>
                    <a:pt x="21" y="10624"/>
                  </a:lnTo>
                  <a:lnTo>
                    <a:pt x="42" y="105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2"/>
            <p:cNvSpPr/>
            <p:nvPr/>
          </p:nvSpPr>
          <p:spPr>
            <a:xfrm>
              <a:off x="6036450" y="2114300"/>
              <a:ext cx="496875" cy="431900"/>
            </a:xfrm>
            <a:custGeom>
              <a:avLst/>
              <a:gdLst/>
              <a:ahLst/>
              <a:cxnLst/>
              <a:rect l="l" t="t" r="r" b="b"/>
              <a:pathLst>
                <a:path w="19875" h="17276" extrusionOk="0">
                  <a:moveTo>
                    <a:pt x="4657" y="0"/>
                  </a:moveTo>
                  <a:lnTo>
                    <a:pt x="4595" y="21"/>
                  </a:lnTo>
                  <a:lnTo>
                    <a:pt x="4533" y="63"/>
                  </a:lnTo>
                  <a:lnTo>
                    <a:pt x="4491" y="104"/>
                  </a:lnTo>
                  <a:lnTo>
                    <a:pt x="4429" y="146"/>
                  </a:lnTo>
                  <a:lnTo>
                    <a:pt x="4408" y="208"/>
                  </a:lnTo>
                  <a:lnTo>
                    <a:pt x="42" y="10498"/>
                  </a:lnTo>
                  <a:lnTo>
                    <a:pt x="21" y="10561"/>
                  </a:lnTo>
                  <a:lnTo>
                    <a:pt x="1" y="10644"/>
                  </a:lnTo>
                  <a:lnTo>
                    <a:pt x="21" y="10706"/>
                  </a:lnTo>
                  <a:lnTo>
                    <a:pt x="42" y="10769"/>
                  </a:lnTo>
                  <a:lnTo>
                    <a:pt x="63" y="10831"/>
                  </a:lnTo>
                  <a:lnTo>
                    <a:pt x="105" y="10893"/>
                  </a:lnTo>
                  <a:lnTo>
                    <a:pt x="167" y="10935"/>
                  </a:lnTo>
                  <a:lnTo>
                    <a:pt x="229" y="10977"/>
                  </a:lnTo>
                  <a:lnTo>
                    <a:pt x="15010" y="17255"/>
                  </a:lnTo>
                  <a:lnTo>
                    <a:pt x="15093" y="17276"/>
                  </a:lnTo>
                  <a:lnTo>
                    <a:pt x="15218" y="17276"/>
                  </a:lnTo>
                  <a:lnTo>
                    <a:pt x="15280" y="17255"/>
                  </a:lnTo>
                  <a:lnTo>
                    <a:pt x="15343" y="17234"/>
                  </a:lnTo>
                  <a:lnTo>
                    <a:pt x="15405" y="17172"/>
                  </a:lnTo>
                  <a:lnTo>
                    <a:pt x="15447" y="17130"/>
                  </a:lnTo>
                  <a:lnTo>
                    <a:pt x="15488" y="17068"/>
                  </a:lnTo>
                  <a:lnTo>
                    <a:pt x="19854" y="6777"/>
                  </a:lnTo>
                  <a:lnTo>
                    <a:pt x="19875" y="6715"/>
                  </a:lnTo>
                  <a:lnTo>
                    <a:pt x="19875" y="6653"/>
                  </a:lnTo>
                  <a:lnTo>
                    <a:pt x="19875" y="6569"/>
                  </a:lnTo>
                  <a:lnTo>
                    <a:pt x="19854" y="6507"/>
                  </a:lnTo>
                  <a:lnTo>
                    <a:pt x="19833" y="6445"/>
                  </a:lnTo>
                  <a:lnTo>
                    <a:pt x="19791" y="6403"/>
                  </a:lnTo>
                  <a:lnTo>
                    <a:pt x="19729" y="6341"/>
                  </a:lnTo>
                  <a:lnTo>
                    <a:pt x="19667" y="6320"/>
                  </a:lnTo>
                  <a:lnTo>
                    <a:pt x="4865" y="21"/>
                  </a:lnTo>
                  <a:lnTo>
                    <a:pt x="480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2"/>
            <p:cNvSpPr/>
            <p:nvPr/>
          </p:nvSpPr>
          <p:spPr>
            <a:xfrm>
              <a:off x="6036450" y="2114300"/>
              <a:ext cx="496875" cy="431900"/>
            </a:xfrm>
            <a:custGeom>
              <a:avLst/>
              <a:gdLst/>
              <a:ahLst/>
              <a:cxnLst/>
              <a:rect l="l" t="t" r="r" b="b"/>
              <a:pathLst>
                <a:path w="19875" h="17276" fill="none" extrusionOk="0">
                  <a:moveTo>
                    <a:pt x="42" y="10498"/>
                  </a:moveTo>
                  <a:lnTo>
                    <a:pt x="4408" y="208"/>
                  </a:lnTo>
                  <a:lnTo>
                    <a:pt x="4408" y="208"/>
                  </a:lnTo>
                  <a:lnTo>
                    <a:pt x="4429" y="146"/>
                  </a:lnTo>
                  <a:lnTo>
                    <a:pt x="4491" y="104"/>
                  </a:lnTo>
                  <a:lnTo>
                    <a:pt x="4533" y="63"/>
                  </a:lnTo>
                  <a:lnTo>
                    <a:pt x="4595" y="21"/>
                  </a:lnTo>
                  <a:lnTo>
                    <a:pt x="4657" y="0"/>
                  </a:lnTo>
                  <a:lnTo>
                    <a:pt x="4740" y="0"/>
                  </a:lnTo>
                  <a:lnTo>
                    <a:pt x="4803" y="0"/>
                  </a:lnTo>
                  <a:lnTo>
                    <a:pt x="4865" y="21"/>
                  </a:lnTo>
                  <a:lnTo>
                    <a:pt x="19667" y="6320"/>
                  </a:lnTo>
                  <a:lnTo>
                    <a:pt x="19667" y="6320"/>
                  </a:lnTo>
                  <a:lnTo>
                    <a:pt x="19729" y="6341"/>
                  </a:lnTo>
                  <a:lnTo>
                    <a:pt x="19791" y="6403"/>
                  </a:lnTo>
                  <a:lnTo>
                    <a:pt x="19833" y="6445"/>
                  </a:lnTo>
                  <a:lnTo>
                    <a:pt x="19854" y="6507"/>
                  </a:lnTo>
                  <a:lnTo>
                    <a:pt x="19875" y="6569"/>
                  </a:lnTo>
                  <a:lnTo>
                    <a:pt x="19875" y="6653"/>
                  </a:lnTo>
                  <a:lnTo>
                    <a:pt x="19875" y="6715"/>
                  </a:lnTo>
                  <a:lnTo>
                    <a:pt x="19854" y="6777"/>
                  </a:lnTo>
                  <a:lnTo>
                    <a:pt x="15488" y="17068"/>
                  </a:lnTo>
                  <a:lnTo>
                    <a:pt x="15488" y="17068"/>
                  </a:lnTo>
                  <a:lnTo>
                    <a:pt x="15447" y="17130"/>
                  </a:lnTo>
                  <a:lnTo>
                    <a:pt x="15405" y="17172"/>
                  </a:lnTo>
                  <a:lnTo>
                    <a:pt x="15343" y="17234"/>
                  </a:lnTo>
                  <a:lnTo>
                    <a:pt x="15280" y="17255"/>
                  </a:lnTo>
                  <a:lnTo>
                    <a:pt x="15218" y="17276"/>
                  </a:lnTo>
                  <a:lnTo>
                    <a:pt x="15156" y="17276"/>
                  </a:lnTo>
                  <a:lnTo>
                    <a:pt x="15093" y="17276"/>
                  </a:lnTo>
                  <a:lnTo>
                    <a:pt x="15010" y="17255"/>
                  </a:lnTo>
                  <a:lnTo>
                    <a:pt x="229" y="10977"/>
                  </a:lnTo>
                  <a:lnTo>
                    <a:pt x="229" y="10977"/>
                  </a:lnTo>
                  <a:lnTo>
                    <a:pt x="167" y="10935"/>
                  </a:lnTo>
                  <a:lnTo>
                    <a:pt x="105" y="10893"/>
                  </a:lnTo>
                  <a:lnTo>
                    <a:pt x="63" y="10831"/>
                  </a:lnTo>
                  <a:lnTo>
                    <a:pt x="42" y="10769"/>
                  </a:lnTo>
                  <a:lnTo>
                    <a:pt x="21" y="10706"/>
                  </a:lnTo>
                  <a:lnTo>
                    <a:pt x="1" y="10644"/>
                  </a:lnTo>
                  <a:lnTo>
                    <a:pt x="21" y="10561"/>
                  </a:lnTo>
                  <a:lnTo>
                    <a:pt x="42" y="104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2"/>
            <p:cNvSpPr/>
            <p:nvPr/>
          </p:nvSpPr>
          <p:spPr>
            <a:xfrm>
              <a:off x="6066600" y="2120525"/>
              <a:ext cx="508825" cy="438150"/>
            </a:xfrm>
            <a:custGeom>
              <a:avLst/>
              <a:gdLst/>
              <a:ahLst/>
              <a:cxnLst/>
              <a:rect l="l" t="t" r="r" b="b"/>
              <a:pathLst>
                <a:path w="20353" h="17526" extrusionOk="0">
                  <a:moveTo>
                    <a:pt x="4761" y="1"/>
                  </a:moveTo>
                  <a:lnTo>
                    <a:pt x="4678" y="21"/>
                  </a:lnTo>
                  <a:lnTo>
                    <a:pt x="4616" y="21"/>
                  </a:lnTo>
                  <a:lnTo>
                    <a:pt x="4553" y="63"/>
                  </a:lnTo>
                  <a:lnTo>
                    <a:pt x="4512" y="105"/>
                  </a:lnTo>
                  <a:lnTo>
                    <a:pt x="4449" y="167"/>
                  </a:lnTo>
                  <a:lnTo>
                    <a:pt x="4428" y="229"/>
                  </a:lnTo>
                  <a:lnTo>
                    <a:pt x="42" y="10541"/>
                  </a:lnTo>
                  <a:lnTo>
                    <a:pt x="21" y="10624"/>
                  </a:lnTo>
                  <a:lnTo>
                    <a:pt x="0" y="10686"/>
                  </a:lnTo>
                  <a:lnTo>
                    <a:pt x="21" y="10748"/>
                  </a:lnTo>
                  <a:lnTo>
                    <a:pt x="42" y="10811"/>
                  </a:lnTo>
                  <a:lnTo>
                    <a:pt x="63" y="10873"/>
                  </a:lnTo>
                  <a:lnTo>
                    <a:pt x="104" y="10935"/>
                  </a:lnTo>
                  <a:lnTo>
                    <a:pt x="167" y="10977"/>
                  </a:lnTo>
                  <a:lnTo>
                    <a:pt x="229" y="11019"/>
                  </a:lnTo>
                  <a:lnTo>
                    <a:pt x="15467" y="17484"/>
                  </a:lnTo>
                  <a:lnTo>
                    <a:pt x="15530" y="17505"/>
                  </a:lnTo>
                  <a:lnTo>
                    <a:pt x="15592" y="17526"/>
                  </a:lnTo>
                  <a:lnTo>
                    <a:pt x="15675" y="17505"/>
                  </a:lnTo>
                  <a:lnTo>
                    <a:pt x="15737" y="17484"/>
                  </a:lnTo>
                  <a:lnTo>
                    <a:pt x="15800" y="17463"/>
                  </a:lnTo>
                  <a:lnTo>
                    <a:pt x="15841" y="17422"/>
                  </a:lnTo>
                  <a:lnTo>
                    <a:pt x="15904" y="17359"/>
                  </a:lnTo>
                  <a:lnTo>
                    <a:pt x="15925" y="17297"/>
                  </a:lnTo>
                  <a:lnTo>
                    <a:pt x="20311" y="6986"/>
                  </a:lnTo>
                  <a:lnTo>
                    <a:pt x="20332" y="6902"/>
                  </a:lnTo>
                  <a:lnTo>
                    <a:pt x="20353" y="6840"/>
                  </a:lnTo>
                  <a:lnTo>
                    <a:pt x="20332" y="6778"/>
                  </a:lnTo>
                  <a:lnTo>
                    <a:pt x="20311" y="6695"/>
                  </a:lnTo>
                  <a:lnTo>
                    <a:pt x="20290" y="6632"/>
                  </a:lnTo>
                  <a:lnTo>
                    <a:pt x="20249" y="6591"/>
                  </a:lnTo>
                  <a:lnTo>
                    <a:pt x="20186" y="6549"/>
                  </a:lnTo>
                  <a:lnTo>
                    <a:pt x="20124" y="6508"/>
                  </a:lnTo>
                  <a:lnTo>
                    <a:pt x="4886" y="42"/>
                  </a:lnTo>
                  <a:lnTo>
                    <a:pt x="4823" y="21"/>
                  </a:lnTo>
                  <a:lnTo>
                    <a:pt x="476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2"/>
            <p:cNvSpPr/>
            <p:nvPr/>
          </p:nvSpPr>
          <p:spPr>
            <a:xfrm>
              <a:off x="6066600" y="2120525"/>
              <a:ext cx="508825" cy="438150"/>
            </a:xfrm>
            <a:custGeom>
              <a:avLst/>
              <a:gdLst/>
              <a:ahLst/>
              <a:cxnLst/>
              <a:rect l="l" t="t" r="r" b="b"/>
              <a:pathLst>
                <a:path w="20353" h="17526" fill="none" extrusionOk="0">
                  <a:moveTo>
                    <a:pt x="42" y="10541"/>
                  </a:moveTo>
                  <a:lnTo>
                    <a:pt x="4428" y="229"/>
                  </a:lnTo>
                  <a:lnTo>
                    <a:pt x="4428" y="229"/>
                  </a:lnTo>
                  <a:lnTo>
                    <a:pt x="4449" y="167"/>
                  </a:lnTo>
                  <a:lnTo>
                    <a:pt x="4512" y="105"/>
                  </a:lnTo>
                  <a:lnTo>
                    <a:pt x="4553" y="63"/>
                  </a:lnTo>
                  <a:lnTo>
                    <a:pt x="4616" y="21"/>
                  </a:lnTo>
                  <a:lnTo>
                    <a:pt x="4678" y="21"/>
                  </a:lnTo>
                  <a:lnTo>
                    <a:pt x="4761" y="1"/>
                  </a:lnTo>
                  <a:lnTo>
                    <a:pt x="4823" y="21"/>
                  </a:lnTo>
                  <a:lnTo>
                    <a:pt x="4886" y="42"/>
                  </a:lnTo>
                  <a:lnTo>
                    <a:pt x="20124" y="6508"/>
                  </a:lnTo>
                  <a:lnTo>
                    <a:pt x="20124" y="6508"/>
                  </a:lnTo>
                  <a:lnTo>
                    <a:pt x="20186" y="6549"/>
                  </a:lnTo>
                  <a:lnTo>
                    <a:pt x="20249" y="6591"/>
                  </a:lnTo>
                  <a:lnTo>
                    <a:pt x="20290" y="6632"/>
                  </a:lnTo>
                  <a:lnTo>
                    <a:pt x="20311" y="6695"/>
                  </a:lnTo>
                  <a:lnTo>
                    <a:pt x="20332" y="6778"/>
                  </a:lnTo>
                  <a:lnTo>
                    <a:pt x="20353" y="6840"/>
                  </a:lnTo>
                  <a:lnTo>
                    <a:pt x="20332" y="6902"/>
                  </a:lnTo>
                  <a:lnTo>
                    <a:pt x="20311" y="6986"/>
                  </a:lnTo>
                  <a:lnTo>
                    <a:pt x="15925" y="17297"/>
                  </a:lnTo>
                  <a:lnTo>
                    <a:pt x="15925" y="17297"/>
                  </a:lnTo>
                  <a:lnTo>
                    <a:pt x="15904" y="17359"/>
                  </a:lnTo>
                  <a:lnTo>
                    <a:pt x="15841" y="17422"/>
                  </a:lnTo>
                  <a:lnTo>
                    <a:pt x="15800" y="17463"/>
                  </a:lnTo>
                  <a:lnTo>
                    <a:pt x="15737" y="17484"/>
                  </a:lnTo>
                  <a:lnTo>
                    <a:pt x="15675" y="17505"/>
                  </a:lnTo>
                  <a:lnTo>
                    <a:pt x="15592" y="17526"/>
                  </a:lnTo>
                  <a:lnTo>
                    <a:pt x="15530" y="17505"/>
                  </a:lnTo>
                  <a:lnTo>
                    <a:pt x="15467" y="17484"/>
                  </a:lnTo>
                  <a:lnTo>
                    <a:pt x="229" y="11019"/>
                  </a:lnTo>
                  <a:lnTo>
                    <a:pt x="229" y="11019"/>
                  </a:lnTo>
                  <a:lnTo>
                    <a:pt x="167" y="10977"/>
                  </a:lnTo>
                  <a:lnTo>
                    <a:pt x="104" y="10935"/>
                  </a:lnTo>
                  <a:lnTo>
                    <a:pt x="63" y="10873"/>
                  </a:lnTo>
                  <a:lnTo>
                    <a:pt x="42" y="10811"/>
                  </a:lnTo>
                  <a:lnTo>
                    <a:pt x="21" y="10748"/>
                  </a:lnTo>
                  <a:lnTo>
                    <a:pt x="0" y="10686"/>
                  </a:lnTo>
                  <a:lnTo>
                    <a:pt x="21" y="10624"/>
                  </a:lnTo>
                  <a:lnTo>
                    <a:pt x="42" y="105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2"/>
            <p:cNvSpPr/>
            <p:nvPr/>
          </p:nvSpPr>
          <p:spPr>
            <a:xfrm>
              <a:off x="6066600" y="2120525"/>
              <a:ext cx="508825" cy="438150"/>
            </a:xfrm>
            <a:custGeom>
              <a:avLst/>
              <a:gdLst/>
              <a:ahLst/>
              <a:cxnLst/>
              <a:rect l="l" t="t" r="r" b="b"/>
              <a:pathLst>
                <a:path w="20353" h="17526" extrusionOk="0">
                  <a:moveTo>
                    <a:pt x="4761" y="1"/>
                  </a:moveTo>
                  <a:lnTo>
                    <a:pt x="4678" y="21"/>
                  </a:lnTo>
                  <a:lnTo>
                    <a:pt x="4616" y="42"/>
                  </a:lnTo>
                  <a:lnTo>
                    <a:pt x="4532" y="84"/>
                  </a:lnTo>
                  <a:lnTo>
                    <a:pt x="4491" y="125"/>
                  </a:lnTo>
                  <a:lnTo>
                    <a:pt x="4428" y="229"/>
                  </a:lnTo>
                  <a:lnTo>
                    <a:pt x="42" y="10541"/>
                  </a:lnTo>
                  <a:lnTo>
                    <a:pt x="21" y="10624"/>
                  </a:lnTo>
                  <a:lnTo>
                    <a:pt x="0" y="10686"/>
                  </a:lnTo>
                  <a:lnTo>
                    <a:pt x="21" y="10790"/>
                  </a:lnTo>
                  <a:lnTo>
                    <a:pt x="63" y="10873"/>
                  </a:lnTo>
                  <a:lnTo>
                    <a:pt x="146" y="10956"/>
                  </a:lnTo>
                  <a:lnTo>
                    <a:pt x="229" y="11019"/>
                  </a:lnTo>
                  <a:lnTo>
                    <a:pt x="15467" y="17484"/>
                  </a:lnTo>
                  <a:lnTo>
                    <a:pt x="15530" y="17505"/>
                  </a:lnTo>
                  <a:lnTo>
                    <a:pt x="15592" y="17526"/>
                  </a:lnTo>
                  <a:lnTo>
                    <a:pt x="15696" y="17505"/>
                  </a:lnTo>
                  <a:lnTo>
                    <a:pt x="15800" y="17463"/>
                  </a:lnTo>
                  <a:lnTo>
                    <a:pt x="15883" y="17380"/>
                  </a:lnTo>
                  <a:lnTo>
                    <a:pt x="15925" y="17297"/>
                  </a:lnTo>
                  <a:lnTo>
                    <a:pt x="20311" y="6986"/>
                  </a:lnTo>
                  <a:lnTo>
                    <a:pt x="20332" y="6902"/>
                  </a:lnTo>
                  <a:lnTo>
                    <a:pt x="20353" y="6840"/>
                  </a:lnTo>
                  <a:lnTo>
                    <a:pt x="20332" y="6736"/>
                  </a:lnTo>
                  <a:lnTo>
                    <a:pt x="20290" y="6632"/>
                  </a:lnTo>
                  <a:lnTo>
                    <a:pt x="20228" y="6570"/>
                  </a:lnTo>
                  <a:lnTo>
                    <a:pt x="20124" y="6508"/>
                  </a:lnTo>
                  <a:lnTo>
                    <a:pt x="4886" y="42"/>
                  </a:lnTo>
                  <a:lnTo>
                    <a:pt x="4823" y="21"/>
                  </a:lnTo>
                  <a:lnTo>
                    <a:pt x="4761"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2"/>
            <p:cNvSpPr/>
            <p:nvPr/>
          </p:nvSpPr>
          <p:spPr>
            <a:xfrm>
              <a:off x="6066600" y="2120525"/>
              <a:ext cx="508825" cy="438150"/>
            </a:xfrm>
            <a:custGeom>
              <a:avLst/>
              <a:gdLst/>
              <a:ahLst/>
              <a:cxnLst/>
              <a:rect l="l" t="t" r="r" b="b"/>
              <a:pathLst>
                <a:path w="20353" h="17526" fill="none" extrusionOk="0">
                  <a:moveTo>
                    <a:pt x="4761" y="1"/>
                  </a:moveTo>
                  <a:lnTo>
                    <a:pt x="4761" y="1"/>
                  </a:lnTo>
                  <a:lnTo>
                    <a:pt x="4678" y="21"/>
                  </a:lnTo>
                  <a:lnTo>
                    <a:pt x="4616" y="42"/>
                  </a:lnTo>
                  <a:lnTo>
                    <a:pt x="4532" y="84"/>
                  </a:lnTo>
                  <a:lnTo>
                    <a:pt x="4491" y="125"/>
                  </a:lnTo>
                  <a:lnTo>
                    <a:pt x="4491" y="125"/>
                  </a:lnTo>
                  <a:lnTo>
                    <a:pt x="4428" y="229"/>
                  </a:lnTo>
                  <a:lnTo>
                    <a:pt x="42" y="10541"/>
                  </a:lnTo>
                  <a:lnTo>
                    <a:pt x="42" y="10541"/>
                  </a:lnTo>
                  <a:lnTo>
                    <a:pt x="21" y="10624"/>
                  </a:lnTo>
                  <a:lnTo>
                    <a:pt x="0" y="10686"/>
                  </a:lnTo>
                  <a:lnTo>
                    <a:pt x="0" y="10686"/>
                  </a:lnTo>
                  <a:lnTo>
                    <a:pt x="21" y="10790"/>
                  </a:lnTo>
                  <a:lnTo>
                    <a:pt x="63" y="10873"/>
                  </a:lnTo>
                  <a:lnTo>
                    <a:pt x="146" y="10956"/>
                  </a:lnTo>
                  <a:lnTo>
                    <a:pt x="229" y="11019"/>
                  </a:lnTo>
                  <a:lnTo>
                    <a:pt x="15467" y="17484"/>
                  </a:lnTo>
                  <a:lnTo>
                    <a:pt x="15467" y="17484"/>
                  </a:lnTo>
                  <a:lnTo>
                    <a:pt x="15530" y="17505"/>
                  </a:lnTo>
                  <a:lnTo>
                    <a:pt x="15592" y="17526"/>
                  </a:lnTo>
                  <a:lnTo>
                    <a:pt x="15592" y="17526"/>
                  </a:lnTo>
                  <a:lnTo>
                    <a:pt x="15696" y="17505"/>
                  </a:lnTo>
                  <a:lnTo>
                    <a:pt x="15800" y="17463"/>
                  </a:lnTo>
                  <a:lnTo>
                    <a:pt x="15883" y="17380"/>
                  </a:lnTo>
                  <a:lnTo>
                    <a:pt x="15925" y="17297"/>
                  </a:lnTo>
                  <a:lnTo>
                    <a:pt x="20311" y="6986"/>
                  </a:lnTo>
                  <a:lnTo>
                    <a:pt x="20311" y="6986"/>
                  </a:lnTo>
                  <a:lnTo>
                    <a:pt x="20332" y="6902"/>
                  </a:lnTo>
                  <a:lnTo>
                    <a:pt x="20353" y="6840"/>
                  </a:lnTo>
                  <a:lnTo>
                    <a:pt x="20353" y="6840"/>
                  </a:lnTo>
                  <a:lnTo>
                    <a:pt x="20332" y="6736"/>
                  </a:lnTo>
                  <a:lnTo>
                    <a:pt x="20290" y="6632"/>
                  </a:lnTo>
                  <a:lnTo>
                    <a:pt x="20228" y="6570"/>
                  </a:lnTo>
                  <a:lnTo>
                    <a:pt x="20124" y="6508"/>
                  </a:lnTo>
                  <a:lnTo>
                    <a:pt x="4886" y="42"/>
                  </a:lnTo>
                  <a:lnTo>
                    <a:pt x="4886" y="42"/>
                  </a:lnTo>
                  <a:lnTo>
                    <a:pt x="4823" y="21"/>
                  </a:lnTo>
                  <a:lnTo>
                    <a:pt x="47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2"/>
            <p:cNvSpPr/>
            <p:nvPr/>
          </p:nvSpPr>
          <p:spPr>
            <a:xfrm>
              <a:off x="6179375" y="1766075"/>
              <a:ext cx="318625" cy="629925"/>
            </a:xfrm>
            <a:custGeom>
              <a:avLst/>
              <a:gdLst/>
              <a:ahLst/>
              <a:cxnLst/>
              <a:rect l="l" t="t" r="r" b="b"/>
              <a:pathLst>
                <a:path w="12745" h="25197" extrusionOk="0">
                  <a:moveTo>
                    <a:pt x="2308" y="1"/>
                  </a:moveTo>
                  <a:lnTo>
                    <a:pt x="1" y="3036"/>
                  </a:lnTo>
                  <a:lnTo>
                    <a:pt x="1289" y="4096"/>
                  </a:lnTo>
                  <a:lnTo>
                    <a:pt x="1934" y="4657"/>
                  </a:lnTo>
                  <a:lnTo>
                    <a:pt x="2578" y="5219"/>
                  </a:lnTo>
                  <a:lnTo>
                    <a:pt x="3826" y="6383"/>
                  </a:lnTo>
                  <a:lnTo>
                    <a:pt x="4449" y="6965"/>
                  </a:lnTo>
                  <a:lnTo>
                    <a:pt x="5031" y="7568"/>
                  </a:lnTo>
                  <a:lnTo>
                    <a:pt x="5614" y="8171"/>
                  </a:lnTo>
                  <a:lnTo>
                    <a:pt x="6175" y="8774"/>
                  </a:lnTo>
                  <a:lnTo>
                    <a:pt x="6715" y="9397"/>
                  </a:lnTo>
                  <a:lnTo>
                    <a:pt x="7235" y="10042"/>
                  </a:lnTo>
                  <a:lnTo>
                    <a:pt x="7734" y="10686"/>
                  </a:lnTo>
                  <a:lnTo>
                    <a:pt x="8212" y="11372"/>
                  </a:lnTo>
                  <a:lnTo>
                    <a:pt x="8669" y="12058"/>
                  </a:lnTo>
                  <a:lnTo>
                    <a:pt x="9106" y="12744"/>
                  </a:lnTo>
                  <a:lnTo>
                    <a:pt x="9272" y="13098"/>
                  </a:lnTo>
                  <a:lnTo>
                    <a:pt x="9314" y="13181"/>
                  </a:lnTo>
                  <a:lnTo>
                    <a:pt x="9355" y="13347"/>
                  </a:lnTo>
                  <a:lnTo>
                    <a:pt x="9355" y="13513"/>
                  </a:lnTo>
                  <a:lnTo>
                    <a:pt x="9314" y="13867"/>
                  </a:lnTo>
                  <a:lnTo>
                    <a:pt x="9272" y="14199"/>
                  </a:lnTo>
                  <a:lnTo>
                    <a:pt x="9189" y="14553"/>
                  </a:lnTo>
                  <a:lnTo>
                    <a:pt x="9085" y="14885"/>
                  </a:lnTo>
                  <a:lnTo>
                    <a:pt x="8836" y="15655"/>
                  </a:lnTo>
                  <a:lnTo>
                    <a:pt x="8545" y="16424"/>
                  </a:lnTo>
                  <a:lnTo>
                    <a:pt x="8212" y="17193"/>
                  </a:lnTo>
                  <a:lnTo>
                    <a:pt x="7879" y="17941"/>
                  </a:lnTo>
                  <a:lnTo>
                    <a:pt x="7505" y="18711"/>
                  </a:lnTo>
                  <a:lnTo>
                    <a:pt x="7110" y="19501"/>
                  </a:lnTo>
                  <a:lnTo>
                    <a:pt x="6320" y="21039"/>
                  </a:lnTo>
                  <a:lnTo>
                    <a:pt x="5468" y="22577"/>
                  </a:lnTo>
                  <a:lnTo>
                    <a:pt x="4616" y="24095"/>
                  </a:lnTo>
                  <a:lnTo>
                    <a:pt x="6133" y="25197"/>
                  </a:lnTo>
                  <a:lnTo>
                    <a:pt x="6715" y="24490"/>
                  </a:lnTo>
                  <a:lnTo>
                    <a:pt x="7297" y="23783"/>
                  </a:lnTo>
                  <a:lnTo>
                    <a:pt x="7859" y="23076"/>
                  </a:lnTo>
                  <a:lnTo>
                    <a:pt x="8399" y="22349"/>
                  </a:lnTo>
                  <a:lnTo>
                    <a:pt x="8919" y="21600"/>
                  </a:lnTo>
                  <a:lnTo>
                    <a:pt x="9439" y="20852"/>
                  </a:lnTo>
                  <a:lnTo>
                    <a:pt x="9938" y="20103"/>
                  </a:lnTo>
                  <a:lnTo>
                    <a:pt x="10416" y="19334"/>
                  </a:lnTo>
                  <a:lnTo>
                    <a:pt x="10915" y="18503"/>
                  </a:lnTo>
                  <a:lnTo>
                    <a:pt x="11351" y="17671"/>
                  </a:lnTo>
                  <a:lnTo>
                    <a:pt x="11767" y="16819"/>
                  </a:lnTo>
                  <a:lnTo>
                    <a:pt x="12141" y="15946"/>
                  </a:lnTo>
                  <a:lnTo>
                    <a:pt x="12328" y="15426"/>
                  </a:lnTo>
                  <a:lnTo>
                    <a:pt x="12495" y="14906"/>
                  </a:lnTo>
                  <a:lnTo>
                    <a:pt x="12619" y="14387"/>
                  </a:lnTo>
                  <a:lnTo>
                    <a:pt x="12702" y="13846"/>
                  </a:lnTo>
                  <a:lnTo>
                    <a:pt x="12744" y="13493"/>
                  </a:lnTo>
                  <a:lnTo>
                    <a:pt x="12744" y="13139"/>
                  </a:lnTo>
                  <a:lnTo>
                    <a:pt x="12702" y="12765"/>
                  </a:lnTo>
                  <a:lnTo>
                    <a:pt x="12661" y="12412"/>
                  </a:lnTo>
                  <a:lnTo>
                    <a:pt x="12599" y="12183"/>
                  </a:lnTo>
                  <a:lnTo>
                    <a:pt x="12515" y="11975"/>
                  </a:lnTo>
                  <a:lnTo>
                    <a:pt x="12453" y="11746"/>
                  </a:lnTo>
                  <a:lnTo>
                    <a:pt x="12391" y="11642"/>
                  </a:lnTo>
                  <a:lnTo>
                    <a:pt x="12183" y="11185"/>
                  </a:lnTo>
                  <a:lnTo>
                    <a:pt x="11746" y="10333"/>
                  </a:lnTo>
                  <a:lnTo>
                    <a:pt x="11247" y="9501"/>
                  </a:lnTo>
                  <a:lnTo>
                    <a:pt x="10728" y="8690"/>
                  </a:lnTo>
                  <a:lnTo>
                    <a:pt x="10166" y="7900"/>
                  </a:lnTo>
                  <a:lnTo>
                    <a:pt x="9605" y="7152"/>
                  </a:lnTo>
                  <a:lnTo>
                    <a:pt x="9023" y="6424"/>
                  </a:lnTo>
                  <a:lnTo>
                    <a:pt x="8420" y="5697"/>
                  </a:lnTo>
                  <a:lnTo>
                    <a:pt x="7776" y="5011"/>
                  </a:lnTo>
                  <a:lnTo>
                    <a:pt x="7152" y="4325"/>
                  </a:lnTo>
                  <a:lnTo>
                    <a:pt x="6507" y="3680"/>
                  </a:lnTo>
                  <a:lnTo>
                    <a:pt x="5842" y="3036"/>
                  </a:lnTo>
                  <a:lnTo>
                    <a:pt x="5177" y="2391"/>
                  </a:lnTo>
                  <a:lnTo>
                    <a:pt x="4491" y="1789"/>
                  </a:lnTo>
                  <a:lnTo>
                    <a:pt x="3784" y="1186"/>
                  </a:lnTo>
                  <a:lnTo>
                    <a:pt x="3077" y="604"/>
                  </a:lnTo>
                  <a:lnTo>
                    <a:pt x="2308"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2"/>
            <p:cNvSpPr/>
            <p:nvPr/>
          </p:nvSpPr>
          <p:spPr>
            <a:xfrm>
              <a:off x="6142475" y="1728150"/>
              <a:ext cx="372150" cy="561300"/>
            </a:xfrm>
            <a:custGeom>
              <a:avLst/>
              <a:gdLst/>
              <a:ahLst/>
              <a:cxnLst/>
              <a:rect l="l" t="t" r="r" b="b"/>
              <a:pathLst>
                <a:path w="14886" h="22452" extrusionOk="0">
                  <a:moveTo>
                    <a:pt x="10104" y="14719"/>
                  </a:moveTo>
                  <a:lnTo>
                    <a:pt x="10125" y="14906"/>
                  </a:lnTo>
                  <a:lnTo>
                    <a:pt x="10123" y="14918"/>
                  </a:lnTo>
                  <a:lnTo>
                    <a:pt x="10104" y="14802"/>
                  </a:lnTo>
                  <a:lnTo>
                    <a:pt x="10104" y="14719"/>
                  </a:lnTo>
                  <a:close/>
                  <a:moveTo>
                    <a:pt x="3576" y="0"/>
                  </a:moveTo>
                  <a:lnTo>
                    <a:pt x="1" y="4594"/>
                  </a:lnTo>
                  <a:lnTo>
                    <a:pt x="541" y="5010"/>
                  </a:lnTo>
                  <a:lnTo>
                    <a:pt x="1123" y="5447"/>
                  </a:lnTo>
                  <a:lnTo>
                    <a:pt x="2225" y="6341"/>
                  </a:lnTo>
                  <a:lnTo>
                    <a:pt x="3327" y="7255"/>
                  </a:lnTo>
                  <a:lnTo>
                    <a:pt x="4408" y="8212"/>
                  </a:lnTo>
                  <a:lnTo>
                    <a:pt x="4927" y="8690"/>
                  </a:lnTo>
                  <a:lnTo>
                    <a:pt x="5447" y="9168"/>
                  </a:lnTo>
                  <a:lnTo>
                    <a:pt x="5946" y="9667"/>
                  </a:lnTo>
                  <a:lnTo>
                    <a:pt x="6424" y="10166"/>
                  </a:lnTo>
                  <a:lnTo>
                    <a:pt x="6923" y="10686"/>
                  </a:lnTo>
                  <a:lnTo>
                    <a:pt x="7381" y="11205"/>
                  </a:lnTo>
                  <a:lnTo>
                    <a:pt x="7859" y="11746"/>
                  </a:lnTo>
                  <a:lnTo>
                    <a:pt x="8295" y="12266"/>
                  </a:lnTo>
                  <a:lnTo>
                    <a:pt x="8711" y="12785"/>
                  </a:lnTo>
                  <a:lnTo>
                    <a:pt x="9106" y="13326"/>
                  </a:lnTo>
                  <a:lnTo>
                    <a:pt x="9480" y="13866"/>
                  </a:lnTo>
                  <a:lnTo>
                    <a:pt x="9834" y="14428"/>
                  </a:lnTo>
                  <a:lnTo>
                    <a:pt x="9979" y="14698"/>
                  </a:lnTo>
                  <a:lnTo>
                    <a:pt x="10119" y="14957"/>
                  </a:lnTo>
                  <a:lnTo>
                    <a:pt x="10104" y="15093"/>
                  </a:lnTo>
                  <a:lnTo>
                    <a:pt x="10083" y="15280"/>
                  </a:lnTo>
                  <a:lnTo>
                    <a:pt x="10041" y="15467"/>
                  </a:lnTo>
                  <a:lnTo>
                    <a:pt x="9854" y="16111"/>
                  </a:lnTo>
                  <a:lnTo>
                    <a:pt x="9667" y="16756"/>
                  </a:lnTo>
                  <a:lnTo>
                    <a:pt x="9439" y="17400"/>
                  </a:lnTo>
                  <a:lnTo>
                    <a:pt x="9189" y="18024"/>
                  </a:lnTo>
                  <a:lnTo>
                    <a:pt x="8649" y="19396"/>
                  </a:lnTo>
                  <a:lnTo>
                    <a:pt x="8067" y="20789"/>
                  </a:lnTo>
                  <a:lnTo>
                    <a:pt x="11517" y="22452"/>
                  </a:lnTo>
                  <a:lnTo>
                    <a:pt x="12245" y="21163"/>
                  </a:lnTo>
                  <a:lnTo>
                    <a:pt x="13014" y="19812"/>
                  </a:lnTo>
                  <a:lnTo>
                    <a:pt x="13409" y="19084"/>
                  </a:lnTo>
                  <a:lnTo>
                    <a:pt x="13783" y="18336"/>
                  </a:lnTo>
                  <a:lnTo>
                    <a:pt x="14116" y="17567"/>
                  </a:lnTo>
                  <a:lnTo>
                    <a:pt x="14449" y="16797"/>
                  </a:lnTo>
                  <a:lnTo>
                    <a:pt x="14615" y="16257"/>
                  </a:lnTo>
                  <a:lnTo>
                    <a:pt x="14761" y="15716"/>
                  </a:lnTo>
                  <a:lnTo>
                    <a:pt x="14844" y="15155"/>
                  </a:lnTo>
                  <a:lnTo>
                    <a:pt x="14885" y="14594"/>
                  </a:lnTo>
                  <a:lnTo>
                    <a:pt x="14864" y="14178"/>
                  </a:lnTo>
                  <a:lnTo>
                    <a:pt x="14802" y="13762"/>
                  </a:lnTo>
                  <a:lnTo>
                    <a:pt x="14740" y="13513"/>
                  </a:lnTo>
                  <a:lnTo>
                    <a:pt x="14677" y="13284"/>
                  </a:lnTo>
                  <a:lnTo>
                    <a:pt x="14573" y="13014"/>
                  </a:lnTo>
                  <a:lnTo>
                    <a:pt x="14511" y="12910"/>
                  </a:lnTo>
                  <a:lnTo>
                    <a:pt x="14324" y="12494"/>
                  </a:lnTo>
                  <a:lnTo>
                    <a:pt x="14137" y="12099"/>
                  </a:lnTo>
                  <a:lnTo>
                    <a:pt x="13742" y="11351"/>
                  </a:lnTo>
                  <a:lnTo>
                    <a:pt x="13305" y="10623"/>
                  </a:lnTo>
                  <a:lnTo>
                    <a:pt x="12848" y="9916"/>
                  </a:lnTo>
                  <a:lnTo>
                    <a:pt x="12370" y="9210"/>
                  </a:lnTo>
                  <a:lnTo>
                    <a:pt x="11892" y="8565"/>
                  </a:lnTo>
                  <a:lnTo>
                    <a:pt x="11393" y="7941"/>
                  </a:lnTo>
                  <a:lnTo>
                    <a:pt x="10894" y="7297"/>
                  </a:lnTo>
                  <a:lnTo>
                    <a:pt x="10395" y="6694"/>
                  </a:lnTo>
                  <a:lnTo>
                    <a:pt x="9854" y="6091"/>
                  </a:lnTo>
                  <a:lnTo>
                    <a:pt x="9335" y="5488"/>
                  </a:lnTo>
                  <a:lnTo>
                    <a:pt x="8773" y="4906"/>
                  </a:lnTo>
                  <a:lnTo>
                    <a:pt x="8212" y="4324"/>
                  </a:lnTo>
                  <a:lnTo>
                    <a:pt x="7110" y="3202"/>
                  </a:lnTo>
                  <a:lnTo>
                    <a:pt x="5967" y="2121"/>
                  </a:lnTo>
                  <a:lnTo>
                    <a:pt x="5385" y="1580"/>
                  </a:lnTo>
                  <a:lnTo>
                    <a:pt x="4803" y="1060"/>
                  </a:lnTo>
                  <a:lnTo>
                    <a:pt x="4200" y="541"/>
                  </a:lnTo>
                  <a:lnTo>
                    <a:pt x="357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2"/>
            <p:cNvSpPr/>
            <p:nvPr/>
          </p:nvSpPr>
          <p:spPr>
            <a:xfrm>
              <a:off x="6190300" y="2355450"/>
              <a:ext cx="155925" cy="147625"/>
            </a:xfrm>
            <a:custGeom>
              <a:avLst/>
              <a:gdLst/>
              <a:ahLst/>
              <a:cxnLst/>
              <a:rect l="l" t="t" r="r" b="b"/>
              <a:pathLst>
                <a:path w="6237" h="5905" extrusionOk="0">
                  <a:moveTo>
                    <a:pt x="4553" y="0"/>
                  </a:moveTo>
                  <a:lnTo>
                    <a:pt x="1435" y="1684"/>
                  </a:lnTo>
                  <a:lnTo>
                    <a:pt x="1268" y="1788"/>
                  </a:lnTo>
                  <a:lnTo>
                    <a:pt x="1102" y="1892"/>
                  </a:lnTo>
                  <a:lnTo>
                    <a:pt x="956" y="2017"/>
                  </a:lnTo>
                  <a:lnTo>
                    <a:pt x="832" y="2162"/>
                  </a:lnTo>
                  <a:lnTo>
                    <a:pt x="707" y="2308"/>
                  </a:lnTo>
                  <a:lnTo>
                    <a:pt x="603" y="2474"/>
                  </a:lnTo>
                  <a:lnTo>
                    <a:pt x="499" y="2640"/>
                  </a:lnTo>
                  <a:lnTo>
                    <a:pt x="437" y="2807"/>
                  </a:lnTo>
                  <a:lnTo>
                    <a:pt x="42" y="3804"/>
                  </a:lnTo>
                  <a:lnTo>
                    <a:pt x="21" y="3950"/>
                  </a:lnTo>
                  <a:lnTo>
                    <a:pt x="0" y="4075"/>
                  </a:lnTo>
                  <a:lnTo>
                    <a:pt x="21" y="4199"/>
                  </a:lnTo>
                  <a:lnTo>
                    <a:pt x="42" y="4345"/>
                  </a:lnTo>
                  <a:lnTo>
                    <a:pt x="104" y="4449"/>
                  </a:lnTo>
                  <a:lnTo>
                    <a:pt x="166" y="4553"/>
                  </a:lnTo>
                  <a:lnTo>
                    <a:pt x="270" y="4657"/>
                  </a:lnTo>
                  <a:lnTo>
                    <a:pt x="374" y="4740"/>
                  </a:lnTo>
                  <a:lnTo>
                    <a:pt x="2204" y="5800"/>
                  </a:lnTo>
                  <a:lnTo>
                    <a:pt x="2349" y="5863"/>
                  </a:lnTo>
                  <a:lnTo>
                    <a:pt x="2474" y="5904"/>
                  </a:lnTo>
                  <a:lnTo>
                    <a:pt x="2619" y="5904"/>
                  </a:lnTo>
                  <a:lnTo>
                    <a:pt x="2744" y="5883"/>
                  </a:lnTo>
                  <a:lnTo>
                    <a:pt x="2890" y="5842"/>
                  </a:lnTo>
                  <a:lnTo>
                    <a:pt x="2994" y="5779"/>
                  </a:lnTo>
                  <a:lnTo>
                    <a:pt x="3118" y="5696"/>
                  </a:lnTo>
                  <a:lnTo>
                    <a:pt x="3202" y="5592"/>
                  </a:lnTo>
                  <a:lnTo>
                    <a:pt x="4532" y="3576"/>
                  </a:lnTo>
                  <a:lnTo>
                    <a:pt x="4615" y="3513"/>
                  </a:lnTo>
                  <a:lnTo>
                    <a:pt x="4844" y="3285"/>
                  </a:lnTo>
                  <a:lnTo>
                    <a:pt x="5156" y="2973"/>
                  </a:lnTo>
                  <a:lnTo>
                    <a:pt x="5322" y="2765"/>
                  </a:lnTo>
                  <a:lnTo>
                    <a:pt x="5509" y="2536"/>
                  </a:lnTo>
                  <a:lnTo>
                    <a:pt x="5675" y="2287"/>
                  </a:lnTo>
                  <a:lnTo>
                    <a:pt x="5842" y="2037"/>
                  </a:lnTo>
                  <a:lnTo>
                    <a:pt x="5966" y="1767"/>
                  </a:lnTo>
                  <a:lnTo>
                    <a:pt x="6091" y="1476"/>
                  </a:lnTo>
                  <a:lnTo>
                    <a:pt x="6174" y="1185"/>
                  </a:lnTo>
                  <a:lnTo>
                    <a:pt x="6237" y="873"/>
                  </a:lnTo>
                  <a:lnTo>
                    <a:pt x="6237" y="582"/>
                  </a:lnTo>
                  <a:lnTo>
                    <a:pt x="6237" y="416"/>
                  </a:lnTo>
                  <a:lnTo>
                    <a:pt x="6216" y="270"/>
                  </a:lnTo>
                  <a:lnTo>
                    <a:pt x="4553"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2"/>
            <p:cNvSpPr/>
            <p:nvPr/>
          </p:nvSpPr>
          <p:spPr>
            <a:xfrm>
              <a:off x="5807775" y="1168925"/>
              <a:ext cx="302500" cy="312375"/>
            </a:xfrm>
            <a:custGeom>
              <a:avLst/>
              <a:gdLst/>
              <a:ahLst/>
              <a:cxnLst/>
              <a:rect l="l" t="t" r="r" b="b"/>
              <a:pathLst>
                <a:path w="12100" h="12495" extrusionOk="0">
                  <a:moveTo>
                    <a:pt x="7485" y="1"/>
                  </a:moveTo>
                  <a:lnTo>
                    <a:pt x="7069" y="21"/>
                  </a:lnTo>
                  <a:lnTo>
                    <a:pt x="6653" y="42"/>
                  </a:lnTo>
                  <a:lnTo>
                    <a:pt x="6237" y="104"/>
                  </a:lnTo>
                  <a:lnTo>
                    <a:pt x="5801" y="167"/>
                  </a:lnTo>
                  <a:lnTo>
                    <a:pt x="5385" y="229"/>
                  </a:lnTo>
                  <a:lnTo>
                    <a:pt x="4969" y="333"/>
                  </a:lnTo>
                  <a:lnTo>
                    <a:pt x="4574" y="437"/>
                  </a:lnTo>
                  <a:lnTo>
                    <a:pt x="4179" y="562"/>
                  </a:lnTo>
                  <a:lnTo>
                    <a:pt x="3784" y="707"/>
                  </a:lnTo>
                  <a:lnTo>
                    <a:pt x="3410" y="853"/>
                  </a:lnTo>
                  <a:lnTo>
                    <a:pt x="3057" y="1019"/>
                  </a:lnTo>
                  <a:lnTo>
                    <a:pt x="2724" y="1206"/>
                  </a:lnTo>
                  <a:lnTo>
                    <a:pt x="2412" y="1414"/>
                  </a:lnTo>
                  <a:lnTo>
                    <a:pt x="2100" y="1622"/>
                  </a:lnTo>
                  <a:lnTo>
                    <a:pt x="1830" y="1851"/>
                  </a:lnTo>
                  <a:lnTo>
                    <a:pt x="1581" y="2079"/>
                  </a:lnTo>
                  <a:lnTo>
                    <a:pt x="1373" y="2329"/>
                  </a:lnTo>
                  <a:lnTo>
                    <a:pt x="1186" y="2599"/>
                  </a:lnTo>
                  <a:lnTo>
                    <a:pt x="1040" y="2869"/>
                  </a:lnTo>
                  <a:lnTo>
                    <a:pt x="770" y="3472"/>
                  </a:lnTo>
                  <a:lnTo>
                    <a:pt x="541" y="4096"/>
                  </a:lnTo>
                  <a:lnTo>
                    <a:pt x="375" y="4720"/>
                  </a:lnTo>
                  <a:lnTo>
                    <a:pt x="229" y="5385"/>
                  </a:lnTo>
                  <a:lnTo>
                    <a:pt x="125" y="6050"/>
                  </a:lnTo>
                  <a:lnTo>
                    <a:pt x="42" y="6715"/>
                  </a:lnTo>
                  <a:lnTo>
                    <a:pt x="1" y="7381"/>
                  </a:lnTo>
                  <a:lnTo>
                    <a:pt x="1" y="8046"/>
                  </a:lnTo>
                  <a:lnTo>
                    <a:pt x="42" y="8711"/>
                  </a:lnTo>
                  <a:lnTo>
                    <a:pt x="84" y="9335"/>
                  </a:lnTo>
                  <a:lnTo>
                    <a:pt x="188" y="9958"/>
                  </a:lnTo>
                  <a:lnTo>
                    <a:pt x="292" y="10540"/>
                  </a:lnTo>
                  <a:lnTo>
                    <a:pt x="437" y="11081"/>
                  </a:lnTo>
                  <a:lnTo>
                    <a:pt x="624" y="11601"/>
                  </a:lnTo>
                  <a:lnTo>
                    <a:pt x="811" y="12079"/>
                  </a:lnTo>
                  <a:lnTo>
                    <a:pt x="1040" y="12495"/>
                  </a:lnTo>
                  <a:lnTo>
                    <a:pt x="1040" y="11684"/>
                  </a:lnTo>
                  <a:lnTo>
                    <a:pt x="1102" y="10935"/>
                  </a:lnTo>
                  <a:lnTo>
                    <a:pt x="1165" y="10249"/>
                  </a:lnTo>
                  <a:lnTo>
                    <a:pt x="1269" y="9605"/>
                  </a:lnTo>
                  <a:lnTo>
                    <a:pt x="1394" y="9023"/>
                  </a:lnTo>
                  <a:lnTo>
                    <a:pt x="1539" y="8482"/>
                  </a:lnTo>
                  <a:lnTo>
                    <a:pt x="1705" y="7983"/>
                  </a:lnTo>
                  <a:lnTo>
                    <a:pt x="1892" y="7547"/>
                  </a:lnTo>
                  <a:lnTo>
                    <a:pt x="2100" y="7152"/>
                  </a:lnTo>
                  <a:lnTo>
                    <a:pt x="2308" y="6798"/>
                  </a:lnTo>
                  <a:lnTo>
                    <a:pt x="2558" y="6466"/>
                  </a:lnTo>
                  <a:lnTo>
                    <a:pt x="2807" y="6175"/>
                  </a:lnTo>
                  <a:lnTo>
                    <a:pt x="3077" y="5925"/>
                  </a:lnTo>
                  <a:lnTo>
                    <a:pt x="3368" y="5717"/>
                  </a:lnTo>
                  <a:lnTo>
                    <a:pt x="3659" y="5530"/>
                  </a:lnTo>
                  <a:lnTo>
                    <a:pt x="3971" y="5364"/>
                  </a:lnTo>
                  <a:lnTo>
                    <a:pt x="4283" y="5219"/>
                  </a:lnTo>
                  <a:lnTo>
                    <a:pt x="4616" y="5094"/>
                  </a:lnTo>
                  <a:lnTo>
                    <a:pt x="4948" y="4990"/>
                  </a:lnTo>
                  <a:lnTo>
                    <a:pt x="5281" y="4907"/>
                  </a:lnTo>
                  <a:lnTo>
                    <a:pt x="5634" y="4824"/>
                  </a:lnTo>
                  <a:lnTo>
                    <a:pt x="5988" y="4761"/>
                  </a:lnTo>
                  <a:lnTo>
                    <a:pt x="6695" y="4678"/>
                  </a:lnTo>
                  <a:lnTo>
                    <a:pt x="8087" y="4491"/>
                  </a:lnTo>
                  <a:lnTo>
                    <a:pt x="8753" y="4387"/>
                  </a:lnTo>
                  <a:lnTo>
                    <a:pt x="9085" y="4325"/>
                  </a:lnTo>
                  <a:lnTo>
                    <a:pt x="9397" y="4241"/>
                  </a:lnTo>
                  <a:lnTo>
                    <a:pt x="9563" y="4221"/>
                  </a:lnTo>
                  <a:lnTo>
                    <a:pt x="10000" y="4158"/>
                  </a:lnTo>
                  <a:lnTo>
                    <a:pt x="10270" y="4096"/>
                  </a:lnTo>
                  <a:lnTo>
                    <a:pt x="10582" y="4013"/>
                  </a:lnTo>
                  <a:lnTo>
                    <a:pt x="10894" y="3909"/>
                  </a:lnTo>
                  <a:lnTo>
                    <a:pt x="11185" y="3784"/>
                  </a:lnTo>
                  <a:lnTo>
                    <a:pt x="11476" y="3618"/>
                  </a:lnTo>
                  <a:lnTo>
                    <a:pt x="11601" y="3535"/>
                  </a:lnTo>
                  <a:lnTo>
                    <a:pt x="11725" y="3431"/>
                  </a:lnTo>
                  <a:lnTo>
                    <a:pt x="11829" y="3327"/>
                  </a:lnTo>
                  <a:lnTo>
                    <a:pt x="11913" y="3202"/>
                  </a:lnTo>
                  <a:lnTo>
                    <a:pt x="11996" y="3077"/>
                  </a:lnTo>
                  <a:lnTo>
                    <a:pt x="12037" y="2953"/>
                  </a:lnTo>
                  <a:lnTo>
                    <a:pt x="12079" y="2807"/>
                  </a:lnTo>
                  <a:lnTo>
                    <a:pt x="12100" y="2641"/>
                  </a:lnTo>
                  <a:lnTo>
                    <a:pt x="12100" y="2474"/>
                  </a:lnTo>
                  <a:lnTo>
                    <a:pt x="12058" y="2287"/>
                  </a:lnTo>
                  <a:lnTo>
                    <a:pt x="12017" y="2100"/>
                  </a:lnTo>
                  <a:lnTo>
                    <a:pt x="11913" y="1892"/>
                  </a:lnTo>
                  <a:lnTo>
                    <a:pt x="11809" y="1684"/>
                  </a:lnTo>
                  <a:lnTo>
                    <a:pt x="11663" y="1456"/>
                  </a:lnTo>
                  <a:lnTo>
                    <a:pt x="11476" y="1227"/>
                  </a:lnTo>
                  <a:lnTo>
                    <a:pt x="11268" y="1019"/>
                  </a:lnTo>
                  <a:lnTo>
                    <a:pt x="11019" y="853"/>
                  </a:lnTo>
                  <a:lnTo>
                    <a:pt x="10748" y="687"/>
                  </a:lnTo>
                  <a:lnTo>
                    <a:pt x="10457" y="520"/>
                  </a:lnTo>
                  <a:lnTo>
                    <a:pt x="10146" y="396"/>
                  </a:lnTo>
                  <a:lnTo>
                    <a:pt x="9813" y="292"/>
                  </a:lnTo>
                  <a:lnTo>
                    <a:pt x="9460" y="208"/>
                  </a:lnTo>
                  <a:lnTo>
                    <a:pt x="9085" y="125"/>
                  </a:lnTo>
                  <a:lnTo>
                    <a:pt x="8711" y="63"/>
                  </a:lnTo>
                  <a:lnTo>
                    <a:pt x="8316" y="21"/>
                  </a:lnTo>
                  <a:lnTo>
                    <a:pt x="79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61F80E63-5352-7851-CEF5-3A823D08B251}"/>
              </a:ext>
            </a:extLst>
          </p:cNvPr>
          <p:cNvPicPr>
            <a:picLocks noChangeAspect="1"/>
          </p:cNvPicPr>
          <p:nvPr/>
        </p:nvPicPr>
        <p:blipFill>
          <a:blip r:embed="rId3"/>
          <a:stretch>
            <a:fillRect/>
          </a:stretch>
        </p:blipFill>
        <p:spPr>
          <a:xfrm>
            <a:off x="487280" y="915350"/>
            <a:ext cx="3859942" cy="2224130"/>
          </a:xfrm>
          <a:prstGeom prst="rect">
            <a:avLst/>
          </a:prstGeom>
          <a:effectLst>
            <a:glow rad="28894">
              <a:schemeClr val="tx2"/>
            </a:glow>
          </a:effectLst>
        </p:spPr>
      </p:pic>
    </p:spTree>
  </p:cSld>
  <p:clrMapOvr>
    <a:masterClrMapping/>
  </p:clrMapOvr>
  <mc:AlternateContent xmlns:mc="http://schemas.openxmlformats.org/markup-compatibility/2006" xmlns:p14="http://schemas.microsoft.com/office/powerpoint/2010/main">
    <mc:Choice Requires="p14">
      <p:transition spd="slow" p14:dur="2000" advTm="26371"/>
    </mc:Choice>
    <mc:Fallback xmlns="">
      <p:transition spd="slow" advTm="2637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Request 4</a:t>
            </a:r>
            <a:endParaRPr dirty="0"/>
          </a:p>
        </p:txBody>
      </p:sp>
      <p:sp>
        <p:nvSpPr>
          <p:cNvPr id="481" name="Google Shape;481;p34"/>
          <p:cNvSpPr txBox="1">
            <a:spLocks noGrp="1"/>
          </p:cNvSpPr>
          <p:nvPr>
            <p:ph type="subTitle" idx="2"/>
          </p:nvPr>
        </p:nvSpPr>
        <p:spPr>
          <a:xfrm>
            <a:off x="5243265" y="1654649"/>
            <a:ext cx="279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OUTPUT</a:t>
            </a:r>
            <a:endParaRPr dirty="0"/>
          </a:p>
        </p:txBody>
      </p:sp>
      <p:sp>
        <p:nvSpPr>
          <p:cNvPr id="3" name="Subtitle 2">
            <a:extLst>
              <a:ext uri="{FF2B5EF4-FFF2-40B4-BE49-F238E27FC236}">
                <a16:creationId xmlns:a16="http://schemas.microsoft.com/office/drawing/2014/main" id="{06781E08-9B38-E9F4-F7DF-19955849CAF7}"/>
              </a:ext>
            </a:extLst>
          </p:cNvPr>
          <p:cNvSpPr>
            <a:spLocks noGrp="1"/>
          </p:cNvSpPr>
          <p:nvPr>
            <p:ph type="subTitle" idx="1"/>
          </p:nvPr>
        </p:nvSpPr>
        <p:spPr>
          <a:xfrm>
            <a:off x="713250" y="1654649"/>
            <a:ext cx="2796900" cy="572700"/>
          </a:xfrm>
        </p:spPr>
        <p:txBody>
          <a:bodyPr/>
          <a:lstStyle/>
          <a:p>
            <a:r>
              <a:rPr lang="en-US" dirty="0"/>
              <a:t>QUESTION</a:t>
            </a:r>
          </a:p>
        </p:txBody>
      </p:sp>
      <p:sp>
        <p:nvSpPr>
          <p:cNvPr id="6" name="Google Shape;478;p34">
            <a:extLst>
              <a:ext uri="{FF2B5EF4-FFF2-40B4-BE49-F238E27FC236}">
                <a16:creationId xmlns:a16="http://schemas.microsoft.com/office/drawing/2014/main" id="{D2B10351-312B-D9E9-9C8E-A336AD17FC9A}"/>
              </a:ext>
            </a:extLst>
          </p:cNvPr>
          <p:cNvSpPr txBox="1">
            <a:spLocks noGrp="1"/>
          </p:cNvSpPr>
          <p:nvPr>
            <p:ph type="subTitle" idx="3"/>
          </p:nvPr>
        </p:nvSpPr>
        <p:spPr>
          <a:xfrm>
            <a:off x="713248" y="2227349"/>
            <a:ext cx="4041631" cy="2375874"/>
          </a:xfrm>
          <a:prstGeom prst="rect">
            <a:avLst/>
          </a:prstGeom>
        </p:spPr>
        <p:txBody>
          <a:bodyPr spcFirstLastPara="1" wrap="square" lIns="91425" tIns="91425" rIns="91425" bIns="91425" anchor="t" anchorCtr="0">
            <a:noAutofit/>
          </a:bodyPr>
          <a:lstStyle/>
          <a:p>
            <a:pPr>
              <a:spcBef>
                <a:spcPts val="0"/>
              </a:spcBef>
              <a:spcAft>
                <a:spcPts val="0"/>
              </a:spcAft>
              <a:buClr>
                <a:schemeClr val="bg1"/>
              </a:buClr>
            </a:pPr>
            <a:r>
              <a:rPr lang="en-CA" dirty="0">
                <a:solidFill>
                  <a:schemeClr val="bg1"/>
                </a:solidFill>
                <a:effectLst/>
              </a:rPr>
              <a:t>Follow-up: Which segment had the most increase in unique products in 2021 vs 2020? The final output contains these fields:</a:t>
            </a:r>
          </a:p>
          <a:p>
            <a:pPr>
              <a:spcBef>
                <a:spcPts val="0"/>
              </a:spcBef>
              <a:spcAft>
                <a:spcPts val="0"/>
              </a:spcAft>
              <a:buClr>
                <a:schemeClr val="bg1"/>
              </a:buClr>
              <a:buFont typeface="+mj-lt"/>
              <a:buAutoNum type="arabicPeriod"/>
            </a:pPr>
            <a:r>
              <a:rPr lang="en-CA" dirty="0">
                <a:solidFill>
                  <a:schemeClr val="bg1"/>
                </a:solidFill>
                <a:effectLst/>
              </a:rPr>
              <a:t>segment product_count_2020 </a:t>
            </a:r>
          </a:p>
          <a:p>
            <a:pPr>
              <a:spcBef>
                <a:spcPts val="0"/>
              </a:spcBef>
              <a:spcAft>
                <a:spcPts val="0"/>
              </a:spcAft>
              <a:buClr>
                <a:schemeClr val="bg1"/>
              </a:buClr>
              <a:buFont typeface="+mj-lt"/>
              <a:buAutoNum type="arabicPeriod"/>
            </a:pPr>
            <a:r>
              <a:rPr lang="en-CA" dirty="0">
                <a:solidFill>
                  <a:schemeClr val="bg1"/>
                </a:solidFill>
                <a:effectLst/>
              </a:rPr>
              <a:t>product_count_2021 </a:t>
            </a:r>
          </a:p>
          <a:p>
            <a:pPr>
              <a:spcBef>
                <a:spcPts val="0"/>
              </a:spcBef>
              <a:spcAft>
                <a:spcPts val="0"/>
              </a:spcAft>
              <a:buClr>
                <a:schemeClr val="bg1"/>
              </a:buClr>
              <a:buFont typeface="+mj-lt"/>
              <a:buAutoNum type="arabicPeriod"/>
            </a:pPr>
            <a:r>
              <a:rPr lang="en-CA" dirty="0">
                <a:solidFill>
                  <a:schemeClr val="bg1"/>
                </a:solidFill>
                <a:effectLst/>
              </a:rPr>
              <a:t>difference</a:t>
            </a:r>
          </a:p>
        </p:txBody>
      </p:sp>
      <p:pic>
        <p:nvPicPr>
          <p:cNvPr id="2" name="Picture 1">
            <a:extLst>
              <a:ext uri="{FF2B5EF4-FFF2-40B4-BE49-F238E27FC236}">
                <a16:creationId xmlns:a16="http://schemas.microsoft.com/office/drawing/2014/main" id="{3CA161AD-8BBB-3197-687A-335077B2FD73}"/>
              </a:ext>
            </a:extLst>
          </p:cNvPr>
          <p:cNvPicPr>
            <a:picLocks noChangeAspect="1"/>
          </p:cNvPicPr>
          <p:nvPr/>
        </p:nvPicPr>
        <p:blipFill>
          <a:blip r:embed="rId4"/>
          <a:stretch>
            <a:fillRect/>
          </a:stretch>
        </p:blipFill>
        <p:spPr>
          <a:xfrm>
            <a:off x="4894765" y="2228539"/>
            <a:ext cx="3493900" cy="1140307"/>
          </a:xfrm>
          <a:prstGeom prst="rect">
            <a:avLst/>
          </a:prstGeom>
          <a:effectLst>
            <a:glow rad="31588">
              <a:schemeClr val="accent1"/>
            </a:glow>
          </a:effectLst>
        </p:spPr>
      </p:pic>
    </p:spTree>
    <p:custDataLst>
      <p:tags r:id="rId1"/>
    </p:custDataLst>
    <p:extLst>
      <p:ext uri="{BB962C8B-B14F-4D97-AF65-F5344CB8AC3E}">
        <p14:creationId xmlns:p14="http://schemas.microsoft.com/office/powerpoint/2010/main" val="1074117404"/>
      </p:ext>
    </p:extLst>
  </p:cSld>
  <p:clrMapOvr>
    <a:masterClrMapping/>
  </p:clrMapOvr>
  <mc:AlternateContent xmlns:mc="http://schemas.openxmlformats.org/markup-compatibility/2006" xmlns:p14="http://schemas.microsoft.com/office/powerpoint/2010/main">
    <mc:Choice Requires="p14">
      <p:transition spd="slow" p14:dur="2000" advTm="12566"/>
    </mc:Choice>
    <mc:Fallback xmlns="">
      <p:transition spd="slow" advTm="125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
                                            <p:txEl>
                                              <p:pRg st="0" end="0"/>
                                            </p:txEl>
                                          </p:spTgt>
                                        </p:tgtEl>
                                        <p:attrNameLst>
                                          <p:attrName>style.visibility</p:attrName>
                                        </p:attrNameLst>
                                      </p:cBhvr>
                                      <p:to>
                                        <p:strVal val="visible"/>
                                      </p:to>
                                    </p:set>
                                    <p:animEffect transition="in" filter="dissolve">
                                      <p:cBhvr>
                                        <p:cTn id="7" dur="500"/>
                                        <p:tgtEl>
                                          <p:spTgt spid="48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34" name="Google Shape;534;p40"/>
          <p:cNvSpPr txBox="1"/>
          <p:nvPr/>
        </p:nvSpPr>
        <p:spPr>
          <a:xfrm>
            <a:off x="656704" y="1079279"/>
            <a:ext cx="2921383" cy="3842578"/>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CA" dirty="0">
                <a:solidFill>
                  <a:schemeClr val="dk1"/>
                </a:solidFill>
                <a:latin typeface="Abel"/>
                <a:ea typeface="Abel"/>
                <a:cs typeface="Abel"/>
                <a:sym typeface="Abel"/>
              </a:rPr>
              <a:t>We have significantly focused on expanding product offerings within the Accessories segment in 2021, with an increase of 34 unique products. The Notebook and Peripherals segments also had noticeable increases of 16 products each.</a:t>
            </a:r>
            <a:endParaRPr lang="en-CA" b="1" dirty="0">
              <a:solidFill>
                <a:schemeClr val="dk1"/>
              </a:solidFill>
              <a:latin typeface="Abel"/>
              <a:ea typeface="Abel"/>
              <a:cs typeface="Abel"/>
              <a:sym typeface="Abel"/>
            </a:endParaRPr>
          </a:p>
          <a:p>
            <a:pPr marL="285750" lvl="0" indent="-285750" algn="l" rtl="0">
              <a:lnSpc>
                <a:spcPct val="115000"/>
              </a:lnSpc>
              <a:spcBef>
                <a:spcPts val="0"/>
              </a:spcBef>
              <a:spcAft>
                <a:spcPts val="0"/>
              </a:spcAft>
              <a:buFont typeface="Arial" panose="020B0604020202020204" pitchFamily="34" charset="0"/>
              <a:buChar char="•"/>
            </a:pPr>
            <a:r>
              <a:rPr lang="en-CA" dirty="0">
                <a:solidFill>
                  <a:schemeClr val="dk1"/>
                </a:solidFill>
                <a:latin typeface="Abel"/>
                <a:ea typeface="Abel"/>
                <a:cs typeface="Abel"/>
                <a:sym typeface="Abel"/>
              </a:rPr>
              <a:t>The Desktop segment showed the largest percentage increase, growing over 200% from 7 to 22 unique products, which can be further expanded for an untapped opportunity for growth.</a:t>
            </a:r>
          </a:p>
        </p:txBody>
      </p:sp>
      <p:sp>
        <p:nvSpPr>
          <p:cNvPr id="538" name="Google Shape;538;p40"/>
          <p:cNvSpPr txBox="1"/>
          <p:nvPr/>
        </p:nvSpPr>
        <p:spPr>
          <a:xfrm>
            <a:off x="656704" y="788880"/>
            <a:ext cx="1629000" cy="29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Abel"/>
                <a:ea typeface="Abel"/>
                <a:cs typeface="Abel"/>
                <a:sym typeface="Abel"/>
              </a:rPr>
              <a:t>INSIGHTS</a:t>
            </a:r>
            <a:endParaRPr sz="1800" b="1" dirty="0">
              <a:solidFill>
                <a:schemeClr val="dk1"/>
              </a:solidFill>
              <a:latin typeface="Abel"/>
              <a:ea typeface="Abel"/>
              <a:cs typeface="Abel"/>
              <a:sym typeface="Abel"/>
            </a:endParaRPr>
          </a:p>
        </p:txBody>
      </p:sp>
      <p:pic>
        <p:nvPicPr>
          <p:cNvPr id="7" name="Picture 6">
            <a:extLst>
              <a:ext uri="{FF2B5EF4-FFF2-40B4-BE49-F238E27FC236}">
                <a16:creationId xmlns:a16="http://schemas.microsoft.com/office/drawing/2014/main" id="{FD35AA1E-44F2-D8D6-73A8-858EBAC9A465}"/>
              </a:ext>
            </a:extLst>
          </p:cNvPr>
          <p:cNvPicPr>
            <a:picLocks noChangeAspect="1"/>
          </p:cNvPicPr>
          <p:nvPr/>
        </p:nvPicPr>
        <p:blipFill>
          <a:blip r:embed="rId3"/>
          <a:stretch>
            <a:fillRect/>
          </a:stretch>
        </p:blipFill>
        <p:spPr>
          <a:xfrm>
            <a:off x="3759327" y="539943"/>
            <a:ext cx="5074411" cy="4063613"/>
          </a:xfrm>
          <a:prstGeom prst="rect">
            <a:avLst/>
          </a:prstGeom>
          <a:effectLst>
            <a:glow rad="31360">
              <a:schemeClr val="tx2"/>
            </a:glow>
          </a:effectLst>
        </p:spPr>
      </p:pic>
    </p:spTree>
  </p:cSld>
  <p:clrMapOvr>
    <a:masterClrMapping/>
  </p:clrMapOvr>
  <mc:AlternateContent xmlns:mc="http://schemas.openxmlformats.org/markup-compatibility/2006" xmlns:p14="http://schemas.microsoft.com/office/powerpoint/2010/main">
    <mc:Choice Requires="p14">
      <p:transition spd="slow" p14:dur="2000" advTm="39466"/>
    </mc:Choice>
    <mc:Fallback xmlns="">
      <p:transition spd="slow" advTm="394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Request 5</a:t>
            </a:r>
            <a:endParaRPr dirty="0"/>
          </a:p>
        </p:txBody>
      </p:sp>
      <p:sp>
        <p:nvSpPr>
          <p:cNvPr id="481" name="Google Shape;481;p34"/>
          <p:cNvSpPr txBox="1">
            <a:spLocks noGrp="1"/>
          </p:cNvSpPr>
          <p:nvPr>
            <p:ph type="subTitle" idx="2"/>
          </p:nvPr>
        </p:nvSpPr>
        <p:spPr>
          <a:xfrm>
            <a:off x="5243265" y="1654649"/>
            <a:ext cx="279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OUTPUT</a:t>
            </a:r>
            <a:endParaRPr dirty="0"/>
          </a:p>
        </p:txBody>
      </p:sp>
      <p:sp>
        <p:nvSpPr>
          <p:cNvPr id="3" name="Subtitle 2">
            <a:extLst>
              <a:ext uri="{FF2B5EF4-FFF2-40B4-BE49-F238E27FC236}">
                <a16:creationId xmlns:a16="http://schemas.microsoft.com/office/drawing/2014/main" id="{06781E08-9B38-E9F4-F7DF-19955849CAF7}"/>
              </a:ext>
            </a:extLst>
          </p:cNvPr>
          <p:cNvSpPr>
            <a:spLocks noGrp="1"/>
          </p:cNvSpPr>
          <p:nvPr>
            <p:ph type="subTitle" idx="1"/>
          </p:nvPr>
        </p:nvSpPr>
        <p:spPr>
          <a:xfrm>
            <a:off x="713250" y="1654649"/>
            <a:ext cx="2796900" cy="572700"/>
          </a:xfrm>
        </p:spPr>
        <p:txBody>
          <a:bodyPr/>
          <a:lstStyle/>
          <a:p>
            <a:r>
              <a:rPr lang="en-US" dirty="0"/>
              <a:t>QUESTION</a:t>
            </a:r>
          </a:p>
        </p:txBody>
      </p:sp>
      <p:sp>
        <p:nvSpPr>
          <p:cNvPr id="6" name="Google Shape;478;p34">
            <a:extLst>
              <a:ext uri="{FF2B5EF4-FFF2-40B4-BE49-F238E27FC236}">
                <a16:creationId xmlns:a16="http://schemas.microsoft.com/office/drawing/2014/main" id="{D2B10351-312B-D9E9-9C8E-A336AD17FC9A}"/>
              </a:ext>
            </a:extLst>
          </p:cNvPr>
          <p:cNvSpPr txBox="1">
            <a:spLocks noGrp="1"/>
          </p:cNvSpPr>
          <p:nvPr>
            <p:ph type="subTitle" idx="3"/>
          </p:nvPr>
        </p:nvSpPr>
        <p:spPr>
          <a:xfrm>
            <a:off x="713248" y="2227349"/>
            <a:ext cx="4041631" cy="2375874"/>
          </a:xfrm>
          <a:prstGeom prst="rect">
            <a:avLst/>
          </a:prstGeom>
        </p:spPr>
        <p:txBody>
          <a:bodyPr spcFirstLastPara="1" wrap="square" lIns="91425" tIns="91425" rIns="91425" bIns="91425" anchor="t" anchorCtr="0">
            <a:noAutofit/>
          </a:bodyPr>
          <a:lstStyle/>
          <a:p>
            <a:pPr>
              <a:spcBef>
                <a:spcPts val="0"/>
              </a:spcBef>
              <a:spcAft>
                <a:spcPts val="0"/>
              </a:spcAft>
              <a:buClr>
                <a:schemeClr val="bg1"/>
              </a:buClr>
            </a:pPr>
            <a:r>
              <a:rPr lang="en-CA" dirty="0">
                <a:solidFill>
                  <a:schemeClr val="bg1"/>
                </a:solidFill>
                <a:effectLst/>
              </a:rPr>
              <a:t>Get the products that have the highest and lowest manufacturing costs. The final output should contain these fields:</a:t>
            </a:r>
          </a:p>
          <a:p>
            <a:pPr>
              <a:spcBef>
                <a:spcPts val="0"/>
              </a:spcBef>
              <a:spcAft>
                <a:spcPts val="0"/>
              </a:spcAft>
              <a:buClr>
                <a:schemeClr val="bg1"/>
              </a:buClr>
              <a:buFont typeface="+mj-lt"/>
              <a:buAutoNum type="arabicPeriod"/>
            </a:pPr>
            <a:r>
              <a:rPr lang="en-CA" dirty="0" err="1">
                <a:solidFill>
                  <a:schemeClr val="bg1"/>
                </a:solidFill>
                <a:effectLst/>
              </a:rPr>
              <a:t>product_code</a:t>
            </a:r>
            <a:r>
              <a:rPr lang="en-CA" dirty="0">
                <a:solidFill>
                  <a:schemeClr val="bg1"/>
                </a:solidFill>
                <a:effectLst/>
              </a:rPr>
              <a:t> </a:t>
            </a:r>
          </a:p>
          <a:p>
            <a:pPr>
              <a:spcBef>
                <a:spcPts val="0"/>
              </a:spcBef>
              <a:spcAft>
                <a:spcPts val="0"/>
              </a:spcAft>
              <a:buClr>
                <a:schemeClr val="bg1"/>
              </a:buClr>
              <a:buFont typeface="+mj-lt"/>
              <a:buAutoNum type="arabicPeriod"/>
            </a:pPr>
            <a:r>
              <a:rPr lang="en-CA" dirty="0">
                <a:solidFill>
                  <a:schemeClr val="bg1"/>
                </a:solidFill>
                <a:effectLst/>
              </a:rPr>
              <a:t>product </a:t>
            </a:r>
          </a:p>
          <a:p>
            <a:pPr>
              <a:spcBef>
                <a:spcPts val="0"/>
              </a:spcBef>
              <a:spcAft>
                <a:spcPts val="0"/>
              </a:spcAft>
              <a:buClr>
                <a:schemeClr val="bg1"/>
              </a:buClr>
              <a:buFont typeface="+mj-lt"/>
              <a:buAutoNum type="arabicPeriod"/>
            </a:pPr>
            <a:r>
              <a:rPr lang="en-CA" dirty="0" err="1">
                <a:solidFill>
                  <a:schemeClr val="bg1"/>
                </a:solidFill>
                <a:effectLst/>
              </a:rPr>
              <a:t>manufacturing_cost</a:t>
            </a:r>
            <a:endParaRPr lang="en-CA" dirty="0">
              <a:solidFill>
                <a:schemeClr val="bg1"/>
              </a:solidFill>
              <a:effectLst/>
            </a:endParaRPr>
          </a:p>
          <a:p>
            <a:pPr>
              <a:spcBef>
                <a:spcPts val="0"/>
              </a:spcBef>
              <a:spcAft>
                <a:spcPts val="0"/>
              </a:spcAft>
              <a:buClr>
                <a:schemeClr val="bg1"/>
              </a:buClr>
            </a:pPr>
            <a:endParaRPr lang="en-CA" dirty="0">
              <a:solidFill>
                <a:schemeClr val="bg1"/>
              </a:solidFill>
              <a:effectLst/>
            </a:endParaRPr>
          </a:p>
        </p:txBody>
      </p:sp>
      <p:pic>
        <p:nvPicPr>
          <p:cNvPr id="2" name="Picture 1">
            <a:extLst>
              <a:ext uri="{FF2B5EF4-FFF2-40B4-BE49-F238E27FC236}">
                <a16:creationId xmlns:a16="http://schemas.microsoft.com/office/drawing/2014/main" id="{D3A43E90-06D8-6F49-50D0-A949334DB37F}"/>
              </a:ext>
            </a:extLst>
          </p:cNvPr>
          <p:cNvPicPr>
            <a:picLocks noChangeAspect="1"/>
          </p:cNvPicPr>
          <p:nvPr/>
        </p:nvPicPr>
        <p:blipFill>
          <a:blip r:embed="rId4"/>
          <a:stretch>
            <a:fillRect/>
          </a:stretch>
        </p:blipFill>
        <p:spPr>
          <a:xfrm>
            <a:off x="5219412" y="2577923"/>
            <a:ext cx="3646190" cy="572700"/>
          </a:xfrm>
          <a:prstGeom prst="rect">
            <a:avLst/>
          </a:prstGeom>
          <a:effectLst>
            <a:glow rad="31588">
              <a:schemeClr val="accent1"/>
            </a:glow>
          </a:effectLst>
        </p:spPr>
      </p:pic>
    </p:spTree>
    <p:custDataLst>
      <p:tags r:id="rId1"/>
    </p:custDataLst>
    <p:extLst>
      <p:ext uri="{BB962C8B-B14F-4D97-AF65-F5344CB8AC3E}">
        <p14:creationId xmlns:p14="http://schemas.microsoft.com/office/powerpoint/2010/main" val="2689617510"/>
      </p:ext>
    </p:extLst>
  </p:cSld>
  <p:clrMapOvr>
    <a:masterClrMapping/>
  </p:clrMapOvr>
  <mc:AlternateContent xmlns:mc="http://schemas.openxmlformats.org/markup-compatibility/2006" xmlns:p14="http://schemas.microsoft.com/office/powerpoint/2010/main">
    <mc:Choice Requires="p14">
      <p:transition spd="slow" p14:dur="2000" advTm="26680"/>
    </mc:Choice>
    <mc:Fallback xmlns="">
      <p:transition spd="slow" advTm="266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
                                            <p:txEl>
                                              <p:pRg st="0" end="0"/>
                                            </p:txEl>
                                          </p:spTgt>
                                        </p:tgtEl>
                                        <p:attrNameLst>
                                          <p:attrName>style.visibility</p:attrName>
                                        </p:attrNameLst>
                                      </p:cBhvr>
                                      <p:to>
                                        <p:strVal val="visible"/>
                                      </p:to>
                                    </p:set>
                                    <p:animEffect transition="in" filter="dissolve">
                                      <p:cBhvr>
                                        <p:cTn id="7" dur="500"/>
                                        <p:tgtEl>
                                          <p:spTgt spid="48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Request 6</a:t>
            </a:r>
            <a:endParaRPr dirty="0"/>
          </a:p>
        </p:txBody>
      </p:sp>
      <p:sp>
        <p:nvSpPr>
          <p:cNvPr id="481" name="Google Shape;481;p34"/>
          <p:cNvSpPr txBox="1">
            <a:spLocks noGrp="1"/>
          </p:cNvSpPr>
          <p:nvPr>
            <p:ph type="subTitle" idx="2"/>
          </p:nvPr>
        </p:nvSpPr>
        <p:spPr>
          <a:xfrm>
            <a:off x="5243265" y="1654649"/>
            <a:ext cx="279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OUTPUT</a:t>
            </a:r>
            <a:endParaRPr dirty="0"/>
          </a:p>
        </p:txBody>
      </p:sp>
      <p:sp>
        <p:nvSpPr>
          <p:cNvPr id="3" name="Subtitle 2">
            <a:extLst>
              <a:ext uri="{FF2B5EF4-FFF2-40B4-BE49-F238E27FC236}">
                <a16:creationId xmlns:a16="http://schemas.microsoft.com/office/drawing/2014/main" id="{06781E08-9B38-E9F4-F7DF-19955849CAF7}"/>
              </a:ext>
            </a:extLst>
          </p:cNvPr>
          <p:cNvSpPr>
            <a:spLocks noGrp="1"/>
          </p:cNvSpPr>
          <p:nvPr>
            <p:ph type="subTitle" idx="1"/>
          </p:nvPr>
        </p:nvSpPr>
        <p:spPr>
          <a:xfrm>
            <a:off x="713250" y="1654649"/>
            <a:ext cx="2796900" cy="572700"/>
          </a:xfrm>
        </p:spPr>
        <p:txBody>
          <a:bodyPr/>
          <a:lstStyle/>
          <a:p>
            <a:r>
              <a:rPr lang="en-US" dirty="0"/>
              <a:t>QUESTION</a:t>
            </a:r>
          </a:p>
        </p:txBody>
      </p:sp>
      <p:sp>
        <p:nvSpPr>
          <p:cNvPr id="6" name="Google Shape;478;p34">
            <a:extLst>
              <a:ext uri="{FF2B5EF4-FFF2-40B4-BE49-F238E27FC236}">
                <a16:creationId xmlns:a16="http://schemas.microsoft.com/office/drawing/2014/main" id="{D2B10351-312B-D9E9-9C8E-A336AD17FC9A}"/>
              </a:ext>
            </a:extLst>
          </p:cNvPr>
          <p:cNvSpPr txBox="1">
            <a:spLocks noGrp="1"/>
          </p:cNvSpPr>
          <p:nvPr>
            <p:ph type="subTitle" idx="3"/>
          </p:nvPr>
        </p:nvSpPr>
        <p:spPr>
          <a:xfrm>
            <a:off x="713248" y="2227349"/>
            <a:ext cx="4041631" cy="2375874"/>
          </a:xfrm>
          <a:prstGeom prst="rect">
            <a:avLst/>
          </a:prstGeom>
        </p:spPr>
        <p:txBody>
          <a:bodyPr spcFirstLastPara="1" wrap="square" lIns="91425" tIns="91425" rIns="91425" bIns="91425" anchor="t" anchorCtr="0">
            <a:noAutofit/>
          </a:bodyPr>
          <a:lstStyle/>
          <a:p>
            <a:pPr>
              <a:spcBef>
                <a:spcPts val="0"/>
              </a:spcBef>
              <a:spcAft>
                <a:spcPts val="0"/>
              </a:spcAft>
              <a:buClr>
                <a:schemeClr val="bg1"/>
              </a:buClr>
            </a:pPr>
            <a:r>
              <a:rPr lang="en-CA" sz="1500" dirty="0">
                <a:solidFill>
                  <a:schemeClr val="bg1"/>
                </a:solidFill>
                <a:effectLst/>
              </a:rPr>
              <a:t>Generate a report which contains the top 5 customers who received an average high </a:t>
            </a:r>
            <a:r>
              <a:rPr lang="en-CA" sz="1500" dirty="0" err="1">
                <a:solidFill>
                  <a:schemeClr val="bg1"/>
                </a:solidFill>
                <a:effectLst/>
              </a:rPr>
              <a:t>pre_invoice_discount_pct</a:t>
            </a:r>
            <a:r>
              <a:rPr lang="en-CA" sz="1500" dirty="0">
                <a:solidFill>
                  <a:schemeClr val="bg1"/>
                </a:solidFill>
                <a:effectLst/>
              </a:rPr>
              <a:t> for the fiscal year 2021 in the Indian market. The final output contains these fields, </a:t>
            </a:r>
          </a:p>
          <a:p>
            <a:pPr>
              <a:spcBef>
                <a:spcPts val="0"/>
              </a:spcBef>
              <a:spcAft>
                <a:spcPts val="0"/>
              </a:spcAft>
              <a:buClr>
                <a:schemeClr val="bg1"/>
              </a:buClr>
              <a:buFont typeface="+mj-lt"/>
              <a:buAutoNum type="arabicPeriod"/>
            </a:pPr>
            <a:r>
              <a:rPr lang="en-CA" sz="1500" dirty="0" err="1">
                <a:solidFill>
                  <a:schemeClr val="bg1"/>
                </a:solidFill>
                <a:effectLst/>
              </a:rPr>
              <a:t>customer_code</a:t>
            </a:r>
            <a:endParaRPr lang="en-CA" sz="1500" dirty="0">
              <a:solidFill>
                <a:schemeClr val="bg1"/>
              </a:solidFill>
              <a:effectLst/>
            </a:endParaRPr>
          </a:p>
          <a:p>
            <a:pPr>
              <a:spcBef>
                <a:spcPts val="0"/>
              </a:spcBef>
              <a:spcAft>
                <a:spcPts val="0"/>
              </a:spcAft>
              <a:buClr>
                <a:schemeClr val="bg1"/>
              </a:buClr>
              <a:buFont typeface="+mj-lt"/>
              <a:buAutoNum type="arabicPeriod"/>
            </a:pPr>
            <a:r>
              <a:rPr lang="en-CA" sz="1500" dirty="0">
                <a:solidFill>
                  <a:schemeClr val="bg1"/>
                </a:solidFill>
                <a:effectLst/>
              </a:rPr>
              <a:t>customer </a:t>
            </a:r>
          </a:p>
          <a:p>
            <a:pPr>
              <a:spcBef>
                <a:spcPts val="0"/>
              </a:spcBef>
              <a:spcAft>
                <a:spcPts val="0"/>
              </a:spcAft>
              <a:buClr>
                <a:schemeClr val="bg1"/>
              </a:buClr>
              <a:buFont typeface="+mj-lt"/>
              <a:buAutoNum type="arabicPeriod"/>
            </a:pPr>
            <a:r>
              <a:rPr lang="en-CA" sz="1500" dirty="0" err="1">
                <a:solidFill>
                  <a:schemeClr val="bg1"/>
                </a:solidFill>
                <a:effectLst/>
              </a:rPr>
              <a:t>average_discount_percentage</a:t>
            </a:r>
            <a:endParaRPr lang="en-CA" sz="1500" dirty="0">
              <a:solidFill>
                <a:schemeClr val="bg1"/>
              </a:solidFill>
              <a:effectLst/>
            </a:endParaRPr>
          </a:p>
          <a:p>
            <a:pPr>
              <a:spcBef>
                <a:spcPts val="0"/>
              </a:spcBef>
              <a:spcAft>
                <a:spcPts val="0"/>
              </a:spcAft>
              <a:buClr>
                <a:schemeClr val="bg1"/>
              </a:buClr>
            </a:pPr>
            <a:endParaRPr lang="en-CA" sz="1500" dirty="0">
              <a:solidFill>
                <a:schemeClr val="bg1"/>
              </a:solidFill>
              <a:effectLst/>
            </a:endParaRPr>
          </a:p>
        </p:txBody>
      </p:sp>
      <p:pic>
        <p:nvPicPr>
          <p:cNvPr id="4" name="Picture 3">
            <a:extLst>
              <a:ext uri="{FF2B5EF4-FFF2-40B4-BE49-F238E27FC236}">
                <a16:creationId xmlns:a16="http://schemas.microsoft.com/office/drawing/2014/main" id="{92A9B7CD-2C68-2514-8BC8-900E13D912B4}"/>
              </a:ext>
            </a:extLst>
          </p:cNvPr>
          <p:cNvPicPr>
            <a:picLocks noChangeAspect="1"/>
          </p:cNvPicPr>
          <p:nvPr/>
        </p:nvPicPr>
        <p:blipFill>
          <a:blip r:embed="rId4"/>
          <a:stretch>
            <a:fillRect/>
          </a:stretch>
        </p:blipFill>
        <p:spPr>
          <a:xfrm>
            <a:off x="5243265" y="2343370"/>
            <a:ext cx="3096476" cy="1041805"/>
          </a:xfrm>
          <a:prstGeom prst="rect">
            <a:avLst/>
          </a:prstGeom>
          <a:effectLst>
            <a:glow rad="35536">
              <a:schemeClr val="accent1"/>
            </a:glow>
          </a:effectLst>
        </p:spPr>
      </p:pic>
    </p:spTree>
    <p:custDataLst>
      <p:tags r:id="rId1"/>
    </p:custDataLst>
    <p:extLst>
      <p:ext uri="{BB962C8B-B14F-4D97-AF65-F5344CB8AC3E}">
        <p14:creationId xmlns:p14="http://schemas.microsoft.com/office/powerpoint/2010/main" val="602698082"/>
      </p:ext>
    </p:extLst>
  </p:cSld>
  <p:clrMapOvr>
    <a:masterClrMapping/>
  </p:clrMapOvr>
  <mc:AlternateContent xmlns:mc="http://schemas.openxmlformats.org/markup-compatibility/2006" xmlns:p14="http://schemas.microsoft.com/office/powerpoint/2010/main">
    <mc:Choice Requires="p14">
      <p:transition spd="slow" p14:dur="2000" advTm="24866"/>
    </mc:Choice>
    <mc:Fallback xmlns="">
      <p:transition spd="slow" advTm="248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1">
                                            <p:txEl>
                                              <p:pRg st="0" end="0"/>
                                            </p:txEl>
                                          </p:spTgt>
                                        </p:tgtEl>
                                        <p:attrNameLst>
                                          <p:attrName>style.visibility</p:attrName>
                                        </p:attrNameLst>
                                      </p:cBhvr>
                                      <p:to>
                                        <p:strVal val="visible"/>
                                      </p:to>
                                    </p:set>
                                    <p:animEffect transition="in" filter="dissolve">
                                      <p:cBhvr>
                                        <p:cTn id="10" dur="500"/>
                                        <p:tgtEl>
                                          <p:spTgt spid="4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15" name="Subtitle 9">
            <a:extLst>
              <a:ext uri="{FF2B5EF4-FFF2-40B4-BE49-F238E27FC236}">
                <a16:creationId xmlns:a16="http://schemas.microsoft.com/office/drawing/2014/main" id="{441CF027-EA79-60F1-7B10-B081BF6766A3}"/>
              </a:ext>
            </a:extLst>
          </p:cNvPr>
          <p:cNvSpPr>
            <a:spLocks noGrp="1"/>
          </p:cNvSpPr>
          <p:nvPr>
            <p:ph type="subTitle" idx="1"/>
          </p:nvPr>
        </p:nvSpPr>
        <p:spPr>
          <a:xfrm>
            <a:off x="1452455" y="3262760"/>
            <a:ext cx="5825624" cy="1510396"/>
          </a:xfrm>
        </p:spPr>
        <p:txBody>
          <a:bodyPr/>
          <a:lstStyle/>
          <a:p>
            <a:pPr algn="l"/>
            <a:r>
              <a:rPr lang="en-US" sz="1600" dirty="0"/>
              <a:t>INSIGHTS:</a:t>
            </a:r>
          </a:p>
          <a:p>
            <a:pPr algn="l">
              <a:buFont typeface="Arial" panose="020B0604020202020204" pitchFamily="34" charset="0"/>
              <a:buChar char="•"/>
            </a:pPr>
            <a:r>
              <a:rPr lang="en-CA" sz="1600" dirty="0"/>
              <a:t>In FY 2021, the top 5 customers in the Indian market had a similar average discount percentage overall. Flipkart had the highest average pre-invoice discount of 30.83%, while Amazon had the lowest of that with a rate of 29.33%. </a:t>
            </a:r>
            <a:endParaRPr lang="en-US" sz="1600" b="0" dirty="0"/>
          </a:p>
        </p:txBody>
      </p:sp>
      <p:pic>
        <p:nvPicPr>
          <p:cNvPr id="16" name="Picture 15">
            <a:extLst>
              <a:ext uri="{FF2B5EF4-FFF2-40B4-BE49-F238E27FC236}">
                <a16:creationId xmlns:a16="http://schemas.microsoft.com/office/drawing/2014/main" id="{9111CBEB-BBAA-81E4-FD4D-9A811930FC99}"/>
              </a:ext>
            </a:extLst>
          </p:cNvPr>
          <p:cNvPicPr>
            <a:picLocks noChangeAspect="1"/>
          </p:cNvPicPr>
          <p:nvPr/>
        </p:nvPicPr>
        <p:blipFill>
          <a:blip r:embed="rId3"/>
          <a:stretch>
            <a:fillRect/>
          </a:stretch>
        </p:blipFill>
        <p:spPr>
          <a:xfrm>
            <a:off x="2397236" y="489614"/>
            <a:ext cx="4540360" cy="2645821"/>
          </a:xfrm>
          <a:prstGeom prst="rect">
            <a:avLst/>
          </a:prstGeom>
          <a:effectLst>
            <a:glow rad="29350">
              <a:schemeClr val="tx2"/>
            </a:glow>
          </a:effectLst>
        </p:spPr>
      </p:pic>
    </p:spTree>
  </p:cSld>
  <p:clrMapOvr>
    <a:masterClrMapping/>
  </p:clrMapOvr>
  <mc:AlternateContent xmlns:mc="http://schemas.openxmlformats.org/markup-compatibility/2006" xmlns:p14="http://schemas.microsoft.com/office/powerpoint/2010/main">
    <mc:Choice Requires="p14">
      <p:transition spd="slow" p14:dur="2000" advTm="21035"/>
    </mc:Choice>
    <mc:Fallback xmlns="">
      <p:transition spd="slow" advTm="2103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Request 7</a:t>
            </a:r>
            <a:endParaRPr dirty="0"/>
          </a:p>
        </p:txBody>
      </p:sp>
      <p:sp>
        <p:nvSpPr>
          <p:cNvPr id="481" name="Google Shape;481;p34"/>
          <p:cNvSpPr txBox="1">
            <a:spLocks noGrp="1"/>
          </p:cNvSpPr>
          <p:nvPr>
            <p:ph type="subTitle" idx="2"/>
          </p:nvPr>
        </p:nvSpPr>
        <p:spPr>
          <a:xfrm>
            <a:off x="5243265" y="1654649"/>
            <a:ext cx="279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OUTPUT</a:t>
            </a:r>
            <a:endParaRPr dirty="0"/>
          </a:p>
        </p:txBody>
      </p:sp>
      <p:sp>
        <p:nvSpPr>
          <p:cNvPr id="3" name="Subtitle 2">
            <a:extLst>
              <a:ext uri="{FF2B5EF4-FFF2-40B4-BE49-F238E27FC236}">
                <a16:creationId xmlns:a16="http://schemas.microsoft.com/office/drawing/2014/main" id="{06781E08-9B38-E9F4-F7DF-19955849CAF7}"/>
              </a:ext>
            </a:extLst>
          </p:cNvPr>
          <p:cNvSpPr>
            <a:spLocks noGrp="1"/>
          </p:cNvSpPr>
          <p:nvPr>
            <p:ph type="subTitle" idx="1"/>
          </p:nvPr>
        </p:nvSpPr>
        <p:spPr>
          <a:xfrm>
            <a:off x="713250" y="1654649"/>
            <a:ext cx="2796900" cy="572700"/>
          </a:xfrm>
        </p:spPr>
        <p:txBody>
          <a:bodyPr/>
          <a:lstStyle/>
          <a:p>
            <a:r>
              <a:rPr lang="en-US" dirty="0"/>
              <a:t>QUESTION</a:t>
            </a:r>
          </a:p>
        </p:txBody>
      </p:sp>
      <p:sp>
        <p:nvSpPr>
          <p:cNvPr id="6" name="Google Shape;478;p34">
            <a:extLst>
              <a:ext uri="{FF2B5EF4-FFF2-40B4-BE49-F238E27FC236}">
                <a16:creationId xmlns:a16="http://schemas.microsoft.com/office/drawing/2014/main" id="{D2B10351-312B-D9E9-9C8E-A336AD17FC9A}"/>
              </a:ext>
            </a:extLst>
          </p:cNvPr>
          <p:cNvSpPr txBox="1">
            <a:spLocks noGrp="1"/>
          </p:cNvSpPr>
          <p:nvPr>
            <p:ph type="subTitle" idx="3"/>
          </p:nvPr>
        </p:nvSpPr>
        <p:spPr>
          <a:xfrm>
            <a:off x="713248" y="2227349"/>
            <a:ext cx="4041631" cy="2375874"/>
          </a:xfrm>
          <a:prstGeom prst="rect">
            <a:avLst/>
          </a:prstGeom>
        </p:spPr>
        <p:txBody>
          <a:bodyPr spcFirstLastPara="1" wrap="square" lIns="91425" tIns="91425" rIns="91425" bIns="91425" anchor="t" anchorCtr="0">
            <a:noAutofit/>
          </a:bodyPr>
          <a:lstStyle/>
          <a:p>
            <a:pPr>
              <a:spcBef>
                <a:spcPts val="0"/>
              </a:spcBef>
              <a:spcAft>
                <a:spcPts val="0"/>
              </a:spcAft>
              <a:buClr>
                <a:schemeClr val="bg1"/>
              </a:buClr>
            </a:pPr>
            <a:r>
              <a:rPr lang="en-CA" sz="1300" dirty="0">
                <a:solidFill>
                  <a:schemeClr val="bg1"/>
                </a:solidFill>
                <a:effectLst/>
              </a:rPr>
              <a:t>Get the complete report of the Gross sales amount for the customer “</a:t>
            </a:r>
            <a:r>
              <a:rPr lang="en-CA" sz="1300" dirty="0" err="1">
                <a:solidFill>
                  <a:schemeClr val="bg1"/>
                </a:solidFill>
                <a:effectLst/>
              </a:rPr>
              <a:t>Atliq</a:t>
            </a:r>
            <a:r>
              <a:rPr lang="en-CA" sz="1300" dirty="0">
                <a:solidFill>
                  <a:schemeClr val="bg1"/>
                </a:solidFill>
                <a:effectLst/>
              </a:rPr>
              <a:t> Exclusive” for each month. This analysis helps to get an idea of low and high-performing months and take strategic decisions.</a:t>
            </a:r>
          </a:p>
          <a:p>
            <a:pPr>
              <a:spcBef>
                <a:spcPts val="0"/>
              </a:spcBef>
              <a:spcAft>
                <a:spcPts val="0"/>
              </a:spcAft>
              <a:buClr>
                <a:schemeClr val="bg1"/>
              </a:buClr>
            </a:pPr>
            <a:endParaRPr lang="en-CA" sz="1300" dirty="0">
              <a:solidFill>
                <a:schemeClr val="bg1"/>
              </a:solidFill>
              <a:effectLst/>
            </a:endParaRPr>
          </a:p>
          <a:p>
            <a:pPr>
              <a:spcBef>
                <a:spcPts val="0"/>
              </a:spcBef>
              <a:spcAft>
                <a:spcPts val="0"/>
              </a:spcAft>
              <a:buClr>
                <a:schemeClr val="bg1"/>
              </a:buClr>
            </a:pPr>
            <a:r>
              <a:rPr lang="en-CA" sz="1300" dirty="0">
                <a:solidFill>
                  <a:schemeClr val="bg1"/>
                </a:solidFill>
                <a:effectLst/>
              </a:rPr>
              <a:t>The final report contains these columns: </a:t>
            </a:r>
          </a:p>
          <a:p>
            <a:pPr>
              <a:spcBef>
                <a:spcPts val="0"/>
              </a:spcBef>
              <a:spcAft>
                <a:spcPts val="0"/>
              </a:spcAft>
              <a:buClr>
                <a:schemeClr val="bg1"/>
              </a:buClr>
              <a:buFont typeface="+mj-lt"/>
              <a:buAutoNum type="arabicPeriod"/>
            </a:pPr>
            <a:r>
              <a:rPr lang="en-CA" sz="1300" dirty="0">
                <a:solidFill>
                  <a:schemeClr val="bg1"/>
                </a:solidFill>
                <a:effectLst/>
              </a:rPr>
              <a:t>Month </a:t>
            </a:r>
          </a:p>
          <a:p>
            <a:pPr>
              <a:spcBef>
                <a:spcPts val="0"/>
              </a:spcBef>
              <a:spcAft>
                <a:spcPts val="0"/>
              </a:spcAft>
              <a:buClr>
                <a:schemeClr val="bg1"/>
              </a:buClr>
              <a:buFont typeface="+mj-lt"/>
              <a:buAutoNum type="arabicPeriod"/>
            </a:pPr>
            <a:r>
              <a:rPr lang="en-CA" sz="1300" dirty="0">
                <a:solidFill>
                  <a:schemeClr val="bg1"/>
                </a:solidFill>
                <a:effectLst/>
              </a:rPr>
              <a:t>Year</a:t>
            </a:r>
          </a:p>
          <a:p>
            <a:pPr>
              <a:spcBef>
                <a:spcPts val="0"/>
              </a:spcBef>
              <a:spcAft>
                <a:spcPts val="0"/>
              </a:spcAft>
              <a:buClr>
                <a:schemeClr val="bg1"/>
              </a:buClr>
              <a:buFont typeface="+mj-lt"/>
              <a:buAutoNum type="arabicPeriod"/>
            </a:pPr>
            <a:r>
              <a:rPr lang="en-CA" sz="1300" dirty="0">
                <a:solidFill>
                  <a:schemeClr val="bg1"/>
                </a:solidFill>
                <a:effectLst/>
              </a:rPr>
              <a:t>Gross sales </a:t>
            </a:r>
          </a:p>
          <a:p>
            <a:pPr>
              <a:spcBef>
                <a:spcPts val="0"/>
              </a:spcBef>
              <a:spcAft>
                <a:spcPts val="0"/>
              </a:spcAft>
              <a:buClr>
                <a:schemeClr val="bg1"/>
              </a:buClr>
              <a:buFont typeface="+mj-lt"/>
              <a:buAutoNum type="arabicPeriod"/>
            </a:pPr>
            <a:r>
              <a:rPr lang="en-CA" sz="1300" dirty="0">
                <a:solidFill>
                  <a:schemeClr val="bg1"/>
                </a:solidFill>
                <a:effectLst/>
              </a:rPr>
              <a:t>Amount </a:t>
            </a:r>
          </a:p>
        </p:txBody>
      </p:sp>
      <p:pic>
        <p:nvPicPr>
          <p:cNvPr id="2" name="Picture 1">
            <a:extLst>
              <a:ext uri="{FF2B5EF4-FFF2-40B4-BE49-F238E27FC236}">
                <a16:creationId xmlns:a16="http://schemas.microsoft.com/office/drawing/2014/main" id="{B14B6D80-8936-BAB0-4B48-C91427773A62}"/>
              </a:ext>
            </a:extLst>
          </p:cNvPr>
          <p:cNvPicPr>
            <a:picLocks noChangeAspect="1"/>
          </p:cNvPicPr>
          <p:nvPr/>
        </p:nvPicPr>
        <p:blipFill>
          <a:blip r:embed="rId4"/>
          <a:stretch>
            <a:fillRect/>
          </a:stretch>
        </p:blipFill>
        <p:spPr>
          <a:xfrm>
            <a:off x="6385523" y="1654649"/>
            <a:ext cx="1445419" cy="2790162"/>
          </a:xfrm>
          <a:prstGeom prst="rect">
            <a:avLst/>
          </a:prstGeom>
          <a:effectLst>
            <a:glow rad="31588">
              <a:schemeClr val="accent1"/>
            </a:glow>
          </a:effectLst>
        </p:spPr>
      </p:pic>
    </p:spTree>
    <p:custDataLst>
      <p:tags r:id="rId1"/>
    </p:custDataLst>
    <p:extLst>
      <p:ext uri="{BB962C8B-B14F-4D97-AF65-F5344CB8AC3E}">
        <p14:creationId xmlns:p14="http://schemas.microsoft.com/office/powerpoint/2010/main" val="261963410"/>
      </p:ext>
    </p:extLst>
  </p:cSld>
  <p:clrMapOvr>
    <a:masterClrMapping/>
  </p:clrMapOvr>
  <mc:AlternateContent xmlns:mc="http://schemas.openxmlformats.org/markup-compatibility/2006" xmlns:p14="http://schemas.microsoft.com/office/powerpoint/2010/main">
    <mc:Choice Requires="p14">
      <p:transition spd="slow" p14:dur="2000" advTm="19366"/>
    </mc:Choice>
    <mc:Fallback xmlns="">
      <p:transition spd="slow" advTm="193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1">
                                            <p:txEl>
                                              <p:pRg st="0" end="0"/>
                                            </p:txEl>
                                          </p:spTgt>
                                        </p:tgtEl>
                                        <p:attrNameLst>
                                          <p:attrName>style.visibility</p:attrName>
                                        </p:attrNameLst>
                                      </p:cBhvr>
                                      <p:to>
                                        <p:strVal val="visible"/>
                                      </p:to>
                                    </p:set>
                                    <p:animEffect transition="in" filter="dissolve">
                                      <p:cBhvr>
                                        <p:cTn id="10" dur="500"/>
                                        <p:tgtEl>
                                          <p:spTgt spid="4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56"/>
          <p:cNvSpPr txBox="1">
            <a:spLocks noGrp="1"/>
          </p:cNvSpPr>
          <p:nvPr>
            <p:ph type="title"/>
          </p:nvPr>
        </p:nvSpPr>
        <p:spPr>
          <a:xfrm>
            <a:off x="1881842" y="599323"/>
            <a:ext cx="5380316" cy="11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Table of Contents</a:t>
            </a:r>
            <a:endParaRPr sz="4000" dirty="0"/>
          </a:p>
        </p:txBody>
      </p:sp>
      <p:sp>
        <p:nvSpPr>
          <p:cNvPr id="5" name="Google Shape;349;p31">
            <a:extLst>
              <a:ext uri="{FF2B5EF4-FFF2-40B4-BE49-F238E27FC236}">
                <a16:creationId xmlns:a16="http://schemas.microsoft.com/office/drawing/2014/main" id="{2009F1C5-F5BB-F682-29D1-C374EE91AECC}"/>
              </a:ext>
            </a:extLst>
          </p:cNvPr>
          <p:cNvSpPr txBox="1">
            <a:spLocks/>
          </p:cNvSpPr>
          <p:nvPr/>
        </p:nvSpPr>
        <p:spPr>
          <a:xfrm>
            <a:off x="2266118" y="1931667"/>
            <a:ext cx="884100" cy="23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b="1" dirty="0">
                <a:latin typeface="Poppins" pitchFamily="2" charset="77"/>
                <a:cs typeface="Poppins" pitchFamily="2" charset="77"/>
              </a:rPr>
              <a:t>1</a:t>
            </a:r>
          </a:p>
        </p:txBody>
      </p:sp>
      <p:sp>
        <p:nvSpPr>
          <p:cNvPr id="6" name="Google Shape;349;p31">
            <a:extLst>
              <a:ext uri="{FF2B5EF4-FFF2-40B4-BE49-F238E27FC236}">
                <a16:creationId xmlns:a16="http://schemas.microsoft.com/office/drawing/2014/main" id="{4C057589-21C7-4DFC-625F-C5D2E9E86ED7}"/>
              </a:ext>
            </a:extLst>
          </p:cNvPr>
          <p:cNvSpPr txBox="1">
            <a:spLocks/>
          </p:cNvSpPr>
          <p:nvPr/>
        </p:nvSpPr>
        <p:spPr>
          <a:xfrm>
            <a:off x="2297922" y="2571750"/>
            <a:ext cx="884100" cy="23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b="1" dirty="0">
                <a:latin typeface="Poppins" pitchFamily="2" charset="77"/>
                <a:cs typeface="Poppins" pitchFamily="2" charset="77"/>
              </a:rPr>
              <a:t>2</a:t>
            </a:r>
          </a:p>
        </p:txBody>
      </p:sp>
      <p:sp>
        <p:nvSpPr>
          <p:cNvPr id="8" name="Google Shape;349;p31">
            <a:extLst>
              <a:ext uri="{FF2B5EF4-FFF2-40B4-BE49-F238E27FC236}">
                <a16:creationId xmlns:a16="http://schemas.microsoft.com/office/drawing/2014/main" id="{5DC6C9F2-98EE-EC5B-CAD1-D0C9B413410C}"/>
              </a:ext>
            </a:extLst>
          </p:cNvPr>
          <p:cNvSpPr txBox="1">
            <a:spLocks/>
          </p:cNvSpPr>
          <p:nvPr/>
        </p:nvSpPr>
        <p:spPr>
          <a:xfrm>
            <a:off x="2297922" y="3211833"/>
            <a:ext cx="884100" cy="23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800" b="1" dirty="0">
                <a:latin typeface="Poppins" pitchFamily="2" charset="77"/>
                <a:cs typeface="Poppins" pitchFamily="2" charset="77"/>
              </a:rPr>
              <a:t>3</a:t>
            </a:r>
          </a:p>
        </p:txBody>
      </p:sp>
      <p:sp>
        <p:nvSpPr>
          <p:cNvPr id="9" name="Google Shape;341;p31">
            <a:extLst>
              <a:ext uri="{FF2B5EF4-FFF2-40B4-BE49-F238E27FC236}">
                <a16:creationId xmlns:a16="http://schemas.microsoft.com/office/drawing/2014/main" id="{C1720710-D67D-8831-5918-D56C72036F79}"/>
              </a:ext>
            </a:extLst>
          </p:cNvPr>
          <p:cNvSpPr txBox="1">
            <a:spLocks noGrp="1"/>
          </p:cNvSpPr>
          <p:nvPr>
            <p:ph type="subTitle" idx="1"/>
          </p:nvPr>
        </p:nvSpPr>
        <p:spPr>
          <a:xfrm>
            <a:off x="3318739" y="1968884"/>
            <a:ext cx="3344453" cy="295799"/>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Clr>
                <a:schemeClr val="dk1"/>
              </a:buClr>
              <a:buSzPts val="1100"/>
              <a:buFont typeface="Arial"/>
              <a:buNone/>
            </a:pPr>
            <a:r>
              <a:rPr lang="en" sz="2600" b="1" dirty="0"/>
              <a:t>Business Background</a:t>
            </a:r>
            <a:endParaRPr sz="2600" b="1" dirty="0"/>
          </a:p>
        </p:txBody>
      </p:sp>
      <p:sp>
        <p:nvSpPr>
          <p:cNvPr id="10" name="Google Shape;341;p31">
            <a:extLst>
              <a:ext uri="{FF2B5EF4-FFF2-40B4-BE49-F238E27FC236}">
                <a16:creationId xmlns:a16="http://schemas.microsoft.com/office/drawing/2014/main" id="{01004371-A4B4-AC95-CB38-2F1647EC3964}"/>
              </a:ext>
            </a:extLst>
          </p:cNvPr>
          <p:cNvSpPr txBox="1">
            <a:spLocks/>
          </p:cNvSpPr>
          <p:nvPr/>
        </p:nvSpPr>
        <p:spPr>
          <a:xfrm>
            <a:off x="3318739" y="2614710"/>
            <a:ext cx="3344453" cy="2957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0" indent="0" algn="just">
              <a:spcAft>
                <a:spcPts val="1600"/>
              </a:spcAft>
              <a:buSzPts val="1100"/>
              <a:buFont typeface="Arial"/>
              <a:buNone/>
            </a:pPr>
            <a:r>
              <a:rPr lang="en-CA" sz="2600" b="1" dirty="0"/>
              <a:t>Database Schema</a:t>
            </a:r>
          </a:p>
        </p:txBody>
      </p:sp>
      <p:sp>
        <p:nvSpPr>
          <p:cNvPr id="11" name="Google Shape;341;p31">
            <a:extLst>
              <a:ext uri="{FF2B5EF4-FFF2-40B4-BE49-F238E27FC236}">
                <a16:creationId xmlns:a16="http://schemas.microsoft.com/office/drawing/2014/main" id="{B327AEA1-FD53-6EF0-9FB8-9FFA42FCE176}"/>
              </a:ext>
            </a:extLst>
          </p:cNvPr>
          <p:cNvSpPr txBox="1">
            <a:spLocks/>
          </p:cNvSpPr>
          <p:nvPr/>
        </p:nvSpPr>
        <p:spPr>
          <a:xfrm>
            <a:off x="3318738" y="3260536"/>
            <a:ext cx="3344453" cy="2957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0" indent="0" algn="just">
              <a:spcAft>
                <a:spcPts val="1600"/>
              </a:spcAft>
              <a:buSzPts val="1100"/>
              <a:buFont typeface="Arial"/>
              <a:buNone/>
            </a:pPr>
            <a:r>
              <a:rPr lang="en-CA" sz="2600" b="1" dirty="0" err="1"/>
              <a:t>Ad_Hoc</a:t>
            </a:r>
            <a:r>
              <a:rPr lang="en-CA" sz="2600" b="1" dirty="0"/>
              <a:t> Requests</a:t>
            </a:r>
          </a:p>
        </p:txBody>
      </p:sp>
    </p:spTree>
  </p:cSld>
  <p:clrMapOvr>
    <a:masterClrMapping/>
  </p:clrMapOvr>
  <mc:AlternateContent xmlns:mc="http://schemas.openxmlformats.org/markup-compatibility/2006" xmlns:p14="http://schemas.microsoft.com/office/powerpoint/2010/main">
    <mc:Choice Requires="p14">
      <p:transition spd="slow" p14:dur="2000" advTm="19615"/>
    </mc:Choice>
    <mc:Fallback xmlns="">
      <p:transition spd="slow" advTm="1961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pic>
        <p:nvPicPr>
          <p:cNvPr id="28" name="Picture 27">
            <a:extLst>
              <a:ext uri="{FF2B5EF4-FFF2-40B4-BE49-F238E27FC236}">
                <a16:creationId xmlns:a16="http://schemas.microsoft.com/office/drawing/2014/main" id="{5F7C416F-739C-8BB0-3AE4-3AABE09EBA42}"/>
              </a:ext>
            </a:extLst>
          </p:cNvPr>
          <p:cNvPicPr>
            <a:picLocks noChangeAspect="1"/>
          </p:cNvPicPr>
          <p:nvPr/>
        </p:nvPicPr>
        <p:blipFill>
          <a:blip r:embed="rId3"/>
          <a:stretch>
            <a:fillRect/>
          </a:stretch>
        </p:blipFill>
        <p:spPr>
          <a:xfrm>
            <a:off x="2065901" y="511092"/>
            <a:ext cx="5012198" cy="2648111"/>
          </a:xfrm>
          <a:prstGeom prst="rect">
            <a:avLst/>
          </a:prstGeom>
          <a:effectLst>
            <a:glow rad="34438">
              <a:schemeClr val="tx2"/>
            </a:glow>
          </a:effectLst>
        </p:spPr>
      </p:pic>
      <p:sp>
        <p:nvSpPr>
          <p:cNvPr id="29" name="Subtitle 9">
            <a:extLst>
              <a:ext uri="{FF2B5EF4-FFF2-40B4-BE49-F238E27FC236}">
                <a16:creationId xmlns:a16="http://schemas.microsoft.com/office/drawing/2014/main" id="{8583B9F6-4DF1-CF2B-675E-A1733EDD940B}"/>
              </a:ext>
            </a:extLst>
          </p:cNvPr>
          <p:cNvSpPr>
            <a:spLocks noGrp="1"/>
          </p:cNvSpPr>
          <p:nvPr>
            <p:ph type="subTitle" idx="1"/>
          </p:nvPr>
        </p:nvSpPr>
        <p:spPr>
          <a:xfrm>
            <a:off x="539372" y="3366127"/>
            <a:ext cx="8065256" cy="1510396"/>
          </a:xfrm>
        </p:spPr>
        <p:txBody>
          <a:bodyPr/>
          <a:lstStyle/>
          <a:p>
            <a:pPr algn="l"/>
            <a:r>
              <a:rPr lang="en-US" sz="1400" dirty="0"/>
              <a:t>INSIGHTS:</a:t>
            </a:r>
          </a:p>
          <a:p>
            <a:pPr algn="l">
              <a:buFont typeface="Arial" panose="020B0604020202020204" pitchFamily="34" charset="0"/>
              <a:buChar char="•"/>
            </a:pPr>
            <a:r>
              <a:rPr lang="en-CA" sz="1400" b="0" dirty="0"/>
              <a:t>This line chart shows the gross sales amounts for the customer “</a:t>
            </a:r>
            <a:r>
              <a:rPr lang="en-CA" sz="1400" b="0" dirty="0" err="1"/>
              <a:t>Atliq</a:t>
            </a:r>
            <a:r>
              <a:rPr lang="en-CA" sz="1400" b="0" dirty="0"/>
              <a:t> Exclusive” over a period of two years. There is a noticeable seasonal trend with </a:t>
            </a:r>
            <a:r>
              <a:rPr lang="en-CA" sz="1400" b="0" dirty="0">
                <a:solidFill>
                  <a:srgbClr val="0070C0"/>
                </a:solidFill>
              </a:rPr>
              <a:t>a drop in gross sales amounts in the early to mid 2020</a:t>
            </a:r>
            <a:r>
              <a:rPr lang="en-CA" sz="1400" b="0" dirty="0"/>
              <a:t>, which was followed by </a:t>
            </a:r>
            <a:r>
              <a:rPr lang="en-CA" sz="1400" b="0" dirty="0">
                <a:solidFill>
                  <a:srgbClr val="FF0000"/>
                </a:solidFill>
              </a:rPr>
              <a:t>a significant increase in the latter part of the year</a:t>
            </a:r>
            <a:r>
              <a:rPr lang="en-CA" sz="1400" b="0" dirty="0"/>
              <a:t>, and </a:t>
            </a:r>
            <a:r>
              <a:rPr lang="en-CA" sz="1400" b="0" dirty="0">
                <a:solidFill>
                  <a:srgbClr val="FF0000"/>
                </a:solidFill>
              </a:rPr>
              <a:t>the highest gross sales amount about $32M occurs in November 2020</a:t>
            </a:r>
            <a:r>
              <a:rPr lang="en-CA" sz="1400" b="0" dirty="0"/>
              <a:t>.</a:t>
            </a:r>
            <a:endParaRPr lang="en-US" sz="1400" b="0" dirty="0"/>
          </a:p>
        </p:txBody>
      </p:sp>
    </p:spTree>
  </p:cSld>
  <p:clrMapOvr>
    <a:masterClrMapping/>
  </p:clrMapOvr>
  <mc:AlternateContent xmlns:mc="http://schemas.openxmlformats.org/markup-compatibility/2006" xmlns:p14="http://schemas.microsoft.com/office/powerpoint/2010/main">
    <mc:Choice Requires="p14">
      <p:transition spd="slow" p14:dur="2000" advTm="27566"/>
    </mc:Choice>
    <mc:Fallback xmlns="">
      <p:transition spd="slow" advTm="2756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Request 8</a:t>
            </a:r>
            <a:endParaRPr dirty="0"/>
          </a:p>
        </p:txBody>
      </p:sp>
      <p:sp>
        <p:nvSpPr>
          <p:cNvPr id="481" name="Google Shape;481;p34"/>
          <p:cNvSpPr txBox="1">
            <a:spLocks noGrp="1"/>
          </p:cNvSpPr>
          <p:nvPr>
            <p:ph type="subTitle" idx="2"/>
          </p:nvPr>
        </p:nvSpPr>
        <p:spPr>
          <a:xfrm>
            <a:off x="5243265" y="1654649"/>
            <a:ext cx="279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OUTPUT</a:t>
            </a:r>
            <a:endParaRPr dirty="0"/>
          </a:p>
        </p:txBody>
      </p:sp>
      <p:sp>
        <p:nvSpPr>
          <p:cNvPr id="3" name="Subtitle 2">
            <a:extLst>
              <a:ext uri="{FF2B5EF4-FFF2-40B4-BE49-F238E27FC236}">
                <a16:creationId xmlns:a16="http://schemas.microsoft.com/office/drawing/2014/main" id="{06781E08-9B38-E9F4-F7DF-19955849CAF7}"/>
              </a:ext>
            </a:extLst>
          </p:cNvPr>
          <p:cNvSpPr>
            <a:spLocks noGrp="1"/>
          </p:cNvSpPr>
          <p:nvPr>
            <p:ph type="subTitle" idx="1"/>
          </p:nvPr>
        </p:nvSpPr>
        <p:spPr>
          <a:xfrm>
            <a:off x="713250" y="1654649"/>
            <a:ext cx="2796900" cy="572700"/>
          </a:xfrm>
        </p:spPr>
        <p:txBody>
          <a:bodyPr/>
          <a:lstStyle/>
          <a:p>
            <a:r>
              <a:rPr lang="en-US" dirty="0"/>
              <a:t>QUESTION</a:t>
            </a:r>
          </a:p>
        </p:txBody>
      </p:sp>
      <p:sp>
        <p:nvSpPr>
          <p:cNvPr id="6" name="Google Shape;478;p34">
            <a:extLst>
              <a:ext uri="{FF2B5EF4-FFF2-40B4-BE49-F238E27FC236}">
                <a16:creationId xmlns:a16="http://schemas.microsoft.com/office/drawing/2014/main" id="{D2B10351-312B-D9E9-9C8E-A336AD17FC9A}"/>
              </a:ext>
            </a:extLst>
          </p:cNvPr>
          <p:cNvSpPr txBox="1">
            <a:spLocks noGrp="1"/>
          </p:cNvSpPr>
          <p:nvPr>
            <p:ph type="subTitle" idx="3"/>
          </p:nvPr>
        </p:nvSpPr>
        <p:spPr>
          <a:xfrm>
            <a:off x="713248" y="2227349"/>
            <a:ext cx="4041631" cy="2375874"/>
          </a:xfrm>
          <a:prstGeom prst="rect">
            <a:avLst/>
          </a:prstGeom>
        </p:spPr>
        <p:txBody>
          <a:bodyPr spcFirstLastPara="1" wrap="square" lIns="91425" tIns="91425" rIns="91425" bIns="91425" anchor="t" anchorCtr="0">
            <a:noAutofit/>
          </a:bodyPr>
          <a:lstStyle/>
          <a:p>
            <a:pPr>
              <a:spcBef>
                <a:spcPts val="0"/>
              </a:spcBef>
              <a:spcAft>
                <a:spcPts val="0"/>
              </a:spcAft>
              <a:buClr>
                <a:schemeClr val="bg1"/>
              </a:buClr>
            </a:pPr>
            <a:r>
              <a:rPr lang="en-CA" sz="1300" dirty="0">
                <a:solidFill>
                  <a:schemeClr val="bg1"/>
                </a:solidFill>
                <a:effectLst/>
              </a:rPr>
              <a:t>In which quarter of 2020, got the maximum </a:t>
            </a:r>
            <a:r>
              <a:rPr lang="en-CA" sz="1300" dirty="0" err="1">
                <a:solidFill>
                  <a:schemeClr val="bg1"/>
                </a:solidFill>
                <a:effectLst/>
              </a:rPr>
              <a:t>total_sold_quantity</a:t>
            </a:r>
            <a:r>
              <a:rPr lang="en-CA" sz="1300" dirty="0">
                <a:solidFill>
                  <a:schemeClr val="bg1"/>
                </a:solidFill>
                <a:effectLst/>
              </a:rPr>
              <a:t>? The final output contains these fields sorted by:</a:t>
            </a:r>
          </a:p>
          <a:p>
            <a:pPr>
              <a:spcBef>
                <a:spcPts val="0"/>
              </a:spcBef>
              <a:spcAft>
                <a:spcPts val="0"/>
              </a:spcAft>
              <a:buClr>
                <a:schemeClr val="bg1"/>
              </a:buClr>
            </a:pPr>
            <a:r>
              <a:rPr lang="en-CA" sz="1300" dirty="0">
                <a:solidFill>
                  <a:schemeClr val="bg1"/>
                </a:solidFill>
                <a:effectLst/>
              </a:rPr>
              <a:t>1. Quarter </a:t>
            </a:r>
          </a:p>
          <a:p>
            <a:pPr>
              <a:spcBef>
                <a:spcPts val="0"/>
              </a:spcBef>
              <a:spcAft>
                <a:spcPts val="0"/>
              </a:spcAft>
              <a:buClr>
                <a:schemeClr val="bg1"/>
              </a:buClr>
            </a:pPr>
            <a:r>
              <a:rPr lang="en-CA" sz="1300" dirty="0">
                <a:solidFill>
                  <a:schemeClr val="bg1"/>
                </a:solidFill>
                <a:effectLst/>
              </a:rPr>
              <a:t>2. </a:t>
            </a:r>
            <a:r>
              <a:rPr lang="en-CA" sz="1300" dirty="0" err="1">
                <a:solidFill>
                  <a:schemeClr val="bg1"/>
                </a:solidFill>
                <a:effectLst/>
              </a:rPr>
              <a:t>total_sold_quantity</a:t>
            </a:r>
            <a:endParaRPr lang="en-CA" sz="1300" dirty="0">
              <a:solidFill>
                <a:schemeClr val="bg1"/>
              </a:solidFill>
              <a:effectLst/>
            </a:endParaRPr>
          </a:p>
        </p:txBody>
      </p:sp>
      <p:pic>
        <p:nvPicPr>
          <p:cNvPr id="4" name="Picture 3">
            <a:extLst>
              <a:ext uri="{FF2B5EF4-FFF2-40B4-BE49-F238E27FC236}">
                <a16:creationId xmlns:a16="http://schemas.microsoft.com/office/drawing/2014/main" id="{325BB101-1967-CD85-A02B-C5F11D657B12}"/>
              </a:ext>
            </a:extLst>
          </p:cNvPr>
          <p:cNvPicPr>
            <a:picLocks noChangeAspect="1"/>
          </p:cNvPicPr>
          <p:nvPr/>
        </p:nvPicPr>
        <p:blipFill>
          <a:blip r:embed="rId4"/>
          <a:stretch>
            <a:fillRect/>
          </a:stretch>
        </p:blipFill>
        <p:spPr>
          <a:xfrm>
            <a:off x="5243265" y="2227349"/>
            <a:ext cx="1654959" cy="855689"/>
          </a:xfrm>
          <a:prstGeom prst="rect">
            <a:avLst/>
          </a:prstGeom>
          <a:effectLst>
            <a:glow rad="36391">
              <a:schemeClr val="accent1"/>
            </a:glow>
          </a:effectLst>
        </p:spPr>
      </p:pic>
    </p:spTree>
    <p:custDataLst>
      <p:tags r:id="rId1"/>
    </p:custDataLst>
    <p:extLst>
      <p:ext uri="{BB962C8B-B14F-4D97-AF65-F5344CB8AC3E}">
        <p14:creationId xmlns:p14="http://schemas.microsoft.com/office/powerpoint/2010/main" val="751683302"/>
      </p:ext>
    </p:extLst>
  </p:cSld>
  <p:clrMapOvr>
    <a:masterClrMapping/>
  </p:clrMapOvr>
  <mc:AlternateContent xmlns:mc="http://schemas.openxmlformats.org/markup-compatibility/2006" xmlns:p14="http://schemas.microsoft.com/office/powerpoint/2010/main">
    <mc:Choice Requires="p14">
      <p:transition spd="slow" p14:dur="2000" advTm="10167"/>
    </mc:Choice>
    <mc:Fallback xmlns="">
      <p:transition spd="slow" advTm="101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1">
                                            <p:txEl>
                                              <p:pRg st="0" end="0"/>
                                            </p:txEl>
                                          </p:spTgt>
                                        </p:tgtEl>
                                        <p:attrNameLst>
                                          <p:attrName>style.visibility</p:attrName>
                                        </p:attrNameLst>
                                      </p:cBhvr>
                                      <p:to>
                                        <p:strVal val="visible"/>
                                      </p:to>
                                    </p:set>
                                    <p:animEffect transition="in" filter="dissolve">
                                      <p:cBhvr>
                                        <p:cTn id="10" dur="500"/>
                                        <p:tgtEl>
                                          <p:spTgt spid="4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21" name="Subtitle 9">
            <a:extLst>
              <a:ext uri="{FF2B5EF4-FFF2-40B4-BE49-F238E27FC236}">
                <a16:creationId xmlns:a16="http://schemas.microsoft.com/office/drawing/2014/main" id="{E19D969B-BD60-659D-6E08-B3FF0D254102}"/>
              </a:ext>
            </a:extLst>
          </p:cNvPr>
          <p:cNvSpPr>
            <a:spLocks noGrp="1"/>
          </p:cNvSpPr>
          <p:nvPr>
            <p:ph type="subTitle" idx="1"/>
          </p:nvPr>
        </p:nvSpPr>
        <p:spPr>
          <a:xfrm>
            <a:off x="425151" y="3241489"/>
            <a:ext cx="3496235" cy="1156447"/>
          </a:xfrm>
        </p:spPr>
        <p:txBody>
          <a:bodyPr/>
          <a:lstStyle/>
          <a:p>
            <a:r>
              <a:rPr lang="en-US" sz="1600" b="0" dirty="0">
                <a:solidFill>
                  <a:srgbClr val="FF0000"/>
                </a:solidFill>
              </a:rPr>
              <a:t>In the first quarter of FY 2020</a:t>
            </a:r>
            <a:r>
              <a:rPr lang="en-US" sz="1600" b="0" dirty="0"/>
              <a:t>, </a:t>
            </a:r>
            <a:r>
              <a:rPr lang="en-US" sz="1600" b="0" dirty="0" err="1"/>
              <a:t>Atliq</a:t>
            </a:r>
            <a:r>
              <a:rPr lang="en-US" sz="1600" b="0" dirty="0"/>
              <a:t> had the </a:t>
            </a:r>
            <a:r>
              <a:rPr lang="en-US" sz="1600" b="0" dirty="0">
                <a:solidFill>
                  <a:srgbClr val="FF0000"/>
                </a:solidFill>
              </a:rPr>
              <a:t>most total quarterly sold quantity</a:t>
            </a:r>
            <a:r>
              <a:rPr lang="en-US" sz="1600" b="0" dirty="0"/>
              <a:t> with about </a:t>
            </a:r>
            <a:r>
              <a:rPr lang="en-US" sz="1600" b="0" dirty="0">
                <a:solidFill>
                  <a:srgbClr val="FF0000"/>
                </a:solidFill>
              </a:rPr>
              <a:t>7 million units</a:t>
            </a:r>
            <a:r>
              <a:rPr lang="en-US" sz="1600" b="0" dirty="0"/>
              <a:t>.</a:t>
            </a:r>
          </a:p>
        </p:txBody>
      </p:sp>
      <p:pic>
        <p:nvPicPr>
          <p:cNvPr id="23" name="Picture 22">
            <a:extLst>
              <a:ext uri="{FF2B5EF4-FFF2-40B4-BE49-F238E27FC236}">
                <a16:creationId xmlns:a16="http://schemas.microsoft.com/office/drawing/2014/main" id="{B80B7C5D-4945-D24F-C0F5-F685E0CC223B}"/>
              </a:ext>
            </a:extLst>
          </p:cNvPr>
          <p:cNvPicPr>
            <a:picLocks noChangeAspect="1"/>
          </p:cNvPicPr>
          <p:nvPr/>
        </p:nvPicPr>
        <p:blipFill>
          <a:blip r:embed="rId4"/>
          <a:stretch>
            <a:fillRect/>
          </a:stretch>
        </p:blipFill>
        <p:spPr>
          <a:xfrm>
            <a:off x="5128485" y="745564"/>
            <a:ext cx="3287640" cy="1970742"/>
          </a:xfrm>
          <a:prstGeom prst="rect">
            <a:avLst/>
          </a:prstGeom>
          <a:effectLst>
            <a:glow rad="27639">
              <a:schemeClr val="accent1"/>
            </a:glow>
          </a:effectLst>
        </p:spPr>
      </p:pic>
      <p:pic>
        <p:nvPicPr>
          <p:cNvPr id="25" name="Picture 24">
            <a:extLst>
              <a:ext uri="{FF2B5EF4-FFF2-40B4-BE49-F238E27FC236}">
                <a16:creationId xmlns:a16="http://schemas.microsoft.com/office/drawing/2014/main" id="{22C80390-B3EB-1489-AD8D-E1061D11AFF7}"/>
              </a:ext>
            </a:extLst>
          </p:cNvPr>
          <p:cNvPicPr>
            <a:picLocks noChangeAspect="1"/>
          </p:cNvPicPr>
          <p:nvPr/>
        </p:nvPicPr>
        <p:blipFill>
          <a:blip r:embed="rId5"/>
          <a:stretch>
            <a:fillRect/>
          </a:stretch>
        </p:blipFill>
        <p:spPr>
          <a:xfrm>
            <a:off x="703189" y="745564"/>
            <a:ext cx="3312327" cy="1970742"/>
          </a:xfrm>
          <a:prstGeom prst="rect">
            <a:avLst/>
          </a:prstGeom>
          <a:effectLst>
            <a:glow rad="31284">
              <a:schemeClr val="tx2"/>
            </a:glow>
          </a:effectLst>
        </p:spPr>
      </p:pic>
      <p:sp>
        <p:nvSpPr>
          <p:cNvPr id="26" name="Subtitle 9">
            <a:extLst>
              <a:ext uri="{FF2B5EF4-FFF2-40B4-BE49-F238E27FC236}">
                <a16:creationId xmlns:a16="http://schemas.microsoft.com/office/drawing/2014/main" id="{EE251303-5E09-143C-21D1-7514B5906B53}"/>
              </a:ext>
            </a:extLst>
          </p:cNvPr>
          <p:cNvSpPr txBox="1">
            <a:spLocks/>
          </p:cNvSpPr>
          <p:nvPr/>
        </p:nvSpPr>
        <p:spPr>
          <a:xfrm>
            <a:off x="4886270" y="3462619"/>
            <a:ext cx="3496235" cy="9353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SemiBold"/>
              <a:buNone/>
              <a:defRPr sz="2400" b="1"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2pPr>
            <a:lvl3pPr marL="1371600" marR="0" lvl="2" indent="-317500" algn="l" rtl="0">
              <a:lnSpc>
                <a:spcPct val="115000"/>
              </a:lnSpc>
              <a:spcBef>
                <a:spcPts val="160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3pPr>
            <a:lvl4pPr marL="1828800" marR="0" lvl="3" indent="-317500" algn="l" rtl="0">
              <a:lnSpc>
                <a:spcPct val="115000"/>
              </a:lnSpc>
              <a:spcBef>
                <a:spcPts val="160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4pPr>
            <a:lvl5pPr marL="2286000" marR="0" lvl="4" indent="-317500" algn="l" rtl="0">
              <a:lnSpc>
                <a:spcPct val="115000"/>
              </a:lnSpc>
              <a:spcBef>
                <a:spcPts val="160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5pPr>
            <a:lvl6pPr marL="2743200" marR="0" lvl="5" indent="-317500" algn="l" rtl="0">
              <a:lnSpc>
                <a:spcPct val="115000"/>
              </a:lnSpc>
              <a:spcBef>
                <a:spcPts val="160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6pPr>
            <a:lvl7pPr marL="3200400" marR="0" lvl="6" indent="-317500" algn="l" rtl="0">
              <a:lnSpc>
                <a:spcPct val="115000"/>
              </a:lnSpc>
              <a:spcBef>
                <a:spcPts val="160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7pPr>
            <a:lvl8pPr marL="3657600" marR="0" lvl="7" indent="-317500" algn="l" rtl="0">
              <a:lnSpc>
                <a:spcPct val="115000"/>
              </a:lnSpc>
              <a:spcBef>
                <a:spcPts val="160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8pPr>
            <a:lvl9pPr marL="4114800" marR="0" lvl="8" indent="-317500" algn="l" rtl="0">
              <a:lnSpc>
                <a:spcPct val="115000"/>
              </a:lnSpc>
              <a:spcBef>
                <a:spcPts val="1600"/>
              </a:spcBef>
              <a:spcAft>
                <a:spcPts val="1600"/>
              </a:spcAft>
              <a:buClr>
                <a:schemeClr val="dk2"/>
              </a:buClr>
              <a:buSzPts val="1400"/>
              <a:buFont typeface="Abel"/>
              <a:buNone/>
              <a:defRPr sz="1400" b="0" i="0" u="none" strike="noStrike" cap="none">
                <a:solidFill>
                  <a:schemeClr val="dk2"/>
                </a:solidFill>
                <a:latin typeface="Abel"/>
                <a:ea typeface="Abel"/>
                <a:cs typeface="Abel"/>
                <a:sym typeface="Abel"/>
              </a:defRPr>
            </a:lvl9pPr>
          </a:lstStyle>
          <a:p>
            <a:r>
              <a:rPr lang="en-US" sz="1600" b="0" dirty="0" err="1">
                <a:solidFill>
                  <a:schemeClr val="bg1"/>
                </a:solidFill>
              </a:rPr>
              <a:t>Atliq's</a:t>
            </a:r>
            <a:r>
              <a:rPr lang="en-US" sz="1600" b="0" dirty="0">
                <a:solidFill>
                  <a:schemeClr val="bg1"/>
                </a:solidFill>
              </a:rPr>
              <a:t> sales volume in the first half of FY 2020 accounted for a large proportion of the annual sales volume.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2466"/>
    </mc:Choice>
    <mc:Fallback xmlns="">
      <p:transition spd="slow" advTm="22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dissolve">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Request 9</a:t>
            </a:r>
            <a:endParaRPr dirty="0"/>
          </a:p>
        </p:txBody>
      </p:sp>
      <p:sp>
        <p:nvSpPr>
          <p:cNvPr id="481" name="Google Shape;481;p34"/>
          <p:cNvSpPr txBox="1">
            <a:spLocks noGrp="1"/>
          </p:cNvSpPr>
          <p:nvPr>
            <p:ph type="subTitle" idx="2"/>
          </p:nvPr>
        </p:nvSpPr>
        <p:spPr>
          <a:xfrm>
            <a:off x="5243265" y="1654649"/>
            <a:ext cx="279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OUTPUT</a:t>
            </a:r>
            <a:endParaRPr dirty="0"/>
          </a:p>
        </p:txBody>
      </p:sp>
      <p:sp>
        <p:nvSpPr>
          <p:cNvPr id="3" name="Subtitle 2">
            <a:extLst>
              <a:ext uri="{FF2B5EF4-FFF2-40B4-BE49-F238E27FC236}">
                <a16:creationId xmlns:a16="http://schemas.microsoft.com/office/drawing/2014/main" id="{06781E08-9B38-E9F4-F7DF-19955849CAF7}"/>
              </a:ext>
            </a:extLst>
          </p:cNvPr>
          <p:cNvSpPr>
            <a:spLocks noGrp="1"/>
          </p:cNvSpPr>
          <p:nvPr>
            <p:ph type="subTitle" idx="1"/>
          </p:nvPr>
        </p:nvSpPr>
        <p:spPr>
          <a:xfrm>
            <a:off x="713250" y="1654649"/>
            <a:ext cx="2796900" cy="572700"/>
          </a:xfrm>
        </p:spPr>
        <p:txBody>
          <a:bodyPr/>
          <a:lstStyle/>
          <a:p>
            <a:r>
              <a:rPr lang="en-US" dirty="0"/>
              <a:t>QUESTION</a:t>
            </a:r>
          </a:p>
        </p:txBody>
      </p:sp>
      <p:pic>
        <p:nvPicPr>
          <p:cNvPr id="7" name="Picture 6">
            <a:extLst>
              <a:ext uri="{FF2B5EF4-FFF2-40B4-BE49-F238E27FC236}">
                <a16:creationId xmlns:a16="http://schemas.microsoft.com/office/drawing/2014/main" id="{0CB66B77-E64E-2B83-3D20-22A5CFD12083}"/>
              </a:ext>
            </a:extLst>
          </p:cNvPr>
          <p:cNvPicPr>
            <a:picLocks noChangeAspect="1"/>
          </p:cNvPicPr>
          <p:nvPr/>
        </p:nvPicPr>
        <p:blipFill>
          <a:blip r:embed="rId4"/>
          <a:stretch>
            <a:fillRect/>
          </a:stretch>
        </p:blipFill>
        <p:spPr>
          <a:xfrm>
            <a:off x="5243265" y="2322980"/>
            <a:ext cx="2530144" cy="816908"/>
          </a:xfrm>
          <a:prstGeom prst="rect">
            <a:avLst/>
          </a:prstGeom>
          <a:effectLst>
            <a:glow rad="37050">
              <a:schemeClr val="accent1"/>
            </a:glow>
          </a:effectLst>
        </p:spPr>
      </p:pic>
      <p:sp>
        <p:nvSpPr>
          <p:cNvPr id="8" name="Google Shape;478;p34">
            <a:extLst>
              <a:ext uri="{FF2B5EF4-FFF2-40B4-BE49-F238E27FC236}">
                <a16:creationId xmlns:a16="http://schemas.microsoft.com/office/drawing/2014/main" id="{28071C7D-9AF6-6DEC-926C-8C010CE5CC08}"/>
              </a:ext>
            </a:extLst>
          </p:cNvPr>
          <p:cNvSpPr txBox="1">
            <a:spLocks noGrp="1"/>
          </p:cNvSpPr>
          <p:nvPr>
            <p:ph type="subTitle" idx="3"/>
          </p:nvPr>
        </p:nvSpPr>
        <p:spPr>
          <a:xfrm>
            <a:off x="713248" y="2227349"/>
            <a:ext cx="4041631" cy="2375874"/>
          </a:xfrm>
          <a:prstGeom prst="rect">
            <a:avLst/>
          </a:prstGeom>
        </p:spPr>
        <p:txBody>
          <a:bodyPr spcFirstLastPara="1" wrap="square" lIns="91425" tIns="91425" rIns="91425" bIns="91425" anchor="t" anchorCtr="0">
            <a:noAutofit/>
          </a:bodyPr>
          <a:lstStyle/>
          <a:p>
            <a:pPr>
              <a:spcBef>
                <a:spcPts val="0"/>
              </a:spcBef>
              <a:spcAft>
                <a:spcPts val="0"/>
              </a:spcAft>
              <a:buClr>
                <a:schemeClr val="bg1"/>
              </a:buClr>
            </a:pPr>
            <a:r>
              <a:rPr lang="en-CA" sz="1600" dirty="0">
                <a:solidFill>
                  <a:schemeClr val="bg1"/>
                </a:solidFill>
                <a:effectLst/>
              </a:rPr>
              <a:t>Which channel helped to bring more gross sales in the fiscal year 2021 and the percentage of contribution? The final output contains these fields:</a:t>
            </a:r>
          </a:p>
          <a:p>
            <a:pPr>
              <a:spcBef>
                <a:spcPts val="0"/>
              </a:spcBef>
              <a:spcAft>
                <a:spcPts val="0"/>
              </a:spcAft>
              <a:buClr>
                <a:schemeClr val="bg1"/>
              </a:buClr>
              <a:buFont typeface="+mj-lt"/>
              <a:buAutoNum type="arabicPeriod"/>
            </a:pPr>
            <a:r>
              <a:rPr lang="en-CA" sz="1600" dirty="0">
                <a:solidFill>
                  <a:schemeClr val="bg1"/>
                </a:solidFill>
                <a:effectLst/>
              </a:rPr>
              <a:t>channel </a:t>
            </a:r>
          </a:p>
          <a:p>
            <a:pPr>
              <a:spcBef>
                <a:spcPts val="0"/>
              </a:spcBef>
              <a:spcAft>
                <a:spcPts val="0"/>
              </a:spcAft>
              <a:buClr>
                <a:schemeClr val="bg1"/>
              </a:buClr>
              <a:buFont typeface="+mj-lt"/>
              <a:buAutoNum type="arabicPeriod"/>
            </a:pPr>
            <a:r>
              <a:rPr lang="en-CA" sz="1600" dirty="0" err="1">
                <a:solidFill>
                  <a:schemeClr val="bg1"/>
                </a:solidFill>
                <a:effectLst/>
              </a:rPr>
              <a:t>gross_sales_mln</a:t>
            </a:r>
            <a:r>
              <a:rPr lang="en-CA" sz="1600" dirty="0">
                <a:solidFill>
                  <a:schemeClr val="bg1"/>
                </a:solidFill>
                <a:effectLst/>
              </a:rPr>
              <a:t> </a:t>
            </a:r>
          </a:p>
          <a:p>
            <a:pPr>
              <a:spcBef>
                <a:spcPts val="0"/>
              </a:spcBef>
              <a:spcAft>
                <a:spcPts val="0"/>
              </a:spcAft>
              <a:buClr>
                <a:schemeClr val="bg1"/>
              </a:buClr>
              <a:buFont typeface="+mj-lt"/>
              <a:buAutoNum type="arabicPeriod"/>
            </a:pPr>
            <a:r>
              <a:rPr lang="en-CA" sz="1600" dirty="0">
                <a:solidFill>
                  <a:schemeClr val="bg1"/>
                </a:solidFill>
                <a:effectLst/>
              </a:rPr>
              <a:t>percentage</a:t>
            </a:r>
          </a:p>
        </p:txBody>
      </p:sp>
    </p:spTree>
    <p:custDataLst>
      <p:tags r:id="rId1"/>
    </p:custDataLst>
    <p:extLst>
      <p:ext uri="{BB962C8B-B14F-4D97-AF65-F5344CB8AC3E}">
        <p14:creationId xmlns:p14="http://schemas.microsoft.com/office/powerpoint/2010/main" val="2595068319"/>
      </p:ext>
    </p:extLst>
  </p:cSld>
  <p:clrMapOvr>
    <a:masterClrMapping/>
  </p:clrMapOvr>
  <mc:AlternateContent xmlns:mc="http://schemas.openxmlformats.org/markup-compatibility/2006" xmlns:p14="http://schemas.microsoft.com/office/powerpoint/2010/main">
    <mc:Choice Requires="p14">
      <p:transition spd="slow" p14:dur="2000" advTm="13721"/>
    </mc:Choice>
    <mc:Fallback xmlns="">
      <p:transition spd="slow" advTm="137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1">
                                            <p:txEl>
                                              <p:pRg st="0" end="0"/>
                                            </p:txEl>
                                          </p:spTgt>
                                        </p:tgtEl>
                                        <p:attrNameLst>
                                          <p:attrName>style.visibility</p:attrName>
                                        </p:attrNameLst>
                                      </p:cBhvr>
                                      <p:to>
                                        <p:strVal val="visible"/>
                                      </p:to>
                                    </p:set>
                                    <p:animEffect transition="in" filter="dissolve">
                                      <p:cBhvr>
                                        <p:cTn id="10" dur="500"/>
                                        <p:tgtEl>
                                          <p:spTgt spid="4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29" name="Subtitle 9">
            <a:extLst>
              <a:ext uri="{FF2B5EF4-FFF2-40B4-BE49-F238E27FC236}">
                <a16:creationId xmlns:a16="http://schemas.microsoft.com/office/drawing/2014/main" id="{8583B9F6-4DF1-CF2B-675E-A1733EDD940B}"/>
              </a:ext>
            </a:extLst>
          </p:cNvPr>
          <p:cNvSpPr>
            <a:spLocks noGrp="1"/>
          </p:cNvSpPr>
          <p:nvPr>
            <p:ph type="subTitle" idx="1"/>
          </p:nvPr>
        </p:nvSpPr>
        <p:spPr>
          <a:xfrm>
            <a:off x="539372" y="3366127"/>
            <a:ext cx="8065256" cy="1510396"/>
          </a:xfrm>
        </p:spPr>
        <p:txBody>
          <a:bodyPr/>
          <a:lstStyle/>
          <a:p>
            <a:pPr algn="l"/>
            <a:r>
              <a:rPr lang="en-US" sz="1400" dirty="0"/>
              <a:t>INSIGHTS:</a:t>
            </a:r>
          </a:p>
          <a:p>
            <a:pPr marL="400050" indent="-285750" algn="l">
              <a:buClr>
                <a:schemeClr val="tx1"/>
              </a:buClr>
              <a:buFont typeface="Arial" panose="020B0604020202020204" pitchFamily="34" charset="0"/>
              <a:buChar char="•"/>
            </a:pPr>
            <a:r>
              <a:rPr lang="en-CA" sz="1400" b="0" dirty="0"/>
              <a:t>In FY 2021, </a:t>
            </a:r>
            <a:r>
              <a:rPr lang="en-CA" sz="1400" b="0" dirty="0">
                <a:solidFill>
                  <a:srgbClr val="FF0000"/>
                </a:solidFill>
              </a:rPr>
              <a:t>retailers brought the highest gross sales </a:t>
            </a:r>
            <a:r>
              <a:rPr lang="en-CA" sz="1400" b="0" dirty="0"/>
              <a:t>among these channels with about </a:t>
            </a:r>
            <a:r>
              <a:rPr lang="en-CA" sz="1400" b="0" dirty="0">
                <a:solidFill>
                  <a:srgbClr val="FF0000"/>
                </a:solidFill>
              </a:rPr>
              <a:t>$1924.17M</a:t>
            </a:r>
            <a:r>
              <a:rPr lang="en-CA" sz="1400" b="0" dirty="0"/>
              <a:t>, which </a:t>
            </a:r>
            <a:r>
              <a:rPr lang="en-US" sz="1400" b="0" dirty="0"/>
              <a:t>contributed to </a:t>
            </a:r>
            <a:r>
              <a:rPr lang="en-US" sz="1400" b="0" dirty="0">
                <a:solidFill>
                  <a:srgbClr val="FF0000"/>
                </a:solidFill>
              </a:rPr>
              <a:t>73% of total gross sales</a:t>
            </a:r>
            <a:r>
              <a:rPr lang="en-US" sz="1400" b="0" dirty="0"/>
              <a:t>, whereas only </a:t>
            </a:r>
            <a:r>
              <a:rPr lang="en-US" sz="1400" b="0" dirty="0">
                <a:solidFill>
                  <a:srgbClr val="0070C0"/>
                </a:solidFill>
              </a:rPr>
              <a:t>26%</a:t>
            </a:r>
            <a:r>
              <a:rPr lang="en-US" sz="1400" b="0" dirty="0"/>
              <a:t> of that came from </a:t>
            </a:r>
            <a:r>
              <a:rPr lang="en-US" sz="1400" b="0" dirty="0">
                <a:solidFill>
                  <a:srgbClr val="0070C0"/>
                </a:solidFill>
              </a:rPr>
              <a:t>direct sales </a:t>
            </a:r>
            <a:r>
              <a:rPr lang="en-US" sz="1400" b="0" dirty="0"/>
              <a:t>and the </a:t>
            </a:r>
            <a:r>
              <a:rPr lang="en-US" sz="1400" b="0" dirty="0">
                <a:solidFill>
                  <a:srgbClr val="0070C0"/>
                </a:solidFill>
              </a:rPr>
              <a:t>Distributor</a:t>
            </a:r>
            <a:r>
              <a:rPr lang="en-US" sz="1400" b="0" dirty="0"/>
              <a:t> channel.</a:t>
            </a:r>
            <a:endParaRPr lang="en-CA" sz="1400" b="0" dirty="0"/>
          </a:p>
        </p:txBody>
      </p:sp>
      <p:pic>
        <p:nvPicPr>
          <p:cNvPr id="2" name="Picture 1">
            <a:extLst>
              <a:ext uri="{FF2B5EF4-FFF2-40B4-BE49-F238E27FC236}">
                <a16:creationId xmlns:a16="http://schemas.microsoft.com/office/drawing/2014/main" id="{15E99D7B-05D6-F039-B869-D4180ACE5409}"/>
              </a:ext>
            </a:extLst>
          </p:cNvPr>
          <p:cNvPicPr>
            <a:picLocks noChangeAspect="1"/>
          </p:cNvPicPr>
          <p:nvPr/>
        </p:nvPicPr>
        <p:blipFill>
          <a:blip r:embed="rId3"/>
          <a:stretch>
            <a:fillRect/>
          </a:stretch>
        </p:blipFill>
        <p:spPr>
          <a:xfrm>
            <a:off x="919083" y="909057"/>
            <a:ext cx="3342650" cy="1988784"/>
          </a:xfrm>
          <a:prstGeom prst="rect">
            <a:avLst/>
          </a:prstGeom>
          <a:effectLst>
            <a:glow rad="25400">
              <a:schemeClr val="tx2"/>
            </a:glow>
          </a:effectLst>
        </p:spPr>
      </p:pic>
      <p:pic>
        <p:nvPicPr>
          <p:cNvPr id="3" name="Picture 2">
            <a:extLst>
              <a:ext uri="{FF2B5EF4-FFF2-40B4-BE49-F238E27FC236}">
                <a16:creationId xmlns:a16="http://schemas.microsoft.com/office/drawing/2014/main" id="{50BA0BCC-EE8A-EADE-0030-7124449F0D71}"/>
              </a:ext>
            </a:extLst>
          </p:cNvPr>
          <p:cNvPicPr>
            <a:picLocks noChangeAspect="1"/>
          </p:cNvPicPr>
          <p:nvPr/>
        </p:nvPicPr>
        <p:blipFill>
          <a:blip r:embed="rId4"/>
          <a:stretch>
            <a:fillRect/>
          </a:stretch>
        </p:blipFill>
        <p:spPr>
          <a:xfrm>
            <a:off x="4769259" y="909057"/>
            <a:ext cx="3342651" cy="1988784"/>
          </a:xfrm>
          <a:prstGeom prst="rect">
            <a:avLst/>
          </a:prstGeom>
          <a:effectLst>
            <a:glow rad="25400">
              <a:schemeClr val="tx2"/>
            </a:glow>
          </a:effectLst>
        </p:spPr>
      </p:pic>
    </p:spTree>
    <p:extLst>
      <p:ext uri="{BB962C8B-B14F-4D97-AF65-F5344CB8AC3E}">
        <p14:creationId xmlns:p14="http://schemas.microsoft.com/office/powerpoint/2010/main" val="4175910170"/>
      </p:ext>
    </p:extLst>
  </p:cSld>
  <p:clrMapOvr>
    <a:masterClrMapping/>
  </p:clrMapOvr>
  <mc:AlternateContent xmlns:mc="http://schemas.openxmlformats.org/markup-compatibility/2006" xmlns:p14="http://schemas.microsoft.com/office/powerpoint/2010/main">
    <mc:Choice Requires="p14">
      <p:transition spd="slow" p14:dur="2000" advTm="22233"/>
    </mc:Choice>
    <mc:Fallback xmlns="">
      <p:transition spd="slow" advTm="2223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Request 10</a:t>
            </a:r>
            <a:endParaRPr dirty="0"/>
          </a:p>
        </p:txBody>
      </p:sp>
      <p:sp>
        <p:nvSpPr>
          <p:cNvPr id="481" name="Google Shape;481;p34"/>
          <p:cNvSpPr txBox="1">
            <a:spLocks noGrp="1"/>
          </p:cNvSpPr>
          <p:nvPr>
            <p:ph type="subTitle" idx="2"/>
          </p:nvPr>
        </p:nvSpPr>
        <p:spPr>
          <a:xfrm>
            <a:off x="5243265" y="1654649"/>
            <a:ext cx="279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OUTPUT</a:t>
            </a:r>
            <a:endParaRPr dirty="0"/>
          </a:p>
        </p:txBody>
      </p:sp>
      <p:sp>
        <p:nvSpPr>
          <p:cNvPr id="3" name="Subtitle 2">
            <a:extLst>
              <a:ext uri="{FF2B5EF4-FFF2-40B4-BE49-F238E27FC236}">
                <a16:creationId xmlns:a16="http://schemas.microsoft.com/office/drawing/2014/main" id="{06781E08-9B38-E9F4-F7DF-19955849CAF7}"/>
              </a:ext>
            </a:extLst>
          </p:cNvPr>
          <p:cNvSpPr>
            <a:spLocks noGrp="1"/>
          </p:cNvSpPr>
          <p:nvPr>
            <p:ph type="subTitle" idx="1"/>
          </p:nvPr>
        </p:nvSpPr>
        <p:spPr>
          <a:xfrm>
            <a:off x="713250" y="1654649"/>
            <a:ext cx="2796900" cy="572700"/>
          </a:xfrm>
        </p:spPr>
        <p:txBody>
          <a:bodyPr/>
          <a:lstStyle/>
          <a:p>
            <a:r>
              <a:rPr lang="en-US" dirty="0"/>
              <a:t>QUESTION</a:t>
            </a:r>
          </a:p>
        </p:txBody>
      </p:sp>
      <p:sp>
        <p:nvSpPr>
          <p:cNvPr id="8" name="Google Shape;478;p34">
            <a:extLst>
              <a:ext uri="{FF2B5EF4-FFF2-40B4-BE49-F238E27FC236}">
                <a16:creationId xmlns:a16="http://schemas.microsoft.com/office/drawing/2014/main" id="{28071C7D-9AF6-6DEC-926C-8C010CE5CC08}"/>
              </a:ext>
            </a:extLst>
          </p:cNvPr>
          <p:cNvSpPr txBox="1">
            <a:spLocks noGrp="1"/>
          </p:cNvSpPr>
          <p:nvPr>
            <p:ph type="subTitle" idx="3"/>
          </p:nvPr>
        </p:nvSpPr>
        <p:spPr>
          <a:xfrm>
            <a:off x="713248" y="2227349"/>
            <a:ext cx="4041631" cy="2375874"/>
          </a:xfrm>
          <a:prstGeom prst="rect">
            <a:avLst/>
          </a:prstGeom>
        </p:spPr>
        <p:txBody>
          <a:bodyPr spcFirstLastPara="1" wrap="square" lIns="91425" tIns="91425" rIns="91425" bIns="91425" anchor="t" anchorCtr="0">
            <a:noAutofit/>
          </a:bodyPr>
          <a:lstStyle/>
          <a:p>
            <a:pPr>
              <a:spcBef>
                <a:spcPts val="0"/>
              </a:spcBef>
              <a:spcAft>
                <a:spcPts val="0"/>
              </a:spcAft>
              <a:buClr>
                <a:schemeClr val="bg1"/>
              </a:buClr>
            </a:pPr>
            <a:r>
              <a:rPr lang="en-CA" sz="1400" dirty="0">
                <a:solidFill>
                  <a:schemeClr val="bg1"/>
                </a:solidFill>
                <a:effectLst/>
              </a:rPr>
              <a:t>Get the Top 3 products in each division that have a high </a:t>
            </a:r>
            <a:r>
              <a:rPr lang="en-CA" sz="1400" dirty="0" err="1">
                <a:solidFill>
                  <a:schemeClr val="bg1"/>
                </a:solidFill>
                <a:effectLst/>
              </a:rPr>
              <a:t>total_sold_quantity</a:t>
            </a:r>
            <a:r>
              <a:rPr lang="en-CA" sz="1400" dirty="0">
                <a:solidFill>
                  <a:schemeClr val="bg1"/>
                </a:solidFill>
                <a:effectLst/>
              </a:rPr>
              <a:t> in the </a:t>
            </a:r>
            <a:r>
              <a:rPr lang="en-CA" sz="1400" dirty="0" err="1">
                <a:solidFill>
                  <a:schemeClr val="bg1"/>
                </a:solidFill>
                <a:effectLst/>
              </a:rPr>
              <a:t>fiscal_year</a:t>
            </a:r>
            <a:r>
              <a:rPr lang="en-CA" sz="1400" dirty="0">
                <a:solidFill>
                  <a:schemeClr val="bg1"/>
                </a:solidFill>
                <a:effectLst/>
              </a:rPr>
              <a:t> 2021? The final output contains these fields:</a:t>
            </a:r>
          </a:p>
          <a:p>
            <a:pPr>
              <a:spcBef>
                <a:spcPts val="0"/>
              </a:spcBef>
              <a:spcAft>
                <a:spcPts val="0"/>
              </a:spcAft>
              <a:buClr>
                <a:schemeClr val="bg1"/>
              </a:buClr>
            </a:pPr>
            <a:r>
              <a:rPr lang="en-CA" sz="1400" dirty="0">
                <a:solidFill>
                  <a:schemeClr val="bg1"/>
                </a:solidFill>
                <a:effectLst/>
              </a:rPr>
              <a:t>division </a:t>
            </a:r>
          </a:p>
          <a:p>
            <a:pPr>
              <a:spcBef>
                <a:spcPts val="0"/>
              </a:spcBef>
              <a:spcAft>
                <a:spcPts val="0"/>
              </a:spcAft>
              <a:buClr>
                <a:schemeClr val="bg1"/>
              </a:buClr>
            </a:pPr>
            <a:r>
              <a:rPr lang="en-CA" sz="1400" dirty="0" err="1">
                <a:solidFill>
                  <a:schemeClr val="bg1"/>
                </a:solidFill>
                <a:effectLst/>
              </a:rPr>
              <a:t>product_code</a:t>
            </a:r>
            <a:r>
              <a:rPr lang="en-CA" sz="1400" dirty="0">
                <a:solidFill>
                  <a:schemeClr val="bg1"/>
                </a:solidFill>
                <a:effectLst/>
              </a:rPr>
              <a:t> </a:t>
            </a:r>
          </a:p>
          <a:p>
            <a:pPr>
              <a:spcBef>
                <a:spcPts val="0"/>
              </a:spcBef>
              <a:spcAft>
                <a:spcPts val="0"/>
              </a:spcAft>
              <a:buClr>
                <a:schemeClr val="bg1"/>
              </a:buClr>
            </a:pPr>
            <a:r>
              <a:rPr lang="en-CA" sz="1400" dirty="0">
                <a:solidFill>
                  <a:schemeClr val="bg1"/>
                </a:solidFill>
                <a:effectLst/>
              </a:rPr>
              <a:t>product </a:t>
            </a:r>
          </a:p>
          <a:p>
            <a:pPr>
              <a:spcBef>
                <a:spcPts val="0"/>
              </a:spcBef>
              <a:spcAft>
                <a:spcPts val="0"/>
              </a:spcAft>
              <a:buClr>
                <a:schemeClr val="bg1"/>
              </a:buClr>
            </a:pPr>
            <a:r>
              <a:rPr lang="en-CA" sz="1400" dirty="0" err="1">
                <a:solidFill>
                  <a:schemeClr val="bg1"/>
                </a:solidFill>
                <a:effectLst/>
              </a:rPr>
              <a:t>total_sold_quantity</a:t>
            </a:r>
            <a:r>
              <a:rPr lang="en-CA" sz="1400" dirty="0">
                <a:solidFill>
                  <a:schemeClr val="bg1"/>
                </a:solidFill>
                <a:effectLst/>
              </a:rPr>
              <a:t> </a:t>
            </a:r>
          </a:p>
          <a:p>
            <a:pPr>
              <a:spcBef>
                <a:spcPts val="0"/>
              </a:spcBef>
              <a:spcAft>
                <a:spcPts val="0"/>
              </a:spcAft>
              <a:buClr>
                <a:schemeClr val="bg1"/>
              </a:buClr>
            </a:pPr>
            <a:r>
              <a:rPr lang="en-CA" sz="1400" dirty="0" err="1">
                <a:solidFill>
                  <a:schemeClr val="bg1"/>
                </a:solidFill>
                <a:effectLst/>
              </a:rPr>
              <a:t>rank_order</a:t>
            </a:r>
            <a:endParaRPr lang="en-CA" sz="1400" dirty="0">
              <a:solidFill>
                <a:schemeClr val="bg1"/>
              </a:solidFill>
              <a:effectLst/>
            </a:endParaRPr>
          </a:p>
        </p:txBody>
      </p:sp>
      <p:pic>
        <p:nvPicPr>
          <p:cNvPr id="2" name="Picture 1">
            <a:extLst>
              <a:ext uri="{FF2B5EF4-FFF2-40B4-BE49-F238E27FC236}">
                <a16:creationId xmlns:a16="http://schemas.microsoft.com/office/drawing/2014/main" id="{CD745FA2-0B83-87A7-F90F-5CD4A6404E2B}"/>
              </a:ext>
            </a:extLst>
          </p:cNvPr>
          <p:cNvPicPr>
            <a:picLocks noChangeAspect="1"/>
          </p:cNvPicPr>
          <p:nvPr/>
        </p:nvPicPr>
        <p:blipFill>
          <a:blip r:embed="rId4"/>
          <a:stretch>
            <a:fillRect/>
          </a:stretch>
        </p:blipFill>
        <p:spPr>
          <a:xfrm>
            <a:off x="5243265" y="2177202"/>
            <a:ext cx="3514472" cy="1374142"/>
          </a:xfrm>
          <a:prstGeom prst="rect">
            <a:avLst/>
          </a:prstGeom>
          <a:effectLst>
            <a:glow rad="27183">
              <a:schemeClr val="accent1"/>
            </a:glow>
          </a:effectLst>
        </p:spPr>
      </p:pic>
    </p:spTree>
    <p:custDataLst>
      <p:tags r:id="rId1"/>
    </p:custDataLst>
    <p:extLst>
      <p:ext uri="{BB962C8B-B14F-4D97-AF65-F5344CB8AC3E}">
        <p14:creationId xmlns:p14="http://schemas.microsoft.com/office/powerpoint/2010/main" val="2577132007"/>
      </p:ext>
    </p:extLst>
  </p:cSld>
  <p:clrMapOvr>
    <a:masterClrMapping/>
  </p:clrMapOvr>
  <mc:AlternateContent xmlns:mc="http://schemas.openxmlformats.org/markup-compatibility/2006" xmlns:p14="http://schemas.microsoft.com/office/powerpoint/2010/main">
    <mc:Choice Requires="p14">
      <p:transition spd="slow" p14:dur="2000" advTm="27271"/>
    </mc:Choice>
    <mc:Fallback xmlns="">
      <p:transition spd="slow" advTm="272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1">
                                            <p:txEl>
                                              <p:pRg st="0" end="0"/>
                                            </p:txEl>
                                          </p:spTgt>
                                        </p:tgtEl>
                                        <p:attrNameLst>
                                          <p:attrName>style.visibility</p:attrName>
                                        </p:attrNameLst>
                                      </p:cBhvr>
                                      <p:to>
                                        <p:strVal val="visible"/>
                                      </p:to>
                                    </p:set>
                                    <p:animEffect transition="in" filter="dissolve">
                                      <p:cBhvr>
                                        <p:cTn id="10" dur="500"/>
                                        <p:tgtEl>
                                          <p:spTgt spid="4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29" name="Subtitle 9">
            <a:extLst>
              <a:ext uri="{FF2B5EF4-FFF2-40B4-BE49-F238E27FC236}">
                <a16:creationId xmlns:a16="http://schemas.microsoft.com/office/drawing/2014/main" id="{8583B9F6-4DF1-CF2B-675E-A1733EDD940B}"/>
              </a:ext>
            </a:extLst>
          </p:cNvPr>
          <p:cNvSpPr>
            <a:spLocks noGrp="1"/>
          </p:cNvSpPr>
          <p:nvPr>
            <p:ph type="subTitle" idx="1"/>
          </p:nvPr>
        </p:nvSpPr>
        <p:spPr>
          <a:xfrm>
            <a:off x="5307481" y="1157139"/>
            <a:ext cx="3297146" cy="3130606"/>
          </a:xfrm>
        </p:spPr>
        <p:txBody>
          <a:bodyPr/>
          <a:lstStyle/>
          <a:p>
            <a:pPr algn="l"/>
            <a:r>
              <a:rPr lang="en-US" sz="1500" dirty="0"/>
              <a:t>INSIGHTS:</a:t>
            </a:r>
          </a:p>
          <a:p>
            <a:pPr algn="l">
              <a:buFont typeface="Arial" panose="020B0604020202020204" pitchFamily="34" charset="0"/>
              <a:buChar char="•"/>
            </a:pPr>
            <a:r>
              <a:rPr lang="en-CA" sz="1500" b="0" dirty="0">
                <a:solidFill>
                  <a:srgbClr val="FF0000"/>
                </a:solidFill>
              </a:rPr>
              <a:t>“AQ Pen Drive 2 IN 1</a:t>
            </a:r>
            <a:r>
              <a:rPr lang="en-CA" sz="1500" b="0" dirty="0"/>
              <a:t>” is the </a:t>
            </a:r>
            <a:r>
              <a:rPr lang="en-CA" sz="1500" b="0" dirty="0">
                <a:solidFill>
                  <a:srgbClr val="FF0000"/>
                </a:solidFill>
              </a:rPr>
              <a:t>bestselling</a:t>
            </a:r>
            <a:r>
              <a:rPr lang="en-CA" sz="1500" b="0" dirty="0"/>
              <a:t> products in FY2021, which falls into the No.1 division </a:t>
            </a:r>
            <a:r>
              <a:rPr lang="en-CA" sz="1500" b="0" dirty="0">
                <a:solidFill>
                  <a:srgbClr val="FF0000"/>
                </a:solidFill>
              </a:rPr>
              <a:t>”N &amp; S”</a:t>
            </a:r>
            <a:r>
              <a:rPr lang="en-CA" sz="1500" b="0" dirty="0"/>
              <a:t>, whereas </a:t>
            </a:r>
            <a:r>
              <a:rPr lang="en-CA" sz="1500" b="0" dirty="0">
                <a:solidFill>
                  <a:srgbClr val="0070C0"/>
                </a:solidFill>
              </a:rPr>
              <a:t>“AQ Digit” </a:t>
            </a:r>
            <a:r>
              <a:rPr lang="en-CA" sz="1500" b="0" dirty="0"/>
              <a:t>in the </a:t>
            </a:r>
            <a:r>
              <a:rPr lang="en-CA" sz="1500" b="0" dirty="0">
                <a:solidFill>
                  <a:srgbClr val="0070C0"/>
                </a:solidFill>
              </a:rPr>
              <a:t>“PC” </a:t>
            </a:r>
            <a:r>
              <a:rPr lang="en-CA" sz="1500" b="0" dirty="0"/>
              <a:t>division is the </a:t>
            </a:r>
            <a:r>
              <a:rPr lang="en-CA" sz="1500" b="0" dirty="0">
                <a:solidFill>
                  <a:srgbClr val="0070C0"/>
                </a:solidFill>
              </a:rPr>
              <a:t>least popular </a:t>
            </a:r>
            <a:r>
              <a:rPr lang="en-CA" sz="1500" b="0" dirty="0"/>
              <a:t>product.</a:t>
            </a:r>
          </a:p>
          <a:p>
            <a:pPr algn="l">
              <a:buFont typeface="Arial" panose="020B0604020202020204" pitchFamily="34" charset="0"/>
              <a:buChar char="•"/>
            </a:pPr>
            <a:r>
              <a:rPr lang="en-CA" sz="1500" b="0" dirty="0"/>
              <a:t>There are huge differences between the total number of sold quantity of each division.</a:t>
            </a:r>
          </a:p>
          <a:p>
            <a:pPr algn="l">
              <a:buFont typeface="Arial" panose="020B0604020202020204" pitchFamily="34" charset="0"/>
              <a:buChar char="•"/>
            </a:pPr>
            <a:r>
              <a:rPr lang="en-CA" sz="1500" b="0" dirty="0"/>
              <a:t>Overall, the products in each division had similar sales volume.</a:t>
            </a:r>
          </a:p>
          <a:p>
            <a:pPr algn="l">
              <a:buFont typeface="Arial" panose="020B0604020202020204" pitchFamily="34" charset="0"/>
              <a:buChar char="•"/>
            </a:pPr>
            <a:endParaRPr lang="en-US" sz="1400" b="0" dirty="0"/>
          </a:p>
        </p:txBody>
      </p:sp>
      <p:pic>
        <p:nvPicPr>
          <p:cNvPr id="3" name="Picture 2">
            <a:extLst>
              <a:ext uri="{FF2B5EF4-FFF2-40B4-BE49-F238E27FC236}">
                <a16:creationId xmlns:a16="http://schemas.microsoft.com/office/drawing/2014/main" id="{065FDB89-7FB9-9BB9-7BE0-1192B1A540D7}"/>
              </a:ext>
            </a:extLst>
          </p:cNvPr>
          <p:cNvPicPr>
            <a:picLocks noChangeAspect="1"/>
          </p:cNvPicPr>
          <p:nvPr/>
        </p:nvPicPr>
        <p:blipFill>
          <a:blip r:embed="rId3"/>
          <a:stretch>
            <a:fillRect/>
          </a:stretch>
        </p:blipFill>
        <p:spPr>
          <a:xfrm>
            <a:off x="536237" y="1157139"/>
            <a:ext cx="4771244" cy="3130606"/>
          </a:xfrm>
          <a:prstGeom prst="rect">
            <a:avLst/>
          </a:prstGeom>
          <a:effectLst>
            <a:glow rad="25400">
              <a:schemeClr val="tx2"/>
            </a:glow>
          </a:effectLst>
        </p:spPr>
      </p:pic>
    </p:spTree>
    <p:extLst>
      <p:ext uri="{BB962C8B-B14F-4D97-AF65-F5344CB8AC3E}">
        <p14:creationId xmlns:p14="http://schemas.microsoft.com/office/powerpoint/2010/main" val="463586868"/>
      </p:ext>
    </p:extLst>
  </p:cSld>
  <p:clrMapOvr>
    <a:masterClrMapping/>
  </p:clrMapOvr>
  <mc:AlternateContent xmlns:mc="http://schemas.openxmlformats.org/markup-compatibility/2006" xmlns:p14="http://schemas.microsoft.com/office/powerpoint/2010/main">
    <mc:Choice Requires="p14">
      <p:transition spd="slow" p14:dur="2000" advTm="25133"/>
    </mc:Choice>
    <mc:Fallback xmlns="">
      <p:transition spd="slow" advTm="2513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58"/>
          <p:cNvSpPr txBox="1">
            <a:spLocks noGrp="1"/>
          </p:cNvSpPr>
          <p:nvPr>
            <p:ph type="title"/>
          </p:nvPr>
        </p:nvSpPr>
        <p:spPr>
          <a:xfrm>
            <a:off x="4723889" y="1642371"/>
            <a:ext cx="3858900" cy="6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Thanks!</a:t>
            </a:r>
            <a:endParaRPr dirty="0"/>
          </a:p>
        </p:txBody>
      </p:sp>
      <p:grpSp>
        <p:nvGrpSpPr>
          <p:cNvPr id="1133" name="Google Shape;1133;p58"/>
          <p:cNvGrpSpPr/>
          <p:nvPr/>
        </p:nvGrpSpPr>
        <p:grpSpPr>
          <a:xfrm>
            <a:off x="5363700" y="2646038"/>
            <a:ext cx="347474" cy="347474"/>
            <a:chOff x="1243934" y="1715235"/>
            <a:chExt cx="397887" cy="397887"/>
          </a:xfrm>
        </p:grpSpPr>
        <p:sp>
          <p:nvSpPr>
            <p:cNvPr id="1134" name="Google Shape;1134;p58"/>
            <p:cNvSpPr/>
            <p:nvPr/>
          </p:nvSpPr>
          <p:spPr>
            <a:xfrm>
              <a:off x="1326305" y="1785961"/>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8"/>
            <p:cNvSpPr/>
            <p:nvPr/>
          </p:nvSpPr>
          <p:spPr>
            <a:xfrm>
              <a:off x="1243934" y="1715235"/>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8"/>
            <p:cNvSpPr/>
            <p:nvPr/>
          </p:nvSpPr>
          <p:spPr>
            <a:xfrm>
              <a:off x="1419550" y="1878830"/>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8"/>
            <p:cNvSpPr/>
            <p:nvPr/>
          </p:nvSpPr>
          <p:spPr>
            <a:xfrm>
              <a:off x="1326305" y="1879185"/>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58"/>
          <p:cNvGrpSpPr/>
          <p:nvPr/>
        </p:nvGrpSpPr>
        <p:grpSpPr>
          <a:xfrm>
            <a:off x="712238" y="707100"/>
            <a:ext cx="3067105" cy="3918175"/>
            <a:chOff x="4493438" y="707100"/>
            <a:chExt cx="3067105" cy="3918175"/>
          </a:xfrm>
        </p:grpSpPr>
        <p:sp>
          <p:nvSpPr>
            <p:cNvPr id="1139" name="Google Shape;1139;p58"/>
            <p:cNvSpPr/>
            <p:nvPr/>
          </p:nvSpPr>
          <p:spPr>
            <a:xfrm>
              <a:off x="4493438" y="4344600"/>
              <a:ext cx="3067105" cy="280675"/>
            </a:xfrm>
            <a:custGeom>
              <a:avLst/>
              <a:gdLst/>
              <a:ahLst/>
              <a:cxnLst/>
              <a:rect l="l" t="t" r="r" b="b"/>
              <a:pathLst>
                <a:path w="192295" h="11227" extrusionOk="0">
                  <a:moveTo>
                    <a:pt x="91200" y="0"/>
                  </a:moveTo>
                  <a:lnTo>
                    <a:pt x="86315" y="21"/>
                  </a:lnTo>
                  <a:lnTo>
                    <a:pt x="81512" y="63"/>
                  </a:lnTo>
                  <a:lnTo>
                    <a:pt x="76773" y="104"/>
                  </a:lnTo>
                  <a:lnTo>
                    <a:pt x="72116" y="167"/>
                  </a:lnTo>
                  <a:lnTo>
                    <a:pt x="67563" y="250"/>
                  </a:lnTo>
                  <a:lnTo>
                    <a:pt x="63094" y="333"/>
                  </a:lnTo>
                  <a:lnTo>
                    <a:pt x="58728" y="437"/>
                  </a:lnTo>
                  <a:lnTo>
                    <a:pt x="54466" y="562"/>
                  </a:lnTo>
                  <a:lnTo>
                    <a:pt x="50309" y="686"/>
                  </a:lnTo>
                  <a:lnTo>
                    <a:pt x="46296" y="811"/>
                  </a:lnTo>
                  <a:lnTo>
                    <a:pt x="42388" y="957"/>
                  </a:lnTo>
                  <a:lnTo>
                    <a:pt x="38625" y="1123"/>
                  </a:lnTo>
                  <a:lnTo>
                    <a:pt x="34987" y="1289"/>
                  </a:lnTo>
                  <a:lnTo>
                    <a:pt x="31495" y="1456"/>
                  </a:lnTo>
                  <a:lnTo>
                    <a:pt x="28169" y="1643"/>
                  </a:lnTo>
                  <a:lnTo>
                    <a:pt x="24967" y="1830"/>
                  </a:lnTo>
                  <a:lnTo>
                    <a:pt x="21953" y="2038"/>
                  </a:lnTo>
                  <a:lnTo>
                    <a:pt x="19105" y="2246"/>
                  </a:lnTo>
                  <a:lnTo>
                    <a:pt x="16423" y="2474"/>
                  </a:lnTo>
                  <a:lnTo>
                    <a:pt x="13928" y="2703"/>
                  </a:lnTo>
                  <a:lnTo>
                    <a:pt x="11600" y="2932"/>
                  </a:lnTo>
                  <a:lnTo>
                    <a:pt x="9480" y="3181"/>
                  </a:lnTo>
                  <a:lnTo>
                    <a:pt x="7546" y="3431"/>
                  </a:lnTo>
                  <a:lnTo>
                    <a:pt x="5842" y="3680"/>
                  </a:lnTo>
                  <a:lnTo>
                    <a:pt x="4324" y="3950"/>
                  </a:lnTo>
                  <a:lnTo>
                    <a:pt x="3035" y="4221"/>
                  </a:lnTo>
                  <a:lnTo>
                    <a:pt x="2453" y="4345"/>
                  </a:lnTo>
                  <a:lnTo>
                    <a:pt x="1954" y="4491"/>
                  </a:lnTo>
                  <a:lnTo>
                    <a:pt x="1497" y="4616"/>
                  </a:lnTo>
                  <a:lnTo>
                    <a:pt x="1102" y="4761"/>
                  </a:lnTo>
                  <a:lnTo>
                    <a:pt x="769" y="4907"/>
                  </a:lnTo>
                  <a:lnTo>
                    <a:pt x="499" y="5031"/>
                  </a:lnTo>
                  <a:lnTo>
                    <a:pt x="270" y="5177"/>
                  </a:lnTo>
                  <a:lnTo>
                    <a:pt x="125" y="5322"/>
                  </a:lnTo>
                  <a:lnTo>
                    <a:pt x="62" y="5405"/>
                  </a:lnTo>
                  <a:lnTo>
                    <a:pt x="21" y="5468"/>
                  </a:lnTo>
                  <a:lnTo>
                    <a:pt x="0" y="5551"/>
                  </a:lnTo>
                  <a:lnTo>
                    <a:pt x="0" y="5613"/>
                  </a:lnTo>
                  <a:lnTo>
                    <a:pt x="0" y="5676"/>
                  </a:lnTo>
                  <a:lnTo>
                    <a:pt x="21" y="5759"/>
                  </a:lnTo>
                  <a:lnTo>
                    <a:pt x="62" y="5821"/>
                  </a:lnTo>
                  <a:lnTo>
                    <a:pt x="125" y="5904"/>
                  </a:lnTo>
                  <a:lnTo>
                    <a:pt x="270" y="6050"/>
                  </a:lnTo>
                  <a:lnTo>
                    <a:pt x="499" y="6195"/>
                  </a:lnTo>
                  <a:lnTo>
                    <a:pt x="769" y="6320"/>
                  </a:lnTo>
                  <a:lnTo>
                    <a:pt x="1102" y="6466"/>
                  </a:lnTo>
                  <a:lnTo>
                    <a:pt x="1497" y="6611"/>
                  </a:lnTo>
                  <a:lnTo>
                    <a:pt x="1954" y="6736"/>
                  </a:lnTo>
                  <a:lnTo>
                    <a:pt x="2453" y="6881"/>
                  </a:lnTo>
                  <a:lnTo>
                    <a:pt x="3035" y="7006"/>
                  </a:lnTo>
                  <a:lnTo>
                    <a:pt x="4324" y="7276"/>
                  </a:lnTo>
                  <a:lnTo>
                    <a:pt x="5842" y="7547"/>
                  </a:lnTo>
                  <a:lnTo>
                    <a:pt x="7546" y="7796"/>
                  </a:lnTo>
                  <a:lnTo>
                    <a:pt x="9480" y="8046"/>
                  </a:lnTo>
                  <a:lnTo>
                    <a:pt x="11600" y="8295"/>
                  </a:lnTo>
                  <a:lnTo>
                    <a:pt x="13928" y="8524"/>
                  </a:lnTo>
                  <a:lnTo>
                    <a:pt x="16423" y="8752"/>
                  </a:lnTo>
                  <a:lnTo>
                    <a:pt x="19105" y="8981"/>
                  </a:lnTo>
                  <a:lnTo>
                    <a:pt x="21953" y="9189"/>
                  </a:lnTo>
                  <a:lnTo>
                    <a:pt x="24967" y="9397"/>
                  </a:lnTo>
                  <a:lnTo>
                    <a:pt x="28169" y="9584"/>
                  </a:lnTo>
                  <a:lnTo>
                    <a:pt x="31495" y="9771"/>
                  </a:lnTo>
                  <a:lnTo>
                    <a:pt x="34987" y="9937"/>
                  </a:lnTo>
                  <a:lnTo>
                    <a:pt x="38625" y="10104"/>
                  </a:lnTo>
                  <a:lnTo>
                    <a:pt x="42388" y="10270"/>
                  </a:lnTo>
                  <a:lnTo>
                    <a:pt x="46296" y="10416"/>
                  </a:lnTo>
                  <a:lnTo>
                    <a:pt x="50309" y="10540"/>
                  </a:lnTo>
                  <a:lnTo>
                    <a:pt x="54466" y="10665"/>
                  </a:lnTo>
                  <a:lnTo>
                    <a:pt x="58728" y="10790"/>
                  </a:lnTo>
                  <a:lnTo>
                    <a:pt x="63094" y="10894"/>
                  </a:lnTo>
                  <a:lnTo>
                    <a:pt x="67563" y="10977"/>
                  </a:lnTo>
                  <a:lnTo>
                    <a:pt x="72116" y="11060"/>
                  </a:lnTo>
                  <a:lnTo>
                    <a:pt x="76773" y="11122"/>
                  </a:lnTo>
                  <a:lnTo>
                    <a:pt x="81512" y="11164"/>
                  </a:lnTo>
                  <a:lnTo>
                    <a:pt x="86315" y="11206"/>
                  </a:lnTo>
                  <a:lnTo>
                    <a:pt x="91200" y="11226"/>
                  </a:lnTo>
                  <a:lnTo>
                    <a:pt x="101095" y="11226"/>
                  </a:lnTo>
                  <a:lnTo>
                    <a:pt x="105981" y="11206"/>
                  </a:lnTo>
                  <a:lnTo>
                    <a:pt x="110783" y="11164"/>
                  </a:lnTo>
                  <a:lnTo>
                    <a:pt x="115523" y="11122"/>
                  </a:lnTo>
                  <a:lnTo>
                    <a:pt x="120179" y="11060"/>
                  </a:lnTo>
                  <a:lnTo>
                    <a:pt x="124732" y="10977"/>
                  </a:lnTo>
                  <a:lnTo>
                    <a:pt x="129201" y="10894"/>
                  </a:lnTo>
                  <a:lnTo>
                    <a:pt x="133567" y="10790"/>
                  </a:lnTo>
                  <a:lnTo>
                    <a:pt x="137829" y="10665"/>
                  </a:lnTo>
                  <a:lnTo>
                    <a:pt x="141966" y="10540"/>
                  </a:lnTo>
                  <a:lnTo>
                    <a:pt x="145999" y="10416"/>
                  </a:lnTo>
                  <a:lnTo>
                    <a:pt x="149907" y="10270"/>
                  </a:lnTo>
                  <a:lnTo>
                    <a:pt x="153670" y="10104"/>
                  </a:lnTo>
                  <a:lnTo>
                    <a:pt x="157308" y="9937"/>
                  </a:lnTo>
                  <a:lnTo>
                    <a:pt x="160800" y="9771"/>
                  </a:lnTo>
                  <a:lnTo>
                    <a:pt x="164126" y="9584"/>
                  </a:lnTo>
                  <a:lnTo>
                    <a:pt x="167307" y="9397"/>
                  </a:lnTo>
                  <a:lnTo>
                    <a:pt x="170342" y="9189"/>
                  </a:lnTo>
                  <a:lnTo>
                    <a:pt x="173190" y="8981"/>
                  </a:lnTo>
                  <a:lnTo>
                    <a:pt x="175872" y="8752"/>
                  </a:lnTo>
                  <a:lnTo>
                    <a:pt x="178367" y="8524"/>
                  </a:lnTo>
                  <a:lnTo>
                    <a:pt x="180695" y="8295"/>
                  </a:lnTo>
                  <a:lnTo>
                    <a:pt x="182815" y="8046"/>
                  </a:lnTo>
                  <a:lnTo>
                    <a:pt x="184728" y="7796"/>
                  </a:lnTo>
                  <a:lnTo>
                    <a:pt x="186453" y="7547"/>
                  </a:lnTo>
                  <a:lnTo>
                    <a:pt x="187971" y="7276"/>
                  </a:lnTo>
                  <a:lnTo>
                    <a:pt x="189260" y="7006"/>
                  </a:lnTo>
                  <a:lnTo>
                    <a:pt x="189821" y="6881"/>
                  </a:lnTo>
                  <a:lnTo>
                    <a:pt x="190341" y="6736"/>
                  </a:lnTo>
                  <a:lnTo>
                    <a:pt x="190798" y="6611"/>
                  </a:lnTo>
                  <a:lnTo>
                    <a:pt x="191193" y="6466"/>
                  </a:lnTo>
                  <a:lnTo>
                    <a:pt x="191526" y="6320"/>
                  </a:lnTo>
                  <a:lnTo>
                    <a:pt x="191796" y="6195"/>
                  </a:lnTo>
                  <a:lnTo>
                    <a:pt x="192004" y="6050"/>
                  </a:lnTo>
                  <a:lnTo>
                    <a:pt x="192170" y="5904"/>
                  </a:lnTo>
                  <a:lnTo>
                    <a:pt x="192212" y="5821"/>
                  </a:lnTo>
                  <a:lnTo>
                    <a:pt x="192253" y="5759"/>
                  </a:lnTo>
                  <a:lnTo>
                    <a:pt x="192295" y="5676"/>
                  </a:lnTo>
                  <a:lnTo>
                    <a:pt x="192295" y="5613"/>
                  </a:lnTo>
                  <a:lnTo>
                    <a:pt x="192295" y="5551"/>
                  </a:lnTo>
                  <a:lnTo>
                    <a:pt x="192253" y="5468"/>
                  </a:lnTo>
                  <a:lnTo>
                    <a:pt x="192212" y="5405"/>
                  </a:lnTo>
                  <a:lnTo>
                    <a:pt x="192170" y="5322"/>
                  </a:lnTo>
                  <a:lnTo>
                    <a:pt x="192004" y="5177"/>
                  </a:lnTo>
                  <a:lnTo>
                    <a:pt x="191796" y="5031"/>
                  </a:lnTo>
                  <a:lnTo>
                    <a:pt x="191526" y="4907"/>
                  </a:lnTo>
                  <a:lnTo>
                    <a:pt x="191193" y="4761"/>
                  </a:lnTo>
                  <a:lnTo>
                    <a:pt x="190798" y="4616"/>
                  </a:lnTo>
                  <a:lnTo>
                    <a:pt x="190341" y="4491"/>
                  </a:lnTo>
                  <a:lnTo>
                    <a:pt x="189821" y="4345"/>
                  </a:lnTo>
                  <a:lnTo>
                    <a:pt x="189260" y="4221"/>
                  </a:lnTo>
                  <a:lnTo>
                    <a:pt x="187971" y="3950"/>
                  </a:lnTo>
                  <a:lnTo>
                    <a:pt x="186453" y="3680"/>
                  </a:lnTo>
                  <a:lnTo>
                    <a:pt x="184728" y="3431"/>
                  </a:lnTo>
                  <a:lnTo>
                    <a:pt x="182815" y="3181"/>
                  </a:lnTo>
                  <a:lnTo>
                    <a:pt x="180695" y="2932"/>
                  </a:lnTo>
                  <a:lnTo>
                    <a:pt x="178367" y="2703"/>
                  </a:lnTo>
                  <a:lnTo>
                    <a:pt x="175872" y="2474"/>
                  </a:lnTo>
                  <a:lnTo>
                    <a:pt x="173190" y="2246"/>
                  </a:lnTo>
                  <a:lnTo>
                    <a:pt x="170342" y="2038"/>
                  </a:lnTo>
                  <a:lnTo>
                    <a:pt x="167307" y="1830"/>
                  </a:lnTo>
                  <a:lnTo>
                    <a:pt x="164126" y="1643"/>
                  </a:lnTo>
                  <a:lnTo>
                    <a:pt x="160800" y="1456"/>
                  </a:lnTo>
                  <a:lnTo>
                    <a:pt x="157308" y="1289"/>
                  </a:lnTo>
                  <a:lnTo>
                    <a:pt x="153670" y="1123"/>
                  </a:lnTo>
                  <a:lnTo>
                    <a:pt x="149907" y="957"/>
                  </a:lnTo>
                  <a:lnTo>
                    <a:pt x="145999" y="811"/>
                  </a:lnTo>
                  <a:lnTo>
                    <a:pt x="141966" y="686"/>
                  </a:lnTo>
                  <a:lnTo>
                    <a:pt x="137829" y="562"/>
                  </a:lnTo>
                  <a:lnTo>
                    <a:pt x="133567" y="437"/>
                  </a:lnTo>
                  <a:lnTo>
                    <a:pt x="129201" y="333"/>
                  </a:lnTo>
                  <a:lnTo>
                    <a:pt x="124732" y="250"/>
                  </a:lnTo>
                  <a:lnTo>
                    <a:pt x="120179" y="167"/>
                  </a:lnTo>
                  <a:lnTo>
                    <a:pt x="115523" y="104"/>
                  </a:lnTo>
                  <a:lnTo>
                    <a:pt x="110783" y="63"/>
                  </a:lnTo>
                  <a:lnTo>
                    <a:pt x="105981" y="21"/>
                  </a:lnTo>
                  <a:lnTo>
                    <a:pt x="101095" y="0"/>
                  </a:lnTo>
                  <a:close/>
                </a:path>
              </a:pathLst>
            </a:custGeom>
            <a:solidFill>
              <a:srgbClr val="22222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8"/>
            <p:cNvSpPr/>
            <p:nvPr/>
          </p:nvSpPr>
          <p:spPr>
            <a:xfrm>
              <a:off x="5836300" y="707100"/>
              <a:ext cx="483875" cy="512475"/>
            </a:xfrm>
            <a:custGeom>
              <a:avLst/>
              <a:gdLst/>
              <a:ahLst/>
              <a:cxnLst/>
              <a:rect l="l" t="t" r="r" b="b"/>
              <a:pathLst>
                <a:path w="19355" h="20499" extrusionOk="0">
                  <a:moveTo>
                    <a:pt x="12619" y="0"/>
                  </a:moveTo>
                  <a:lnTo>
                    <a:pt x="11933" y="21"/>
                  </a:lnTo>
                  <a:lnTo>
                    <a:pt x="11205" y="84"/>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8"/>
            <p:cNvSpPr/>
            <p:nvPr/>
          </p:nvSpPr>
          <p:spPr>
            <a:xfrm>
              <a:off x="5836300" y="707100"/>
              <a:ext cx="483875" cy="512475"/>
            </a:xfrm>
            <a:custGeom>
              <a:avLst/>
              <a:gdLst/>
              <a:ahLst/>
              <a:cxnLst/>
              <a:rect l="l" t="t" r="r" b="b"/>
              <a:pathLst>
                <a:path w="19355" h="20499" fill="none" extrusionOk="0">
                  <a:moveTo>
                    <a:pt x="2308" y="5884"/>
                  </a:move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lnTo>
                    <a:pt x="12619" y="0"/>
                  </a:lnTo>
                  <a:lnTo>
                    <a:pt x="11933" y="21"/>
                  </a:lnTo>
                  <a:lnTo>
                    <a:pt x="11205" y="84"/>
                  </a:lnTo>
                  <a:lnTo>
                    <a:pt x="10436" y="208"/>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8"/>
            <p:cNvSpPr/>
            <p:nvPr/>
          </p:nvSpPr>
          <p:spPr>
            <a:xfrm>
              <a:off x="6318575" y="1448725"/>
              <a:ext cx="422050" cy="706325"/>
            </a:xfrm>
            <a:custGeom>
              <a:avLst/>
              <a:gdLst/>
              <a:ahLst/>
              <a:cxnLst/>
              <a:rect l="l" t="t" r="r" b="b"/>
              <a:pathLst>
                <a:path w="16882" h="28253" extrusionOk="0">
                  <a:moveTo>
                    <a:pt x="4367" y="1"/>
                  </a:moveTo>
                  <a:lnTo>
                    <a:pt x="1" y="250"/>
                  </a:lnTo>
                  <a:lnTo>
                    <a:pt x="84" y="1311"/>
                  </a:lnTo>
                  <a:lnTo>
                    <a:pt x="188" y="2350"/>
                  </a:lnTo>
                  <a:lnTo>
                    <a:pt x="313" y="3369"/>
                  </a:lnTo>
                  <a:lnTo>
                    <a:pt x="458" y="4387"/>
                  </a:lnTo>
                  <a:lnTo>
                    <a:pt x="604" y="5406"/>
                  </a:lnTo>
                  <a:lnTo>
                    <a:pt x="791" y="6425"/>
                  </a:lnTo>
                  <a:lnTo>
                    <a:pt x="978" y="7443"/>
                  </a:lnTo>
                  <a:lnTo>
                    <a:pt x="1186" y="8462"/>
                  </a:lnTo>
                  <a:lnTo>
                    <a:pt x="1435" y="9460"/>
                  </a:lnTo>
                  <a:lnTo>
                    <a:pt x="1664" y="10478"/>
                  </a:lnTo>
                  <a:lnTo>
                    <a:pt x="1934" y="11476"/>
                  </a:lnTo>
                  <a:lnTo>
                    <a:pt x="2246" y="12474"/>
                  </a:lnTo>
                  <a:lnTo>
                    <a:pt x="2558" y="13493"/>
                  </a:lnTo>
                  <a:lnTo>
                    <a:pt x="2911" y="14491"/>
                  </a:lnTo>
                  <a:lnTo>
                    <a:pt x="3286" y="15468"/>
                  </a:lnTo>
                  <a:lnTo>
                    <a:pt x="3681" y="16445"/>
                  </a:lnTo>
                  <a:lnTo>
                    <a:pt x="4117" y="17443"/>
                  </a:lnTo>
                  <a:lnTo>
                    <a:pt x="4242" y="17692"/>
                  </a:lnTo>
                  <a:lnTo>
                    <a:pt x="4408" y="17983"/>
                  </a:lnTo>
                  <a:lnTo>
                    <a:pt x="4554" y="18253"/>
                  </a:lnTo>
                  <a:lnTo>
                    <a:pt x="4699" y="18524"/>
                  </a:lnTo>
                  <a:lnTo>
                    <a:pt x="5011" y="18981"/>
                  </a:lnTo>
                  <a:lnTo>
                    <a:pt x="5344" y="19438"/>
                  </a:lnTo>
                  <a:lnTo>
                    <a:pt x="5697" y="19896"/>
                  </a:lnTo>
                  <a:lnTo>
                    <a:pt x="6071" y="20332"/>
                  </a:lnTo>
                  <a:lnTo>
                    <a:pt x="6778" y="21101"/>
                  </a:lnTo>
                  <a:lnTo>
                    <a:pt x="7506" y="21871"/>
                  </a:lnTo>
                  <a:lnTo>
                    <a:pt x="8254" y="22598"/>
                  </a:lnTo>
                  <a:lnTo>
                    <a:pt x="9044" y="23305"/>
                  </a:lnTo>
                  <a:lnTo>
                    <a:pt x="9813" y="23970"/>
                  </a:lnTo>
                  <a:lnTo>
                    <a:pt x="10603" y="24635"/>
                  </a:lnTo>
                  <a:lnTo>
                    <a:pt x="11393" y="25280"/>
                  </a:lnTo>
                  <a:lnTo>
                    <a:pt x="12204" y="25904"/>
                  </a:lnTo>
                  <a:lnTo>
                    <a:pt x="13035" y="26506"/>
                  </a:lnTo>
                  <a:lnTo>
                    <a:pt x="13867" y="27109"/>
                  </a:lnTo>
                  <a:lnTo>
                    <a:pt x="14699" y="27691"/>
                  </a:lnTo>
                  <a:lnTo>
                    <a:pt x="15551" y="28253"/>
                  </a:lnTo>
                  <a:lnTo>
                    <a:pt x="16881" y="26548"/>
                  </a:lnTo>
                  <a:lnTo>
                    <a:pt x="15489" y="25176"/>
                  </a:lnTo>
                  <a:lnTo>
                    <a:pt x="14075" y="23783"/>
                  </a:lnTo>
                  <a:lnTo>
                    <a:pt x="13389" y="23076"/>
                  </a:lnTo>
                  <a:lnTo>
                    <a:pt x="12724" y="22369"/>
                  </a:lnTo>
                  <a:lnTo>
                    <a:pt x="12058" y="21663"/>
                  </a:lnTo>
                  <a:lnTo>
                    <a:pt x="11393" y="20935"/>
                  </a:lnTo>
                  <a:lnTo>
                    <a:pt x="10769" y="20228"/>
                  </a:lnTo>
                  <a:lnTo>
                    <a:pt x="10167" y="19521"/>
                  </a:lnTo>
                  <a:lnTo>
                    <a:pt x="9564" y="18773"/>
                  </a:lnTo>
                  <a:lnTo>
                    <a:pt x="8982" y="18025"/>
                  </a:lnTo>
                  <a:lnTo>
                    <a:pt x="8732" y="17671"/>
                  </a:lnTo>
                  <a:lnTo>
                    <a:pt x="8504" y="17297"/>
                  </a:lnTo>
                  <a:lnTo>
                    <a:pt x="8275" y="16923"/>
                  </a:lnTo>
                  <a:lnTo>
                    <a:pt x="8067" y="16549"/>
                  </a:lnTo>
                  <a:lnTo>
                    <a:pt x="7963" y="16382"/>
                  </a:lnTo>
                  <a:lnTo>
                    <a:pt x="7880" y="16216"/>
                  </a:lnTo>
                  <a:lnTo>
                    <a:pt x="7734" y="15842"/>
                  </a:lnTo>
                  <a:lnTo>
                    <a:pt x="7402" y="14969"/>
                  </a:lnTo>
                  <a:lnTo>
                    <a:pt x="7090" y="14075"/>
                  </a:lnTo>
                  <a:lnTo>
                    <a:pt x="6799" y="13160"/>
                  </a:lnTo>
                  <a:lnTo>
                    <a:pt x="6529" y="12245"/>
                  </a:lnTo>
                  <a:lnTo>
                    <a:pt x="6279" y="11331"/>
                  </a:lnTo>
                  <a:lnTo>
                    <a:pt x="6030" y="10416"/>
                  </a:lnTo>
                  <a:lnTo>
                    <a:pt x="5822" y="9480"/>
                  </a:lnTo>
                  <a:lnTo>
                    <a:pt x="5614" y="8545"/>
                  </a:lnTo>
                  <a:lnTo>
                    <a:pt x="5427" y="7610"/>
                  </a:lnTo>
                  <a:lnTo>
                    <a:pt x="5240" y="6674"/>
                  </a:lnTo>
                  <a:lnTo>
                    <a:pt x="5094" y="5718"/>
                  </a:lnTo>
                  <a:lnTo>
                    <a:pt x="4803" y="3805"/>
                  </a:lnTo>
                  <a:lnTo>
                    <a:pt x="4678" y="2849"/>
                  </a:lnTo>
                  <a:lnTo>
                    <a:pt x="4554" y="1893"/>
                  </a:lnTo>
                  <a:lnTo>
                    <a:pt x="436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8"/>
            <p:cNvSpPr/>
            <p:nvPr/>
          </p:nvSpPr>
          <p:spPr>
            <a:xfrm>
              <a:off x="6318575" y="1448725"/>
              <a:ext cx="422050" cy="706325"/>
            </a:xfrm>
            <a:custGeom>
              <a:avLst/>
              <a:gdLst/>
              <a:ahLst/>
              <a:cxnLst/>
              <a:rect l="l" t="t" r="r" b="b"/>
              <a:pathLst>
                <a:path w="16882" h="28253" fill="none" extrusionOk="0">
                  <a:moveTo>
                    <a:pt x="4367" y="1"/>
                  </a:moveTo>
                  <a:lnTo>
                    <a:pt x="4367" y="1"/>
                  </a:lnTo>
                  <a:lnTo>
                    <a:pt x="4554" y="1893"/>
                  </a:lnTo>
                  <a:lnTo>
                    <a:pt x="4678" y="2849"/>
                  </a:lnTo>
                  <a:lnTo>
                    <a:pt x="4803" y="3805"/>
                  </a:lnTo>
                  <a:lnTo>
                    <a:pt x="4803" y="3805"/>
                  </a:lnTo>
                  <a:lnTo>
                    <a:pt x="5094" y="5718"/>
                  </a:lnTo>
                  <a:lnTo>
                    <a:pt x="5240" y="6674"/>
                  </a:lnTo>
                  <a:lnTo>
                    <a:pt x="5427" y="7610"/>
                  </a:lnTo>
                  <a:lnTo>
                    <a:pt x="5427" y="7610"/>
                  </a:lnTo>
                  <a:lnTo>
                    <a:pt x="5614" y="8545"/>
                  </a:lnTo>
                  <a:lnTo>
                    <a:pt x="5822" y="9480"/>
                  </a:lnTo>
                  <a:lnTo>
                    <a:pt x="6030" y="10416"/>
                  </a:lnTo>
                  <a:lnTo>
                    <a:pt x="6279" y="11331"/>
                  </a:lnTo>
                  <a:lnTo>
                    <a:pt x="6529" y="12245"/>
                  </a:lnTo>
                  <a:lnTo>
                    <a:pt x="6799" y="13160"/>
                  </a:lnTo>
                  <a:lnTo>
                    <a:pt x="7090" y="14075"/>
                  </a:lnTo>
                  <a:lnTo>
                    <a:pt x="7402" y="14969"/>
                  </a:lnTo>
                  <a:lnTo>
                    <a:pt x="7734" y="15842"/>
                  </a:lnTo>
                  <a:lnTo>
                    <a:pt x="7734" y="15842"/>
                  </a:lnTo>
                  <a:lnTo>
                    <a:pt x="7880" y="16216"/>
                  </a:lnTo>
                  <a:lnTo>
                    <a:pt x="7880" y="16216"/>
                  </a:lnTo>
                  <a:lnTo>
                    <a:pt x="7963" y="16382"/>
                  </a:lnTo>
                  <a:lnTo>
                    <a:pt x="8067" y="16549"/>
                  </a:lnTo>
                  <a:lnTo>
                    <a:pt x="8067" y="16549"/>
                  </a:lnTo>
                  <a:lnTo>
                    <a:pt x="8275" y="16923"/>
                  </a:lnTo>
                  <a:lnTo>
                    <a:pt x="8504" y="17297"/>
                  </a:lnTo>
                  <a:lnTo>
                    <a:pt x="8732" y="17671"/>
                  </a:lnTo>
                  <a:lnTo>
                    <a:pt x="8982" y="18025"/>
                  </a:lnTo>
                  <a:lnTo>
                    <a:pt x="8982" y="18025"/>
                  </a:lnTo>
                  <a:lnTo>
                    <a:pt x="9564" y="18773"/>
                  </a:lnTo>
                  <a:lnTo>
                    <a:pt x="10167" y="19521"/>
                  </a:lnTo>
                  <a:lnTo>
                    <a:pt x="10769" y="20228"/>
                  </a:lnTo>
                  <a:lnTo>
                    <a:pt x="11393" y="20935"/>
                  </a:lnTo>
                  <a:lnTo>
                    <a:pt x="11393" y="20935"/>
                  </a:lnTo>
                  <a:lnTo>
                    <a:pt x="12058" y="21663"/>
                  </a:lnTo>
                  <a:lnTo>
                    <a:pt x="12724" y="22369"/>
                  </a:lnTo>
                  <a:lnTo>
                    <a:pt x="13389" y="23076"/>
                  </a:lnTo>
                  <a:lnTo>
                    <a:pt x="14075" y="23783"/>
                  </a:lnTo>
                  <a:lnTo>
                    <a:pt x="14075" y="23783"/>
                  </a:lnTo>
                  <a:lnTo>
                    <a:pt x="15489" y="25176"/>
                  </a:lnTo>
                  <a:lnTo>
                    <a:pt x="16881" y="26548"/>
                  </a:lnTo>
                  <a:lnTo>
                    <a:pt x="15551" y="28253"/>
                  </a:lnTo>
                  <a:lnTo>
                    <a:pt x="15551" y="28253"/>
                  </a:lnTo>
                  <a:lnTo>
                    <a:pt x="14699" y="27691"/>
                  </a:lnTo>
                  <a:lnTo>
                    <a:pt x="13867" y="27109"/>
                  </a:lnTo>
                  <a:lnTo>
                    <a:pt x="13035" y="26506"/>
                  </a:lnTo>
                  <a:lnTo>
                    <a:pt x="12204" y="25904"/>
                  </a:lnTo>
                  <a:lnTo>
                    <a:pt x="11393" y="25280"/>
                  </a:lnTo>
                  <a:lnTo>
                    <a:pt x="10603" y="24635"/>
                  </a:lnTo>
                  <a:lnTo>
                    <a:pt x="9813" y="23970"/>
                  </a:lnTo>
                  <a:lnTo>
                    <a:pt x="9044" y="23305"/>
                  </a:lnTo>
                  <a:lnTo>
                    <a:pt x="9044" y="23305"/>
                  </a:lnTo>
                  <a:lnTo>
                    <a:pt x="8254" y="22598"/>
                  </a:lnTo>
                  <a:lnTo>
                    <a:pt x="7506" y="21871"/>
                  </a:lnTo>
                  <a:lnTo>
                    <a:pt x="6778" y="21101"/>
                  </a:lnTo>
                  <a:lnTo>
                    <a:pt x="6071" y="20332"/>
                  </a:lnTo>
                  <a:lnTo>
                    <a:pt x="6071" y="20332"/>
                  </a:lnTo>
                  <a:lnTo>
                    <a:pt x="5697" y="19896"/>
                  </a:lnTo>
                  <a:lnTo>
                    <a:pt x="5344" y="19438"/>
                  </a:lnTo>
                  <a:lnTo>
                    <a:pt x="5011" y="18981"/>
                  </a:lnTo>
                  <a:lnTo>
                    <a:pt x="4699" y="18524"/>
                  </a:lnTo>
                  <a:lnTo>
                    <a:pt x="4699" y="18524"/>
                  </a:lnTo>
                  <a:lnTo>
                    <a:pt x="4554" y="18253"/>
                  </a:lnTo>
                  <a:lnTo>
                    <a:pt x="4408" y="17983"/>
                  </a:lnTo>
                  <a:lnTo>
                    <a:pt x="4408" y="17983"/>
                  </a:lnTo>
                  <a:lnTo>
                    <a:pt x="4242" y="17692"/>
                  </a:lnTo>
                  <a:lnTo>
                    <a:pt x="4117" y="17443"/>
                  </a:lnTo>
                  <a:lnTo>
                    <a:pt x="3681" y="16445"/>
                  </a:lnTo>
                  <a:lnTo>
                    <a:pt x="3681" y="16445"/>
                  </a:lnTo>
                  <a:lnTo>
                    <a:pt x="3286" y="15468"/>
                  </a:lnTo>
                  <a:lnTo>
                    <a:pt x="2911" y="14491"/>
                  </a:lnTo>
                  <a:lnTo>
                    <a:pt x="2558" y="13493"/>
                  </a:lnTo>
                  <a:lnTo>
                    <a:pt x="2246" y="12474"/>
                  </a:lnTo>
                  <a:lnTo>
                    <a:pt x="2246" y="12474"/>
                  </a:lnTo>
                  <a:lnTo>
                    <a:pt x="1934" y="11476"/>
                  </a:lnTo>
                  <a:lnTo>
                    <a:pt x="1664" y="10478"/>
                  </a:lnTo>
                  <a:lnTo>
                    <a:pt x="1435" y="9460"/>
                  </a:lnTo>
                  <a:lnTo>
                    <a:pt x="1186" y="8462"/>
                  </a:lnTo>
                  <a:lnTo>
                    <a:pt x="1186" y="8462"/>
                  </a:lnTo>
                  <a:lnTo>
                    <a:pt x="978" y="7443"/>
                  </a:lnTo>
                  <a:lnTo>
                    <a:pt x="791" y="6425"/>
                  </a:lnTo>
                  <a:lnTo>
                    <a:pt x="604" y="5406"/>
                  </a:lnTo>
                  <a:lnTo>
                    <a:pt x="458" y="4387"/>
                  </a:lnTo>
                  <a:lnTo>
                    <a:pt x="458" y="4387"/>
                  </a:lnTo>
                  <a:lnTo>
                    <a:pt x="313" y="3369"/>
                  </a:lnTo>
                  <a:lnTo>
                    <a:pt x="188" y="2350"/>
                  </a:lnTo>
                  <a:lnTo>
                    <a:pt x="84" y="1311"/>
                  </a:lnTo>
                  <a:lnTo>
                    <a:pt x="1" y="250"/>
                  </a:lnTo>
                  <a:lnTo>
                    <a:pt x="43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8"/>
            <p:cNvSpPr/>
            <p:nvPr/>
          </p:nvSpPr>
          <p:spPr>
            <a:xfrm>
              <a:off x="6255175" y="1318275"/>
              <a:ext cx="212075" cy="314475"/>
            </a:xfrm>
            <a:custGeom>
              <a:avLst/>
              <a:gdLst/>
              <a:ahLst/>
              <a:cxnLst/>
              <a:rect l="l" t="t" r="r" b="b"/>
              <a:pathLst>
                <a:path w="8483" h="12579" extrusionOk="0">
                  <a:moveTo>
                    <a:pt x="3472" y="1"/>
                  </a:moveTo>
                  <a:lnTo>
                    <a:pt x="3119" y="22"/>
                  </a:lnTo>
                  <a:lnTo>
                    <a:pt x="2807" y="84"/>
                  </a:lnTo>
                  <a:lnTo>
                    <a:pt x="2495" y="167"/>
                  </a:lnTo>
                  <a:lnTo>
                    <a:pt x="2225" y="271"/>
                  </a:lnTo>
                  <a:lnTo>
                    <a:pt x="1934" y="437"/>
                  </a:lnTo>
                  <a:lnTo>
                    <a:pt x="1664" y="604"/>
                  </a:lnTo>
                  <a:lnTo>
                    <a:pt x="1414" y="832"/>
                  </a:lnTo>
                  <a:lnTo>
                    <a:pt x="1144" y="1082"/>
                  </a:lnTo>
                  <a:lnTo>
                    <a:pt x="895" y="1352"/>
                  </a:lnTo>
                  <a:lnTo>
                    <a:pt x="624" y="1685"/>
                  </a:lnTo>
                  <a:lnTo>
                    <a:pt x="354" y="2038"/>
                  </a:lnTo>
                  <a:lnTo>
                    <a:pt x="250" y="2246"/>
                  </a:lnTo>
                  <a:lnTo>
                    <a:pt x="167" y="2475"/>
                  </a:lnTo>
                  <a:lnTo>
                    <a:pt x="84" y="2745"/>
                  </a:lnTo>
                  <a:lnTo>
                    <a:pt x="42" y="3057"/>
                  </a:lnTo>
                  <a:lnTo>
                    <a:pt x="1" y="3369"/>
                  </a:lnTo>
                  <a:lnTo>
                    <a:pt x="1" y="3722"/>
                  </a:lnTo>
                  <a:lnTo>
                    <a:pt x="1" y="4096"/>
                  </a:lnTo>
                  <a:lnTo>
                    <a:pt x="22" y="4491"/>
                  </a:lnTo>
                  <a:lnTo>
                    <a:pt x="84" y="5344"/>
                  </a:lnTo>
                  <a:lnTo>
                    <a:pt x="209" y="6217"/>
                  </a:lnTo>
                  <a:lnTo>
                    <a:pt x="375" y="7131"/>
                  </a:lnTo>
                  <a:lnTo>
                    <a:pt x="562" y="8025"/>
                  </a:lnTo>
                  <a:lnTo>
                    <a:pt x="770" y="8919"/>
                  </a:lnTo>
                  <a:lnTo>
                    <a:pt x="978" y="9751"/>
                  </a:lnTo>
                  <a:lnTo>
                    <a:pt x="1373" y="11185"/>
                  </a:lnTo>
                  <a:lnTo>
                    <a:pt x="1664" y="12204"/>
                  </a:lnTo>
                  <a:lnTo>
                    <a:pt x="1789" y="12578"/>
                  </a:lnTo>
                  <a:lnTo>
                    <a:pt x="8483" y="7984"/>
                  </a:lnTo>
                  <a:lnTo>
                    <a:pt x="8441" y="7672"/>
                  </a:lnTo>
                  <a:lnTo>
                    <a:pt x="8275" y="6840"/>
                  </a:lnTo>
                  <a:lnTo>
                    <a:pt x="8004" y="5676"/>
                  </a:lnTo>
                  <a:lnTo>
                    <a:pt x="7838" y="4990"/>
                  </a:lnTo>
                  <a:lnTo>
                    <a:pt x="7651" y="4304"/>
                  </a:lnTo>
                  <a:lnTo>
                    <a:pt x="7443" y="3597"/>
                  </a:lnTo>
                  <a:lnTo>
                    <a:pt x="7235" y="2911"/>
                  </a:lnTo>
                  <a:lnTo>
                    <a:pt x="6986" y="2267"/>
                  </a:lnTo>
                  <a:lnTo>
                    <a:pt x="6715" y="1685"/>
                  </a:lnTo>
                  <a:lnTo>
                    <a:pt x="6591" y="1415"/>
                  </a:lnTo>
                  <a:lnTo>
                    <a:pt x="6445" y="1165"/>
                  </a:lnTo>
                  <a:lnTo>
                    <a:pt x="6300" y="936"/>
                  </a:lnTo>
                  <a:lnTo>
                    <a:pt x="6154" y="749"/>
                  </a:lnTo>
                  <a:lnTo>
                    <a:pt x="5988" y="583"/>
                  </a:lnTo>
                  <a:lnTo>
                    <a:pt x="5842" y="458"/>
                  </a:lnTo>
                  <a:lnTo>
                    <a:pt x="5676" y="354"/>
                  </a:lnTo>
                  <a:lnTo>
                    <a:pt x="5510" y="292"/>
                  </a:lnTo>
                  <a:lnTo>
                    <a:pt x="5052" y="188"/>
                  </a:lnTo>
                  <a:lnTo>
                    <a:pt x="4616" y="105"/>
                  </a:lnTo>
                  <a:lnTo>
                    <a:pt x="4200" y="42"/>
                  </a:lnTo>
                  <a:lnTo>
                    <a:pt x="38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8"/>
            <p:cNvSpPr/>
            <p:nvPr/>
          </p:nvSpPr>
          <p:spPr>
            <a:xfrm>
              <a:off x="6255175" y="1318275"/>
              <a:ext cx="212075" cy="314475"/>
            </a:xfrm>
            <a:custGeom>
              <a:avLst/>
              <a:gdLst/>
              <a:ahLst/>
              <a:cxnLst/>
              <a:rect l="l" t="t" r="r" b="b"/>
              <a:pathLst>
                <a:path w="8483" h="12579" fill="none" extrusionOk="0">
                  <a:moveTo>
                    <a:pt x="5510" y="292"/>
                  </a:moveTo>
                  <a:lnTo>
                    <a:pt x="5510" y="292"/>
                  </a:lnTo>
                  <a:lnTo>
                    <a:pt x="5676" y="354"/>
                  </a:lnTo>
                  <a:lnTo>
                    <a:pt x="5842" y="458"/>
                  </a:lnTo>
                  <a:lnTo>
                    <a:pt x="5988" y="583"/>
                  </a:lnTo>
                  <a:lnTo>
                    <a:pt x="6154" y="749"/>
                  </a:lnTo>
                  <a:lnTo>
                    <a:pt x="6300" y="936"/>
                  </a:lnTo>
                  <a:lnTo>
                    <a:pt x="6445" y="1165"/>
                  </a:lnTo>
                  <a:lnTo>
                    <a:pt x="6591" y="1415"/>
                  </a:lnTo>
                  <a:lnTo>
                    <a:pt x="6715" y="1685"/>
                  </a:lnTo>
                  <a:lnTo>
                    <a:pt x="6986" y="2267"/>
                  </a:lnTo>
                  <a:lnTo>
                    <a:pt x="7235" y="2911"/>
                  </a:lnTo>
                  <a:lnTo>
                    <a:pt x="7443" y="3597"/>
                  </a:lnTo>
                  <a:lnTo>
                    <a:pt x="7651" y="4304"/>
                  </a:lnTo>
                  <a:lnTo>
                    <a:pt x="7838" y="4990"/>
                  </a:lnTo>
                  <a:lnTo>
                    <a:pt x="8004" y="5676"/>
                  </a:lnTo>
                  <a:lnTo>
                    <a:pt x="8275" y="6840"/>
                  </a:lnTo>
                  <a:lnTo>
                    <a:pt x="8441" y="7672"/>
                  </a:lnTo>
                  <a:lnTo>
                    <a:pt x="8483" y="7984"/>
                  </a:lnTo>
                  <a:lnTo>
                    <a:pt x="1789" y="12578"/>
                  </a:lnTo>
                  <a:lnTo>
                    <a:pt x="1789" y="12578"/>
                  </a:lnTo>
                  <a:lnTo>
                    <a:pt x="1664" y="12204"/>
                  </a:lnTo>
                  <a:lnTo>
                    <a:pt x="1373" y="11185"/>
                  </a:lnTo>
                  <a:lnTo>
                    <a:pt x="978" y="9751"/>
                  </a:lnTo>
                  <a:lnTo>
                    <a:pt x="770" y="8919"/>
                  </a:lnTo>
                  <a:lnTo>
                    <a:pt x="562" y="8025"/>
                  </a:lnTo>
                  <a:lnTo>
                    <a:pt x="375" y="7131"/>
                  </a:lnTo>
                  <a:lnTo>
                    <a:pt x="209" y="6217"/>
                  </a:lnTo>
                  <a:lnTo>
                    <a:pt x="84" y="5344"/>
                  </a:lnTo>
                  <a:lnTo>
                    <a:pt x="22" y="4491"/>
                  </a:lnTo>
                  <a:lnTo>
                    <a:pt x="1" y="4096"/>
                  </a:lnTo>
                  <a:lnTo>
                    <a:pt x="1" y="3722"/>
                  </a:lnTo>
                  <a:lnTo>
                    <a:pt x="1" y="3369"/>
                  </a:lnTo>
                  <a:lnTo>
                    <a:pt x="42" y="3057"/>
                  </a:lnTo>
                  <a:lnTo>
                    <a:pt x="84" y="2745"/>
                  </a:lnTo>
                  <a:lnTo>
                    <a:pt x="167" y="2475"/>
                  </a:lnTo>
                  <a:lnTo>
                    <a:pt x="250" y="2246"/>
                  </a:lnTo>
                  <a:lnTo>
                    <a:pt x="354" y="2038"/>
                  </a:lnTo>
                  <a:lnTo>
                    <a:pt x="354" y="2038"/>
                  </a:lnTo>
                  <a:lnTo>
                    <a:pt x="624" y="1685"/>
                  </a:lnTo>
                  <a:lnTo>
                    <a:pt x="895" y="1352"/>
                  </a:lnTo>
                  <a:lnTo>
                    <a:pt x="1144" y="1082"/>
                  </a:lnTo>
                  <a:lnTo>
                    <a:pt x="1414" y="832"/>
                  </a:lnTo>
                  <a:lnTo>
                    <a:pt x="1664" y="604"/>
                  </a:lnTo>
                  <a:lnTo>
                    <a:pt x="1934" y="437"/>
                  </a:lnTo>
                  <a:lnTo>
                    <a:pt x="2225" y="271"/>
                  </a:lnTo>
                  <a:lnTo>
                    <a:pt x="2495" y="167"/>
                  </a:lnTo>
                  <a:lnTo>
                    <a:pt x="2807" y="84"/>
                  </a:lnTo>
                  <a:lnTo>
                    <a:pt x="3119" y="22"/>
                  </a:lnTo>
                  <a:lnTo>
                    <a:pt x="3472" y="1"/>
                  </a:lnTo>
                  <a:lnTo>
                    <a:pt x="3826" y="1"/>
                  </a:lnTo>
                  <a:lnTo>
                    <a:pt x="4200" y="42"/>
                  </a:lnTo>
                  <a:lnTo>
                    <a:pt x="4616" y="105"/>
                  </a:lnTo>
                  <a:lnTo>
                    <a:pt x="5052" y="188"/>
                  </a:lnTo>
                  <a:lnTo>
                    <a:pt x="5510" y="2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8"/>
            <p:cNvSpPr/>
            <p:nvPr/>
          </p:nvSpPr>
          <p:spPr>
            <a:xfrm>
              <a:off x="6399150" y="1451325"/>
              <a:ext cx="19250" cy="88375"/>
            </a:xfrm>
            <a:custGeom>
              <a:avLst/>
              <a:gdLst/>
              <a:ahLst/>
              <a:cxnLst/>
              <a:rect l="l" t="t" r="r" b="b"/>
              <a:pathLst>
                <a:path w="770" h="3535" extrusionOk="0">
                  <a:moveTo>
                    <a:pt x="229" y="1"/>
                  </a:moveTo>
                  <a:lnTo>
                    <a:pt x="146" y="1622"/>
                  </a:lnTo>
                  <a:lnTo>
                    <a:pt x="0" y="3535"/>
                  </a:lnTo>
                  <a:lnTo>
                    <a:pt x="665" y="3057"/>
                  </a:lnTo>
                  <a:lnTo>
                    <a:pt x="769" y="2994"/>
                  </a:lnTo>
                  <a:lnTo>
                    <a:pt x="229"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8"/>
            <p:cNvSpPr/>
            <p:nvPr/>
          </p:nvSpPr>
          <p:spPr>
            <a:xfrm>
              <a:off x="6399150" y="1451325"/>
              <a:ext cx="19250" cy="88375"/>
            </a:xfrm>
            <a:custGeom>
              <a:avLst/>
              <a:gdLst/>
              <a:ahLst/>
              <a:cxnLst/>
              <a:rect l="l" t="t" r="r" b="b"/>
              <a:pathLst>
                <a:path w="770" h="3535" fill="none" extrusionOk="0">
                  <a:moveTo>
                    <a:pt x="229" y="1"/>
                  </a:moveTo>
                  <a:lnTo>
                    <a:pt x="229" y="1"/>
                  </a:lnTo>
                  <a:lnTo>
                    <a:pt x="146" y="1622"/>
                  </a:lnTo>
                  <a:lnTo>
                    <a:pt x="0" y="3535"/>
                  </a:lnTo>
                  <a:lnTo>
                    <a:pt x="665" y="3057"/>
                  </a:lnTo>
                  <a:lnTo>
                    <a:pt x="665" y="3057"/>
                  </a:lnTo>
                  <a:lnTo>
                    <a:pt x="769" y="2994"/>
                  </a:lnTo>
                  <a:lnTo>
                    <a:pt x="2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8"/>
            <p:cNvSpPr/>
            <p:nvPr/>
          </p:nvSpPr>
          <p:spPr>
            <a:xfrm>
              <a:off x="6277525" y="1498100"/>
              <a:ext cx="201675" cy="152825"/>
            </a:xfrm>
            <a:custGeom>
              <a:avLst/>
              <a:gdLst/>
              <a:ahLst/>
              <a:cxnLst/>
              <a:rect l="l" t="t" r="r" b="b"/>
              <a:pathLst>
                <a:path w="8067" h="6113" extrusionOk="0">
                  <a:moveTo>
                    <a:pt x="7921" y="1"/>
                  </a:moveTo>
                  <a:lnTo>
                    <a:pt x="1" y="5323"/>
                  </a:lnTo>
                  <a:lnTo>
                    <a:pt x="500" y="6113"/>
                  </a:lnTo>
                  <a:lnTo>
                    <a:pt x="8067" y="687"/>
                  </a:lnTo>
                  <a:lnTo>
                    <a:pt x="792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8"/>
            <p:cNvSpPr/>
            <p:nvPr/>
          </p:nvSpPr>
          <p:spPr>
            <a:xfrm>
              <a:off x="6277525" y="1498100"/>
              <a:ext cx="201675" cy="152825"/>
            </a:xfrm>
            <a:custGeom>
              <a:avLst/>
              <a:gdLst/>
              <a:ahLst/>
              <a:cxnLst/>
              <a:rect l="l" t="t" r="r" b="b"/>
              <a:pathLst>
                <a:path w="8067" h="6113" fill="none" extrusionOk="0">
                  <a:moveTo>
                    <a:pt x="500" y="6113"/>
                  </a:moveTo>
                  <a:lnTo>
                    <a:pt x="8067" y="687"/>
                  </a:lnTo>
                  <a:lnTo>
                    <a:pt x="7921" y="1"/>
                  </a:lnTo>
                  <a:lnTo>
                    <a:pt x="1" y="5323"/>
                  </a:lnTo>
                  <a:lnTo>
                    <a:pt x="500" y="6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8"/>
            <p:cNvSpPr/>
            <p:nvPr/>
          </p:nvSpPr>
          <p:spPr>
            <a:xfrm>
              <a:off x="6154875" y="4128400"/>
              <a:ext cx="113850" cy="247400"/>
            </a:xfrm>
            <a:custGeom>
              <a:avLst/>
              <a:gdLst/>
              <a:ahLst/>
              <a:cxnLst/>
              <a:rect l="l" t="t" r="r" b="b"/>
              <a:pathLst>
                <a:path w="4554" h="9896" extrusionOk="0">
                  <a:moveTo>
                    <a:pt x="271" y="0"/>
                  </a:moveTo>
                  <a:lnTo>
                    <a:pt x="1" y="9896"/>
                  </a:lnTo>
                  <a:lnTo>
                    <a:pt x="4262" y="9896"/>
                  </a:lnTo>
                  <a:lnTo>
                    <a:pt x="455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8"/>
            <p:cNvSpPr/>
            <p:nvPr/>
          </p:nvSpPr>
          <p:spPr>
            <a:xfrm>
              <a:off x="6154875" y="4128400"/>
              <a:ext cx="113850" cy="247400"/>
            </a:xfrm>
            <a:custGeom>
              <a:avLst/>
              <a:gdLst/>
              <a:ahLst/>
              <a:cxnLst/>
              <a:rect l="l" t="t" r="r" b="b"/>
              <a:pathLst>
                <a:path w="4554" h="9896" fill="none" extrusionOk="0">
                  <a:moveTo>
                    <a:pt x="1" y="9896"/>
                  </a:moveTo>
                  <a:lnTo>
                    <a:pt x="4262" y="9896"/>
                  </a:lnTo>
                  <a:lnTo>
                    <a:pt x="4553" y="0"/>
                  </a:lnTo>
                  <a:lnTo>
                    <a:pt x="271" y="0"/>
                  </a:lnTo>
                  <a:lnTo>
                    <a:pt x="1" y="9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8"/>
            <p:cNvSpPr/>
            <p:nvPr/>
          </p:nvSpPr>
          <p:spPr>
            <a:xfrm>
              <a:off x="5415850" y="3844625"/>
              <a:ext cx="224025" cy="256775"/>
            </a:xfrm>
            <a:custGeom>
              <a:avLst/>
              <a:gdLst/>
              <a:ahLst/>
              <a:cxnLst/>
              <a:rect l="l" t="t" r="r" b="b"/>
              <a:pathLst>
                <a:path w="8961" h="10271" extrusionOk="0">
                  <a:moveTo>
                    <a:pt x="5010" y="1"/>
                  </a:moveTo>
                  <a:lnTo>
                    <a:pt x="0" y="8649"/>
                  </a:lnTo>
                  <a:lnTo>
                    <a:pt x="3950" y="10270"/>
                  </a:lnTo>
                  <a:lnTo>
                    <a:pt x="8960" y="1622"/>
                  </a:lnTo>
                  <a:lnTo>
                    <a:pt x="50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8"/>
            <p:cNvSpPr/>
            <p:nvPr/>
          </p:nvSpPr>
          <p:spPr>
            <a:xfrm>
              <a:off x="5415850" y="3844625"/>
              <a:ext cx="224025" cy="256775"/>
            </a:xfrm>
            <a:custGeom>
              <a:avLst/>
              <a:gdLst/>
              <a:ahLst/>
              <a:cxnLst/>
              <a:rect l="l" t="t" r="r" b="b"/>
              <a:pathLst>
                <a:path w="8961" h="10271" fill="none" extrusionOk="0">
                  <a:moveTo>
                    <a:pt x="0" y="8649"/>
                  </a:moveTo>
                  <a:lnTo>
                    <a:pt x="3950" y="10270"/>
                  </a:lnTo>
                  <a:lnTo>
                    <a:pt x="8960" y="1622"/>
                  </a:lnTo>
                  <a:lnTo>
                    <a:pt x="5010" y="1"/>
                  </a:lnTo>
                  <a:lnTo>
                    <a:pt x="0" y="86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8"/>
            <p:cNvSpPr/>
            <p:nvPr/>
          </p:nvSpPr>
          <p:spPr>
            <a:xfrm>
              <a:off x="5355550" y="4023425"/>
              <a:ext cx="294175" cy="261950"/>
            </a:xfrm>
            <a:custGeom>
              <a:avLst/>
              <a:gdLst/>
              <a:ahLst/>
              <a:cxnLst/>
              <a:rect l="l" t="t" r="r" b="b"/>
              <a:pathLst>
                <a:path w="11767" h="10478" extrusionOk="0">
                  <a:moveTo>
                    <a:pt x="2745" y="0"/>
                  </a:moveTo>
                  <a:lnTo>
                    <a:pt x="2641" y="42"/>
                  </a:lnTo>
                  <a:lnTo>
                    <a:pt x="2537" y="125"/>
                  </a:lnTo>
                  <a:lnTo>
                    <a:pt x="125" y="3098"/>
                  </a:lnTo>
                  <a:lnTo>
                    <a:pt x="63" y="3222"/>
                  </a:lnTo>
                  <a:lnTo>
                    <a:pt x="21" y="3347"/>
                  </a:lnTo>
                  <a:lnTo>
                    <a:pt x="1" y="3472"/>
                  </a:lnTo>
                  <a:lnTo>
                    <a:pt x="1" y="3596"/>
                  </a:lnTo>
                  <a:lnTo>
                    <a:pt x="42" y="3721"/>
                  </a:lnTo>
                  <a:lnTo>
                    <a:pt x="84" y="3846"/>
                  </a:lnTo>
                  <a:lnTo>
                    <a:pt x="167" y="3950"/>
                  </a:lnTo>
                  <a:lnTo>
                    <a:pt x="271" y="4054"/>
                  </a:lnTo>
                  <a:lnTo>
                    <a:pt x="333" y="4095"/>
                  </a:lnTo>
                  <a:lnTo>
                    <a:pt x="1310" y="4636"/>
                  </a:lnTo>
                  <a:lnTo>
                    <a:pt x="2204" y="5114"/>
                  </a:lnTo>
                  <a:lnTo>
                    <a:pt x="3161" y="5634"/>
                  </a:lnTo>
                  <a:lnTo>
                    <a:pt x="4345" y="6320"/>
                  </a:lnTo>
                  <a:lnTo>
                    <a:pt x="4824" y="6652"/>
                  </a:lnTo>
                  <a:lnTo>
                    <a:pt x="5426" y="7089"/>
                  </a:lnTo>
                  <a:lnTo>
                    <a:pt x="6819" y="8149"/>
                  </a:lnTo>
                  <a:lnTo>
                    <a:pt x="7568" y="8731"/>
                  </a:lnTo>
                  <a:lnTo>
                    <a:pt x="8316" y="9293"/>
                  </a:lnTo>
                  <a:lnTo>
                    <a:pt x="9002" y="9771"/>
                  </a:lnTo>
                  <a:lnTo>
                    <a:pt x="9626" y="10186"/>
                  </a:lnTo>
                  <a:lnTo>
                    <a:pt x="9917" y="10332"/>
                  </a:lnTo>
                  <a:lnTo>
                    <a:pt x="10166" y="10415"/>
                  </a:lnTo>
                  <a:lnTo>
                    <a:pt x="10437" y="10457"/>
                  </a:lnTo>
                  <a:lnTo>
                    <a:pt x="10665" y="10478"/>
                  </a:lnTo>
                  <a:lnTo>
                    <a:pt x="10873" y="10436"/>
                  </a:lnTo>
                  <a:lnTo>
                    <a:pt x="11081" y="10374"/>
                  </a:lnTo>
                  <a:lnTo>
                    <a:pt x="11247" y="10290"/>
                  </a:lnTo>
                  <a:lnTo>
                    <a:pt x="11393" y="10186"/>
                  </a:lnTo>
                  <a:lnTo>
                    <a:pt x="11518" y="10062"/>
                  </a:lnTo>
                  <a:lnTo>
                    <a:pt x="11621" y="9916"/>
                  </a:lnTo>
                  <a:lnTo>
                    <a:pt x="11705" y="9771"/>
                  </a:lnTo>
                  <a:lnTo>
                    <a:pt x="11746" y="9625"/>
                  </a:lnTo>
                  <a:lnTo>
                    <a:pt x="11767" y="9480"/>
                  </a:lnTo>
                  <a:lnTo>
                    <a:pt x="11746" y="9334"/>
                  </a:lnTo>
                  <a:lnTo>
                    <a:pt x="11684" y="9209"/>
                  </a:lnTo>
                  <a:lnTo>
                    <a:pt x="11601" y="9105"/>
                  </a:lnTo>
                  <a:lnTo>
                    <a:pt x="11268" y="8794"/>
                  </a:lnTo>
                  <a:lnTo>
                    <a:pt x="10956" y="8461"/>
                  </a:lnTo>
                  <a:lnTo>
                    <a:pt x="10624" y="8128"/>
                  </a:lnTo>
                  <a:lnTo>
                    <a:pt x="10333" y="7796"/>
                  </a:lnTo>
                  <a:lnTo>
                    <a:pt x="10042" y="7442"/>
                  </a:lnTo>
                  <a:lnTo>
                    <a:pt x="9751" y="7089"/>
                  </a:lnTo>
                  <a:lnTo>
                    <a:pt x="9480" y="6715"/>
                  </a:lnTo>
                  <a:lnTo>
                    <a:pt x="9231" y="6341"/>
                  </a:lnTo>
                  <a:lnTo>
                    <a:pt x="8981" y="5946"/>
                  </a:lnTo>
                  <a:lnTo>
                    <a:pt x="8753" y="5551"/>
                  </a:lnTo>
                  <a:lnTo>
                    <a:pt x="8524" y="5156"/>
                  </a:lnTo>
                  <a:lnTo>
                    <a:pt x="8316" y="4761"/>
                  </a:lnTo>
                  <a:lnTo>
                    <a:pt x="8108" y="4345"/>
                  </a:lnTo>
                  <a:lnTo>
                    <a:pt x="7942" y="3929"/>
                  </a:lnTo>
                  <a:lnTo>
                    <a:pt x="7755" y="3493"/>
                  </a:lnTo>
                  <a:lnTo>
                    <a:pt x="7609" y="3077"/>
                  </a:lnTo>
                  <a:lnTo>
                    <a:pt x="7526" y="2910"/>
                  </a:lnTo>
                  <a:lnTo>
                    <a:pt x="7401" y="2744"/>
                  </a:lnTo>
                  <a:lnTo>
                    <a:pt x="7256" y="2619"/>
                  </a:lnTo>
                  <a:lnTo>
                    <a:pt x="7110" y="2515"/>
                  </a:lnTo>
                  <a:lnTo>
                    <a:pt x="2973" y="42"/>
                  </a:lnTo>
                  <a:lnTo>
                    <a:pt x="28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8"/>
            <p:cNvSpPr/>
            <p:nvPr/>
          </p:nvSpPr>
          <p:spPr>
            <a:xfrm>
              <a:off x="6122650" y="4363300"/>
              <a:ext cx="316525" cy="121650"/>
            </a:xfrm>
            <a:custGeom>
              <a:avLst/>
              <a:gdLst/>
              <a:ahLst/>
              <a:cxnLst/>
              <a:rect l="l" t="t" r="r" b="b"/>
              <a:pathLst>
                <a:path w="12661" h="4866" extrusionOk="0">
                  <a:moveTo>
                    <a:pt x="895" y="1"/>
                  </a:moveTo>
                  <a:lnTo>
                    <a:pt x="770" y="22"/>
                  </a:lnTo>
                  <a:lnTo>
                    <a:pt x="666" y="84"/>
                  </a:lnTo>
                  <a:lnTo>
                    <a:pt x="604" y="188"/>
                  </a:lnTo>
                  <a:lnTo>
                    <a:pt x="562" y="292"/>
                  </a:lnTo>
                  <a:lnTo>
                    <a:pt x="21" y="4096"/>
                  </a:lnTo>
                  <a:lnTo>
                    <a:pt x="1" y="4242"/>
                  </a:lnTo>
                  <a:lnTo>
                    <a:pt x="42" y="4366"/>
                  </a:lnTo>
                  <a:lnTo>
                    <a:pt x="84" y="4491"/>
                  </a:lnTo>
                  <a:lnTo>
                    <a:pt x="167" y="4595"/>
                  </a:lnTo>
                  <a:lnTo>
                    <a:pt x="250" y="4699"/>
                  </a:lnTo>
                  <a:lnTo>
                    <a:pt x="354" y="4761"/>
                  </a:lnTo>
                  <a:lnTo>
                    <a:pt x="479" y="4824"/>
                  </a:lnTo>
                  <a:lnTo>
                    <a:pt x="624" y="4845"/>
                  </a:lnTo>
                  <a:lnTo>
                    <a:pt x="687" y="4865"/>
                  </a:lnTo>
                  <a:lnTo>
                    <a:pt x="1830" y="4824"/>
                  </a:lnTo>
                  <a:lnTo>
                    <a:pt x="2828" y="4782"/>
                  </a:lnTo>
                  <a:lnTo>
                    <a:pt x="3909" y="4741"/>
                  </a:lnTo>
                  <a:lnTo>
                    <a:pt x="5281" y="4741"/>
                  </a:lnTo>
                  <a:lnTo>
                    <a:pt x="6487" y="4761"/>
                  </a:lnTo>
                  <a:lnTo>
                    <a:pt x="7983" y="4803"/>
                  </a:lnTo>
                  <a:lnTo>
                    <a:pt x="9584" y="4845"/>
                  </a:lnTo>
                  <a:lnTo>
                    <a:pt x="11060" y="4865"/>
                  </a:lnTo>
                  <a:lnTo>
                    <a:pt x="11393" y="4845"/>
                  </a:lnTo>
                  <a:lnTo>
                    <a:pt x="11663" y="4782"/>
                  </a:lnTo>
                  <a:lnTo>
                    <a:pt x="11913" y="4699"/>
                  </a:lnTo>
                  <a:lnTo>
                    <a:pt x="12120" y="4595"/>
                  </a:lnTo>
                  <a:lnTo>
                    <a:pt x="12287" y="4450"/>
                  </a:lnTo>
                  <a:lnTo>
                    <a:pt x="12432" y="4304"/>
                  </a:lnTo>
                  <a:lnTo>
                    <a:pt x="12536" y="4138"/>
                  </a:lnTo>
                  <a:lnTo>
                    <a:pt x="12599" y="3951"/>
                  </a:lnTo>
                  <a:lnTo>
                    <a:pt x="12640" y="3784"/>
                  </a:lnTo>
                  <a:lnTo>
                    <a:pt x="12661" y="3618"/>
                  </a:lnTo>
                  <a:lnTo>
                    <a:pt x="12640" y="3452"/>
                  </a:lnTo>
                  <a:lnTo>
                    <a:pt x="12599" y="3306"/>
                  </a:lnTo>
                  <a:lnTo>
                    <a:pt x="12536" y="3161"/>
                  </a:lnTo>
                  <a:lnTo>
                    <a:pt x="12453" y="3057"/>
                  </a:lnTo>
                  <a:lnTo>
                    <a:pt x="12349" y="2974"/>
                  </a:lnTo>
                  <a:lnTo>
                    <a:pt x="12204" y="2932"/>
                  </a:lnTo>
                  <a:lnTo>
                    <a:pt x="11601" y="2787"/>
                  </a:lnTo>
                  <a:lnTo>
                    <a:pt x="11039" y="2641"/>
                  </a:lnTo>
                  <a:lnTo>
                    <a:pt x="10520" y="2495"/>
                  </a:lnTo>
                  <a:lnTo>
                    <a:pt x="10062" y="2350"/>
                  </a:lnTo>
                  <a:lnTo>
                    <a:pt x="9605" y="2184"/>
                  </a:lnTo>
                  <a:lnTo>
                    <a:pt x="9210" y="2017"/>
                  </a:lnTo>
                  <a:lnTo>
                    <a:pt x="8836" y="1851"/>
                  </a:lnTo>
                  <a:lnTo>
                    <a:pt x="8482" y="1685"/>
                  </a:lnTo>
                  <a:lnTo>
                    <a:pt x="8150" y="1518"/>
                  </a:lnTo>
                  <a:lnTo>
                    <a:pt x="7859" y="1331"/>
                  </a:lnTo>
                  <a:lnTo>
                    <a:pt x="7318" y="978"/>
                  </a:lnTo>
                  <a:lnTo>
                    <a:pt x="6840" y="624"/>
                  </a:lnTo>
                  <a:lnTo>
                    <a:pt x="6424" y="271"/>
                  </a:lnTo>
                  <a:lnTo>
                    <a:pt x="6258" y="146"/>
                  </a:lnTo>
                  <a:lnTo>
                    <a:pt x="6071" y="63"/>
                  </a:lnTo>
                  <a:lnTo>
                    <a:pt x="5884" y="22"/>
                  </a:lnTo>
                  <a:lnTo>
                    <a:pt x="56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8"/>
            <p:cNvSpPr/>
            <p:nvPr/>
          </p:nvSpPr>
          <p:spPr>
            <a:xfrm>
              <a:off x="6158000" y="4231300"/>
              <a:ext cx="1050" cy="24450"/>
            </a:xfrm>
            <a:custGeom>
              <a:avLst/>
              <a:gdLst/>
              <a:ahLst/>
              <a:cxnLst/>
              <a:rect l="l" t="t" r="r" b="b"/>
              <a:pathLst>
                <a:path w="42" h="978" extrusionOk="0">
                  <a:moveTo>
                    <a:pt x="21" y="0"/>
                  </a:moveTo>
                  <a:lnTo>
                    <a:pt x="0" y="978"/>
                  </a:lnTo>
                  <a:lnTo>
                    <a:pt x="4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8"/>
            <p:cNvSpPr/>
            <p:nvPr/>
          </p:nvSpPr>
          <p:spPr>
            <a:xfrm>
              <a:off x="6158000" y="4231300"/>
              <a:ext cx="1050" cy="24450"/>
            </a:xfrm>
            <a:custGeom>
              <a:avLst/>
              <a:gdLst/>
              <a:ahLst/>
              <a:cxnLst/>
              <a:rect l="l" t="t" r="r" b="b"/>
              <a:pathLst>
                <a:path w="42" h="978" fill="none" extrusionOk="0">
                  <a:moveTo>
                    <a:pt x="42" y="0"/>
                  </a:moveTo>
                  <a:lnTo>
                    <a:pt x="21" y="0"/>
                  </a:lnTo>
                  <a:lnTo>
                    <a:pt x="0" y="978"/>
                  </a:lnTo>
                  <a:lnTo>
                    <a:pt x="0" y="978"/>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8"/>
            <p:cNvSpPr/>
            <p:nvPr/>
          </p:nvSpPr>
          <p:spPr>
            <a:xfrm>
              <a:off x="6158000" y="4231300"/>
              <a:ext cx="107600" cy="24450"/>
            </a:xfrm>
            <a:custGeom>
              <a:avLst/>
              <a:gdLst/>
              <a:ahLst/>
              <a:cxnLst/>
              <a:rect l="l" t="t" r="r" b="b"/>
              <a:pathLst>
                <a:path w="4304" h="978" extrusionOk="0">
                  <a:moveTo>
                    <a:pt x="42" y="0"/>
                  </a:moveTo>
                  <a:lnTo>
                    <a:pt x="0" y="978"/>
                  </a:lnTo>
                  <a:lnTo>
                    <a:pt x="4283" y="978"/>
                  </a:lnTo>
                  <a:lnTo>
                    <a:pt x="4304"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8"/>
            <p:cNvSpPr/>
            <p:nvPr/>
          </p:nvSpPr>
          <p:spPr>
            <a:xfrm>
              <a:off x="6158000" y="4231300"/>
              <a:ext cx="107600" cy="24450"/>
            </a:xfrm>
            <a:custGeom>
              <a:avLst/>
              <a:gdLst/>
              <a:ahLst/>
              <a:cxnLst/>
              <a:rect l="l" t="t" r="r" b="b"/>
              <a:pathLst>
                <a:path w="4304" h="978" fill="none" extrusionOk="0">
                  <a:moveTo>
                    <a:pt x="4304" y="0"/>
                  </a:moveTo>
                  <a:lnTo>
                    <a:pt x="42" y="0"/>
                  </a:lnTo>
                  <a:lnTo>
                    <a:pt x="0" y="978"/>
                  </a:lnTo>
                  <a:lnTo>
                    <a:pt x="4283" y="978"/>
                  </a:lnTo>
                  <a:lnTo>
                    <a:pt x="43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8"/>
            <p:cNvSpPr/>
            <p:nvPr/>
          </p:nvSpPr>
          <p:spPr>
            <a:xfrm>
              <a:off x="5476125" y="3934550"/>
              <a:ext cx="13025" cy="21850"/>
            </a:xfrm>
            <a:custGeom>
              <a:avLst/>
              <a:gdLst/>
              <a:ahLst/>
              <a:cxnLst/>
              <a:rect l="l" t="t" r="r" b="b"/>
              <a:pathLst>
                <a:path w="521" h="874" extrusionOk="0">
                  <a:moveTo>
                    <a:pt x="500" y="0"/>
                  </a:moveTo>
                  <a:lnTo>
                    <a:pt x="1" y="873"/>
                  </a:lnTo>
                  <a:lnTo>
                    <a:pt x="21" y="873"/>
                  </a:lnTo>
                  <a:lnTo>
                    <a:pt x="52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8"/>
            <p:cNvSpPr/>
            <p:nvPr/>
          </p:nvSpPr>
          <p:spPr>
            <a:xfrm>
              <a:off x="5476125" y="3934550"/>
              <a:ext cx="13025" cy="21850"/>
            </a:xfrm>
            <a:custGeom>
              <a:avLst/>
              <a:gdLst/>
              <a:ahLst/>
              <a:cxnLst/>
              <a:rect l="l" t="t" r="r" b="b"/>
              <a:pathLst>
                <a:path w="521" h="874" fill="none" extrusionOk="0">
                  <a:moveTo>
                    <a:pt x="500" y="0"/>
                  </a:moveTo>
                  <a:lnTo>
                    <a:pt x="1" y="873"/>
                  </a:lnTo>
                  <a:lnTo>
                    <a:pt x="21" y="873"/>
                  </a:lnTo>
                  <a:lnTo>
                    <a:pt x="520" y="0"/>
                  </a:lnTo>
                  <a:lnTo>
                    <a:pt x="5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8"/>
            <p:cNvSpPr/>
            <p:nvPr/>
          </p:nvSpPr>
          <p:spPr>
            <a:xfrm>
              <a:off x="5476650" y="3934550"/>
              <a:ext cx="111250" cy="61850"/>
            </a:xfrm>
            <a:custGeom>
              <a:avLst/>
              <a:gdLst/>
              <a:ahLst/>
              <a:cxnLst/>
              <a:rect l="l" t="t" r="r" b="b"/>
              <a:pathLst>
                <a:path w="4450" h="2474" extrusionOk="0">
                  <a:moveTo>
                    <a:pt x="499" y="0"/>
                  </a:moveTo>
                  <a:lnTo>
                    <a:pt x="0" y="873"/>
                  </a:lnTo>
                  <a:lnTo>
                    <a:pt x="3950" y="2474"/>
                  </a:lnTo>
                  <a:lnTo>
                    <a:pt x="4449" y="1622"/>
                  </a:lnTo>
                  <a:lnTo>
                    <a:pt x="499"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8"/>
            <p:cNvSpPr/>
            <p:nvPr/>
          </p:nvSpPr>
          <p:spPr>
            <a:xfrm>
              <a:off x="5476650" y="3934550"/>
              <a:ext cx="111250" cy="61850"/>
            </a:xfrm>
            <a:custGeom>
              <a:avLst/>
              <a:gdLst/>
              <a:ahLst/>
              <a:cxnLst/>
              <a:rect l="l" t="t" r="r" b="b"/>
              <a:pathLst>
                <a:path w="4450" h="2474" fill="none" extrusionOk="0">
                  <a:moveTo>
                    <a:pt x="499" y="0"/>
                  </a:moveTo>
                  <a:lnTo>
                    <a:pt x="0" y="873"/>
                  </a:lnTo>
                  <a:lnTo>
                    <a:pt x="3950" y="2474"/>
                  </a:lnTo>
                  <a:lnTo>
                    <a:pt x="4449" y="1622"/>
                  </a:lnTo>
                  <a:lnTo>
                    <a:pt x="4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8"/>
            <p:cNvSpPr/>
            <p:nvPr/>
          </p:nvSpPr>
          <p:spPr>
            <a:xfrm>
              <a:off x="5831100" y="1293850"/>
              <a:ext cx="574300" cy="676175"/>
            </a:xfrm>
            <a:custGeom>
              <a:avLst/>
              <a:gdLst/>
              <a:ahLst/>
              <a:cxnLst/>
              <a:rect l="l" t="t" r="r" b="b"/>
              <a:pathLst>
                <a:path w="22972" h="27047" extrusionOk="0">
                  <a:moveTo>
                    <a:pt x="10332" y="1"/>
                  </a:moveTo>
                  <a:lnTo>
                    <a:pt x="9334" y="42"/>
                  </a:lnTo>
                  <a:lnTo>
                    <a:pt x="8357" y="84"/>
                  </a:lnTo>
                  <a:lnTo>
                    <a:pt x="7380" y="146"/>
                  </a:lnTo>
                  <a:lnTo>
                    <a:pt x="6445" y="209"/>
                  </a:lnTo>
                  <a:lnTo>
                    <a:pt x="5509" y="292"/>
                  </a:lnTo>
                  <a:lnTo>
                    <a:pt x="4595" y="396"/>
                  </a:lnTo>
                  <a:lnTo>
                    <a:pt x="3659" y="500"/>
                  </a:lnTo>
                  <a:lnTo>
                    <a:pt x="2744" y="645"/>
                  </a:lnTo>
                  <a:lnTo>
                    <a:pt x="1830" y="791"/>
                  </a:lnTo>
                  <a:lnTo>
                    <a:pt x="915" y="957"/>
                  </a:lnTo>
                  <a:lnTo>
                    <a:pt x="0" y="1123"/>
                  </a:lnTo>
                  <a:lnTo>
                    <a:pt x="603" y="3743"/>
                  </a:lnTo>
                  <a:lnTo>
                    <a:pt x="1123" y="6133"/>
                  </a:lnTo>
                  <a:lnTo>
                    <a:pt x="1559" y="8316"/>
                  </a:lnTo>
                  <a:lnTo>
                    <a:pt x="1954" y="10312"/>
                  </a:lnTo>
                  <a:lnTo>
                    <a:pt x="2266" y="12162"/>
                  </a:lnTo>
                  <a:lnTo>
                    <a:pt x="2536" y="13846"/>
                  </a:lnTo>
                  <a:lnTo>
                    <a:pt x="2744" y="15426"/>
                  </a:lnTo>
                  <a:lnTo>
                    <a:pt x="2911" y="16881"/>
                  </a:lnTo>
                  <a:lnTo>
                    <a:pt x="3035" y="18274"/>
                  </a:lnTo>
                  <a:lnTo>
                    <a:pt x="3119" y="19584"/>
                  </a:lnTo>
                  <a:lnTo>
                    <a:pt x="3181" y="20831"/>
                  </a:lnTo>
                  <a:lnTo>
                    <a:pt x="3202" y="22058"/>
                  </a:lnTo>
                  <a:lnTo>
                    <a:pt x="3181" y="23284"/>
                  </a:lnTo>
                  <a:lnTo>
                    <a:pt x="3160" y="24511"/>
                  </a:lnTo>
                  <a:lnTo>
                    <a:pt x="3077" y="27047"/>
                  </a:lnTo>
                  <a:lnTo>
                    <a:pt x="20435" y="27047"/>
                  </a:lnTo>
                  <a:lnTo>
                    <a:pt x="20789" y="24781"/>
                  </a:lnTo>
                  <a:lnTo>
                    <a:pt x="21121" y="22640"/>
                  </a:lnTo>
                  <a:lnTo>
                    <a:pt x="21433" y="20623"/>
                  </a:lnTo>
                  <a:lnTo>
                    <a:pt x="21683" y="18752"/>
                  </a:lnTo>
                  <a:lnTo>
                    <a:pt x="21932" y="16985"/>
                  </a:lnTo>
                  <a:lnTo>
                    <a:pt x="22140" y="15364"/>
                  </a:lnTo>
                  <a:lnTo>
                    <a:pt x="22306" y="13846"/>
                  </a:lnTo>
                  <a:lnTo>
                    <a:pt x="22473" y="12453"/>
                  </a:lnTo>
                  <a:lnTo>
                    <a:pt x="22597" y="11144"/>
                  </a:lnTo>
                  <a:lnTo>
                    <a:pt x="22701" y="9959"/>
                  </a:lnTo>
                  <a:lnTo>
                    <a:pt x="22805" y="8878"/>
                  </a:lnTo>
                  <a:lnTo>
                    <a:pt x="22868" y="7880"/>
                  </a:lnTo>
                  <a:lnTo>
                    <a:pt x="22930" y="6965"/>
                  </a:lnTo>
                  <a:lnTo>
                    <a:pt x="22951" y="6154"/>
                  </a:lnTo>
                  <a:lnTo>
                    <a:pt x="22972" y="4761"/>
                  </a:lnTo>
                  <a:lnTo>
                    <a:pt x="22951" y="3660"/>
                  </a:lnTo>
                  <a:lnTo>
                    <a:pt x="22909" y="2807"/>
                  </a:lnTo>
                  <a:lnTo>
                    <a:pt x="22826" y="2204"/>
                  </a:lnTo>
                  <a:lnTo>
                    <a:pt x="22722" y="1768"/>
                  </a:lnTo>
                  <a:lnTo>
                    <a:pt x="22639" y="1498"/>
                  </a:lnTo>
                  <a:lnTo>
                    <a:pt x="22556" y="1352"/>
                  </a:lnTo>
                  <a:lnTo>
                    <a:pt x="22494" y="1290"/>
                  </a:lnTo>
                  <a:lnTo>
                    <a:pt x="22473" y="1269"/>
                  </a:lnTo>
                  <a:lnTo>
                    <a:pt x="21828" y="1144"/>
                  </a:lnTo>
                  <a:lnTo>
                    <a:pt x="20124" y="832"/>
                  </a:lnTo>
                  <a:lnTo>
                    <a:pt x="19022" y="645"/>
                  </a:lnTo>
                  <a:lnTo>
                    <a:pt x="17816" y="458"/>
                  </a:lnTo>
                  <a:lnTo>
                    <a:pt x="16527" y="292"/>
                  </a:lnTo>
                  <a:lnTo>
                    <a:pt x="15259" y="146"/>
                  </a:lnTo>
                  <a:lnTo>
                    <a:pt x="14261" y="84"/>
                  </a:lnTo>
                  <a:lnTo>
                    <a:pt x="13284" y="42"/>
                  </a:lnTo>
                  <a:lnTo>
                    <a:pt x="123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8"/>
            <p:cNvSpPr/>
            <p:nvPr/>
          </p:nvSpPr>
          <p:spPr>
            <a:xfrm>
              <a:off x="5831100" y="1293850"/>
              <a:ext cx="574300" cy="676175"/>
            </a:xfrm>
            <a:custGeom>
              <a:avLst/>
              <a:gdLst/>
              <a:ahLst/>
              <a:cxnLst/>
              <a:rect l="l" t="t" r="r" b="b"/>
              <a:pathLst>
                <a:path w="22972" h="27047" fill="none" extrusionOk="0">
                  <a:moveTo>
                    <a:pt x="22473" y="1269"/>
                  </a:moveTo>
                  <a:lnTo>
                    <a:pt x="22473" y="1269"/>
                  </a:lnTo>
                  <a:lnTo>
                    <a:pt x="22494" y="1290"/>
                  </a:lnTo>
                  <a:lnTo>
                    <a:pt x="22556" y="1352"/>
                  </a:lnTo>
                  <a:lnTo>
                    <a:pt x="22639" y="1498"/>
                  </a:lnTo>
                  <a:lnTo>
                    <a:pt x="22722" y="1768"/>
                  </a:lnTo>
                  <a:lnTo>
                    <a:pt x="22826" y="2204"/>
                  </a:lnTo>
                  <a:lnTo>
                    <a:pt x="22909" y="2807"/>
                  </a:lnTo>
                  <a:lnTo>
                    <a:pt x="22951" y="3660"/>
                  </a:lnTo>
                  <a:lnTo>
                    <a:pt x="22972" y="4761"/>
                  </a:lnTo>
                  <a:lnTo>
                    <a:pt x="22951" y="6154"/>
                  </a:lnTo>
                  <a:lnTo>
                    <a:pt x="22930" y="6965"/>
                  </a:lnTo>
                  <a:lnTo>
                    <a:pt x="22868" y="7880"/>
                  </a:lnTo>
                  <a:lnTo>
                    <a:pt x="22805" y="8878"/>
                  </a:lnTo>
                  <a:lnTo>
                    <a:pt x="22701" y="9959"/>
                  </a:lnTo>
                  <a:lnTo>
                    <a:pt x="22597" y="11144"/>
                  </a:lnTo>
                  <a:lnTo>
                    <a:pt x="22473" y="12453"/>
                  </a:lnTo>
                  <a:lnTo>
                    <a:pt x="22306" y="13846"/>
                  </a:lnTo>
                  <a:lnTo>
                    <a:pt x="22140" y="15364"/>
                  </a:lnTo>
                  <a:lnTo>
                    <a:pt x="21932" y="16985"/>
                  </a:lnTo>
                  <a:lnTo>
                    <a:pt x="21683" y="18752"/>
                  </a:lnTo>
                  <a:lnTo>
                    <a:pt x="21433" y="20623"/>
                  </a:lnTo>
                  <a:lnTo>
                    <a:pt x="21121" y="22640"/>
                  </a:lnTo>
                  <a:lnTo>
                    <a:pt x="20789" y="24781"/>
                  </a:lnTo>
                  <a:lnTo>
                    <a:pt x="20435" y="27047"/>
                  </a:lnTo>
                  <a:lnTo>
                    <a:pt x="3077" y="27047"/>
                  </a:lnTo>
                  <a:lnTo>
                    <a:pt x="3077" y="27047"/>
                  </a:lnTo>
                  <a:lnTo>
                    <a:pt x="3160" y="24511"/>
                  </a:lnTo>
                  <a:lnTo>
                    <a:pt x="3181" y="23284"/>
                  </a:lnTo>
                  <a:lnTo>
                    <a:pt x="3202" y="22058"/>
                  </a:lnTo>
                  <a:lnTo>
                    <a:pt x="3181" y="20831"/>
                  </a:lnTo>
                  <a:lnTo>
                    <a:pt x="3119" y="19584"/>
                  </a:lnTo>
                  <a:lnTo>
                    <a:pt x="3035" y="18274"/>
                  </a:lnTo>
                  <a:lnTo>
                    <a:pt x="2911" y="16881"/>
                  </a:lnTo>
                  <a:lnTo>
                    <a:pt x="2744" y="15426"/>
                  </a:lnTo>
                  <a:lnTo>
                    <a:pt x="2536" y="13846"/>
                  </a:lnTo>
                  <a:lnTo>
                    <a:pt x="2266" y="12162"/>
                  </a:lnTo>
                  <a:lnTo>
                    <a:pt x="1954" y="10312"/>
                  </a:lnTo>
                  <a:lnTo>
                    <a:pt x="1559" y="8316"/>
                  </a:lnTo>
                  <a:lnTo>
                    <a:pt x="1123" y="6133"/>
                  </a:lnTo>
                  <a:lnTo>
                    <a:pt x="603" y="3743"/>
                  </a:lnTo>
                  <a:lnTo>
                    <a:pt x="0" y="1123"/>
                  </a:lnTo>
                  <a:lnTo>
                    <a:pt x="0" y="1123"/>
                  </a:lnTo>
                  <a:lnTo>
                    <a:pt x="915" y="957"/>
                  </a:lnTo>
                  <a:lnTo>
                    <a:pt x="1830" y="791"/>
                  </a:lnTo>
                  <a:lnTo>
                    <a:pt x="2744" y="645"/>
                  </a:lnTo>
                  <a:lnTo>
                    <a:pt x="3659" y="500"/>
                  </a:lnTo>
                  <a:lnTo>
                    <a:pt x="4595" y="396"/>
                  </a:lnTo>
                  <a:lnTo>
                    <a:pt x="5509" y="292"/>
                  </a:lnTo>
                  <a:lnTo>
                    <a:pt x="6445" y="209"/>
                  </a:lnTo>
                  <a:lnTo>
                    <a:pt x="7380" y="146"/>
                  </a:lnTo>
                  <a:lnTo>
                    <a:pt x="7380" y="146"/>
                  </a:lnTo>
                  <a:lnTo>
                    <a:pt x="8357" y="84"/>
                  </a:lnTo>
                  <a:lnTo>
                    <a:pt x="9334" y="42"/>
                  </a:lnTo>
                  <a:lnTo>
                    <a:pt x="10332" y="1"/>
                  </a:lnTo>
                  <a:lnTo>
                    <a:pt x="11309" y="1"/>
                  </a:lnTo>
                  <a:lnTo>
                    <a:pt x="12307" y="1"/>
                  </a:lnTo>
                  <a:lnTo>
                    <a:pt x="13284" y="42"/>
                  </a:lnTo>
                  <a:lnTo>
                    <a:pt x="14261" y="84"/>
                  </a:lnTo>
                  <a:lnTo>
                    <a:pt x="15259" y="146"/>
                  </a:lnTo>
                  <a:lnTo>
                    <a:pt x="15259" y="146"/>
                  </a:lnTo>
                  <a:lnTo>
                    <a:pt x="16527" y="292"/>
                  </a:lnTo>
                  <a:lnTo>
                    <a:pt x="17816" y="458"/>
                  </a:lnTo>
                  <a:lnTo>
                    <a:pt x="19022" y="645"/>
                  </a:lnTo>
                  <a:lnTo>
                    <a:pt x="20124" y="832"/>
                  </a:lnTo>
                  <a:lnTo>
                    <a:pt x="21828" y="1144"/>
                  </a:lnTo>
                  <a:lnTo>
                    <a:pt x="22473" y="1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8"/>
            <p:cNvSpPr/>
            <p:nvPr/>
          </p:nvSpPr>
          <p:spPr>
            <a:xfrm>
              <a:off x="6015075" y="1076100"/>
              <a:ext cx="220375" cy="395525"/>
            </a:xfrm>
            <a:custGeom>
              <a:avLst/>
              <a:gdLst/>
              <a:ahLst/>
              <a:cxnLst/>
              <a:rect l="l" t="t" r="r" b="b"/>
              <a:pathLst>
                <a:path w="8815" h="15821" extrusionOk="0">
                  <a:moveTo>
                    <a:pt x="790" y="0"/>
                  </a:move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8"/>
            <p:cNvSpPr/>
            <p:nvPr/>
          </p:nvSpPr>
          <p:spPr>
            <a:xfrm>
              <a:off x="6015075" y="1076100"/>
              <a:ext cx="220375" cy="395525"/>
            </a:xfrm>
            <a:custGeom>
              <a:avLst/>
              <a:gdLst/>
              <a:ahLst/>
              <a:cxnLst/>
              <a:rect l="l" t="t" r="r" b="b"/>
              <a:pathLst>
                <a:path w="8815" h="15821" fill="none" extrusionOk="0">
                  <a:moveTo>
                    <a:pt x="790" y="0"/>
                  </a:moveTo>
                  <a:lnTo>
                    <a:pt x="790" y="0"/>
                  </a:ln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8"/>
            <p:cNvSpPr/>
            <p:nvPr/>
          </p:nvSpPr>
          <p:spPr>
            <a:xfrm>
              <a:off x="6149675" y="1206025"/>
              <a:ext cx="1075" cy="8350"/>
            </a:xfrm>
            <a:custGeom>
              <a:avLst/>
              <a:gdLst/>
              <a:ahLst/>
              <a:cxnLst/>
              <a:rect l="l" t="t" r="r" b="b"/>
              <a:pathLst>
                <a:path w="43" h="334" extrusionOk="0">
                  <a:moveTo>
                    <a:pt x="21" y="1"/>
                  </a:moveTo>
                  <a:lnTo>
                    <a:pt x="1" y="333"/>
                  </a:lnTo>
                  <a:lnTo>
                    <a:pt x="4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8"/>
            <p:cNvSpPr/>
            <p:nvPr/>
          </p:nvSpPr>
          <p:spPr>
            <a:xfrm>
              <a:off x="6149675" y="1206025"/>
              <a:ext cx="1075" cy="8350"/>
            </a:xfrm>
            <a:custGeom>
              <a:avLst/>
              <a:gdLst/>
              <a:ahLst/>
              <a:cxnLst/>
              <a:rect l="l" t="t" r="r" b="b"/>
              <a:pathLst>
                <a:path w="43" h="334" fill="none" extrusionOk="0">
                  <a:moveTo>
                    <a:pt x="42" y="1"/>
                  </a:moveTo>
                  <a:lnTo>
                    <a:pt x="42" y="1"/>
                  </a:lnTo>
                  <a:lnTo>
                    <a:pt x="21" y="1"/>
                  </a:lnTo>
                  <a:lnTo>
                    <a:pt x="21" y="1"/>
                  </a:lnTo>
                  <a:lnTo>
                    <a:pt x="1" y="333"/>
                  </a:lnTo>
                  <a:lnTo>
                    <a:pt x="1" y="333"/>
                  </a:lnTo>
                  <a:lnTo>
                    <a:pt x="1" y="333"/>
                  </a:lnTo>
                  <a:lnTo>
                    <a:pt x="1" y="333"/>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p:cNvSpPr/>
            <p:nvPr/>
          </p:nvSpPr>
          <p:spPr>
            <a:xfrm>
              <a:off x="6150200" y="1199800"/>
              <a:ext cx="1075" cy="6250"/>
            </a:xfrm>
            <a:custGeom>
              <a:avLst/>
              <a:gdLst/>
              <a:ahLst/>
              <a:cxnLst/>
              <a:rect l="l" t="t" r="r" b="b"/>
              <a:pathLst>
                <a:path w="43" h="250" extrusionOk="0">
                  <a:moveTo>
                    <a:pt x="42" y="0"/>
                  </a:moveTo>
                  <a:lnTo>
                    <a:pt x="0" y="250"/>
                  </a:lnTo>
                  <a:lnTo>
                    <a:pt x="21" y="250"/>
                  </a:lnTo>
                  <a:lnTo>
                    <a:pt x="4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8"/>
            <p:cNvSpPr/>
            <p:nvPr/>
          </p:nvSpPr>
          <p:spPr>
            <a:xfrm>
              <a:off x="6150200" y="1199800"/>
              <a:ext cx="1075" cy="6250"/>
            </a:xfrm>
            <a:custGeom>
              <a:avLst/>
              <a:gdLst/>
              <a:ahLst/>
              <a:cxnLst/>
              <a:rect l="l" t="t" r="r" b="b"/>
              <a:pathLst>
                <a:path w="43" h="250" fill="none" extrusionOk="0">
                  <a:moveTo>
                    <a:pt x="42" y="0"/>
                  </a:moveTo>
                  <a:lnTo>
                    <a:pt x="42" y="0"/>
                  </a:lnTo>
                  <a:lnTo>
                    <a:pt x="0" y="250"/>
                  </a:lnTo>
                  <a:lnTo>
                    <a:pt x="0" y="250"/>
                  </a:lnTo>
                  <a:lnTo>
                    <a:pt x="21" y="250"/>
                  </a:lnTo>
                  <a:lnTo>
                    <a:pt x="21" y="250"/>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8"/>
            <p:cNvSpPr/>
            <p:nvPr/>
          </p:nvSpPr>
          <p:spPr>
            <a:xfrm>
              <a:off x="6073800" y="1118200"/>
              <a:ext cx="82150" cy="96175"/>
            </a:xfrm>
            <a:custGeom>
              <a:avLst/>
              <a:gdLst/>
              <a:ahLst/>
              <a:cxnLst/>
              <a:rect l="l" t="t" r="r" b="b"/>
              <a:pathLst>
                <a:path w="3286" h="3847" extrusionOk="0">
                  <a:moveTo>
                    <a:pt x="416" y="0"/>
                  </a:moveTo>
                  <a:lnTo>
                    <a:pt x="292" y="291"/>
                  </a:lnTo>
                  <a:lnTo>
                    <a:pt x="146" y="686"/>
                  </a:lnTo>
                  <a:lnTo>
                    <a:pt x="63" y="915"/>
                  </a:lnTo>
                  <a:lnTo>
                    <a:pt x="21" y="1144"/>
                  </a:lnTo>
                  <a:lnTo>
                    <a:pt x="1" y="1372"/>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56" y="3514"/>
                  </a:lnTo>
                  <a:lnTo>
                    <a:pt x="3098" y="3264"/>
                  </a:lnTo>
                  <a:lnTo>
                    <a:pt x="3181" y="2848"/>
                  </a:lnTo>
                  <a:lnTo>
                    <a:pt x="3285" y="2453"/>
                  </a:lnTo>
                  <a:lnTo>
                    <a:pt x="41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8"/>
            <p:cNvSpPr/>
            <p:nvPr/>
          </p:nvSpPr>
          <p:spPr>
            <a:xfrm>
              <a:off x="6073800" y="1118200"/>
              <a:ext cx="82150" cy="96175"/>
            </a:xfrm>
            <a:custGeom>
              <a:avLst/>
              <a:gdLst/>
              <a:ahLst/>
              <a:cxnLst/>
              <a:rect l="l" t="t" r="r" b="b"/>
              <a:pathLst>
                <a:path w="3286" h="3847" fill="none" extrusionOk="0">
                  <a:moveTo>
                    <a:pt x="416" y="0"/>
                  </a:moveTo>
                  <a:lnTo>
                    <a:pt x="416" y="0"/>
                  </a:lnTo>
                  <a:lnTo>
                    <a:pt x="292" y="291"/>
                  </a:lnTo>
                  <a:lnTo>
                    <a:pt x="146" y="686"/>
                  </a:lnTo>
                  <a:lnTo>
                    <a:pt x="63" y="915"/>
                  </a:lnTo>
                  <a:lnTo>
                    <a:pt x="21" y="1144"/>
                  </a:lnTo>
                  <a:lnTo>
                    <a:pt x="1" y="1372"/>
                  </a:lnTo>
                  <a:lnTo>
                    <a:pt x="21" y="1601"/>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36" y="3846"/>
                  </a:lnTo>
                  <a:lnTo>
                    <a:pt x="3056" y="3514"/>
                  </a:lnTo>
                  <a:lnTo>
                    <a:pt x="3056" y="3514"/>
                  </a:lnTo>
                  <a:lnTo>
                    <a:pt x="3098" y="3264"/>
                  </a:lnTo>
                  <a:lnTo>
                    <a:pt x="3098" y="3264"/>
                  </a:lnTo>
                  <a:lnTo>
                    <a:pt x="3181" y="2848"/>
                  </a:lnTo>
                  <a:lnTo>
                    <a:pt x="3285" y="2453"/>
                  </a:lnTo>
                  <a:lnTo>
                    <a:pt x="3285" y="2453"/>
                  </a:lnTo>
                  <a:lnTo>
                    <a:pt x="4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8"/>
            <p:cNvSpPr/>
            <p:nvPr/>
          </p:nvSpPr>
          <p:spPr>
            <a:xfrm>
              <a:off x="5922575" y="788175"/>
              <a:ext cx="325875" cy="398650"/>
            </a:xfrm>
            <a:custGeom>
              <a:avLst/>
              <a:gdLst/>
              <a:ahLst/>
              <a:cxnLst/>
              <a:rect l="l" t="t" r="r" b="b"/>
              <a:pathLst>
                <a:path w="13035" h="15946" extrusionOk="0">
                  <a:moveTo>
                    <a:pt x="5592" y="0"/>
                  </a:moveTo>
                  <a:lnTo>
                    <a:pt x="5322" y="21"/>
                  </a:lnTo>
                  <a:lnTo>
                    <a:pt x="5031" y="42"/>
                  </a:lnTo>
                  <a:lnTo>
                    <a:pt x="4740" y="84"/>
                  </a:lnTo>
                  <a:lnTo>
                    <a:pt x="4470" y="146"/>
                  </a:lnTo>
                  <a:lnTo>
                    <a:pt x="4199" y="229"/>
                  </a:lnTo>
                  <a:lnTo>
                    <a:pt x="3929" y="291"/>
                  </a:lnTo>
                  <a:lnTo>
                    <a:pt x="3680" y="395"/>
                  </a:lnTo>
                  <a:lnTo>
                    <a:pt x="3409" y="499"/>
                  </a:lnTo>
                  <a:lnTo>
                    <a:pt x="3160" y="624"/>
                  </a:lnTo>
                  <a:lnTo>
                    <a:pt x="2910" y="749"/>
                  </a:lnTo>
                  <a:lnTo>
                    <a:pt x="2682" y="894"/>
                  </a:lnTo>
                  <a:lnTo>
                    <a:pt x="2453" y="1061"/>
                  </a:lnTo>
                  <a:lnTo>
                    <a:pt x="2224" y="1227"/>
                  </a:lnTo>
                  <a:lnTo>
                    <a:pt x="2017" y="1393"/>
                  </a:lnTo>
                  <a:lnTo>
                    <a:pt x="1809" y="1580"/>
                  </a:lnTo>
                  <a:lnTo>
                    <a:pt x="1601" y="1767"/>
                  </a:lnTo>
                  <a:lnTo>
                    <a:pt x="1414" y="1975"/>
                  </a:lnTo>
                  <a:lnTo>
                    <a:pt x="1247" y="2204"/>
                  </a:lnTo>
                  <a:lnTo>
                    <a:pt x="1060" y="2412"/>
                  </a:lnTo>
                  <a:lnTo>
                    <a:pt x="915" y="2661"/>
                  </a:lnTo>
                  <a:lnTo>
                    <a:pt x="769" y="2890"/>
                  </a:lnTo>
                  <a:lnTo>
                    <a:pt x="624" y="3140"/>
                  </a:lnTo>
                  <a:lnTo>
                    <a:pt x="499" y="3410"/>
                  </a:lnTo>
                  <a:lnTo>
                    <a:pt x="395" y="3659"/>
                  </a:lnTo>
                  <a:lnTo>
                    <a:pt x="291" y="3929"/>
                  </a:lnTo>
                  <a:lnTo>
                    <a:pt x="208" y="4221"/>
                  </a:lnTo>
                  <a:lnTo>
                    <a:pt x="125" y="4512"/>
                  </a:lnTo>
                  <a:lnTo>
                    <a:pt x="83" y="4803"/>
                  </a:lnTo>
                  <a:lnTo>
                    <a:pt x="21" y="5135"/>
                  </a:lnTo>
                  <a:lnTo>
                    <a:pt x="0" y="5468"/>
                  </a:lnTo>
                  <a:lnTo>
                    <a:pt x="0" y="5800"/>
                  </a:lnTo>
                  <a:lnTo>
                    <a:pt x="0" y="6133"/>
                  </a:lnTo>
                  <a:lnTo>
                    <a:pt x="21" y="6466"/>
                  </a:lnTo>
                  <a:lnTo>
                    <a:pt x="83" y="6798"/>
                  </a:lnTo>
                  <a:lnTo>
                    <a:pt x="146" y="7131"/>
                  </a:lnTo>
                  <a:lnTo>
                    <a:pt x="229" y="7443"/>
                  </a:lnTo>
                  <a:lnTo>
                    <a:pt x="644" y="8877"/>
                  </a:lnTo>
                  <a:lnTo>
                    <a:pt x="1019" y="10104"/>
                  </a:lnTo>
                  <a:lnTo>
                    <a:pt x="1206" y="10665"/>
                  </a:lnTo>
                  <a:lnTo>
                    <a:pt x="1393" y="11164"/>
                  </a:lnTo>
                  <a:lnTo>
                    <a:pt x="1580" y="11642"/>
                  </a:lnTo>
                  <a:lnTo>
                    <a:pt x="1788" y="12099"/>
                  </a:lnTo>
                  <a:lnTo>
                    <a:pt x="2017" y="12515"/>
                  </a:lnTo>
                  <a:lnTo>
                    <a:pt x="2245" y="12910"/>
                  </a:lnTo>
                  <a:lnTo>
                    <a:pt x="2515" y="13284"/>
                  </a:lnTo>
                  <a:lnTo>
                    <a:pt x="2807" y="13638"/>
                  </a:lnTo>
                  <a:lnTo>
                    <a:pt x="3139" y="13970"/>
                  </a:lnTo>
                  <a:lnTo>
                    <a:pt x="3513" y="14303"/>
                  </a:lnTo>
                  <a:lnTo>
                    <a:pt x="3929" y="14615"/>
                  </a:lnTo>
                  <a:lnTo>
                    <a:pt x="4366" y="14927"/>
                  </a:lnTo>
                  <a:lnTo>
                    <a:pt x="4740" y="15155"/>
                  </a:lnTo>
                  <a:lnTo>
                    <a:pt x="5114" y="15342"/>
                  </a:lnTo>
                  <a:lnTo>
                    <a:pt x="5467" y="15509"/>
                  </a:lnTo>
                  <a:lnTo>
                    <a:pt x="5842" y="15654"/>
                  </a:lnTo>
                  <a:lnTo>
                    <a:pt x="6216" y="15758"/>
                  </a:lnTo>
                  <a:lnTo>
                    <a:pt x="6590" y="15841"/>
                  </a:lnTo>
                  <a:lnTo>
                    <a:pt x="6964" y="15904"/>
                  </a:lnTo>
                  <a:lnTo>
                    <a:pt x="7338" y="15945"/>
                  </a:lnTo>
                  <a:lnTo>
                    <a:pt x="8087" y="15945"/>
                  </a:lnTo>
                  <a:lnTo>
                    <a:pt x="8440" y="15904"/>
                  </a:lnTo>
                  <a:lnTo>
                    <a:pt x="8794" y="15841"/>
                  </a:lnTo>
                  <a:lnTo>
                    <a:pt x="9147" y="15758"/>
                  </a:lnTo>
                  <a:lnTo>
                    <a:pt x="9480" y="15675"/>
                  </a:lnTo>
                  <a:lnTo>
                    <a:pt x="9812" y="15550"/>
                  </a:lnTo>
                  <a:lnTo>
                    <a:pt x="10124" y="15405"/>
                  </a:lnTo>
                  <a:lnTo>
                    <a:pt x="10436" y="15239"/>
                  </a:lnTo>
                  <a:lnTo>
                    <a:pt x="10727" y="15051"/>
                  </a:lnTo>
                  <a:lnTo>
                    <a:pt x="11018" y="14864"/>
                  </a:lnTo>
                  <a:lnTo>
                    <a:pt x="11288" y="14636"/>
                  </a:lnTo>
                  <a:lnTo>
                    <a:pt x="11538" y="14407"/>
                  </a:lnTo>
                  <a:lnTo>
                    <a:pt x="11787" y="14137"/>
                  </a:lnTo>
                  <a:lnTo>
                    <a:pt x="11995" y="13866"/>
                  </a:lnTo>
                  <a:lnTo>
                    <a:pt x="12203" y="13575"/>
                  </a:lnTo>
                  <a:lnTo>
                    <a:pt x="12390" y="13284"/>
                  </a:lnTo>
                  <a:lnTo>
                    <a:pt x="12556" y="12952"/>
                  </a:lnTo>
                  <a:lnTo>
                    <a:pt x="12681" y="12619"/>
                  </a:lnTo>
                  <a:lnTo>
                    <a:pt x="12806" y="12287"/>
                  </a:lnTo>
                  <a:lnTo>
                    <a:pt x="12910" y="11912"/>
                  </a:lnTo>
                  <a:lnTo>
                    <a:pt x="12972" y="11538"/>
                  </a:lnTo>
                  <a:lnTo>
                    <a:pt x="13014" y="11143"/>
                  </a:lnTo>
                  <a:lnTo>
                    <a:pt x="13035" y="10748"/>
                  </a:lnTo>
                  <a:lnTo>
                    <a:pt x="13035" y="10000"/>
                  </a:lnTo>
                  <a:lnTo>
                    <a:pt x="12972" y="9189"/>
                  </a:lnTo>
                  <a:lnTo>
                    <a:pt x="12868" y="8378"/>
                  </a:lnTo>
                  <a:lnTo>
                    <a:pt x="12702" y="7547"/>
                  </a:lnTo>
                  <a:lnTo>
                    <a:pt x="12515" y="6694"/>
                  </a:lnTo>
                  <a:lnTo>
                    <a:pt x="12390" y="6279"/>
                  </a:lnTo>
                  <a:lnTo>
                    <a:pt x="12245" y="5863"/>
                  </a:lnTo>
                  <a:lnTo>
                    <a:pt x="12099" y="5447"/>
                  </a:lnTo>
                  <a:lnTo>
                    <a:pt x="11933" y="5031"/>
                  </a:lnTo>
                  <a:lnTo>
                    <a:pt x="11766" y="4636"/>
                  </a:lnTo>
                  <a:lnTo>
                    <a:pt x="11579" y="4241"/>
                  </a:lnTo>
                  <a:lnTo>
                    <a:pt x="11392" y="3846"/>
                  </a:lnTo>
                  <a:lnTo>
                    <a:pt x="11164" y="3472"/>
                  </a:lnTo>
                  <a:lnTo>
                    <a:pt x="10956" y="3098"/>
                  </a:lnTo>
                  <a:lnTo>
                    <a:pt x="10706" y="2765"/>
                  </a:lnTo>
                  <a:lnTo>
                    <a:pt x="10457" y="2412"/>
                  </a:lnTo>
                  <a:lnTo>
                    <a:pt x="10186" y="2100"/>
                  </a:lnTo>
                  <a:lnTo>
                    <a:pt x="9916" y="1809"/>
                  </a:lnTo>
                  <a:lnTo>
                    <a:pt x="9625" y="1518"/>
                  </a:lnTo>
                  <a:lnTo>
                    <a:pt x="9313" y="1248"/>
                  </a:lnTo>
                  <a:lnTo>
                    <a:pt x="9002" y="1019"/>
                  </a:lnTo>
                  <a:lnTo>
                    <a:pt x="8648" y="790"/>
                  </a:lnTo>
                  <a:lnTo>
                    <a:pt x="8315" y="603"/>
                  </a:lnTo>
                  <a:lnTo>
                    <a:pt x="7941" y="437"/>
                  </a:lnTo>
                  <a:lnTo>
                    <a:pt x="7567" y="291"/>
                  </a:lnTo>
                  <a:lnTo>
                    <a:pt x="7172" y="167"/>
                  </a:lnTo>
                  <a:lnTo>
                    <a:pt x="6777" y="84"/>
                  </a:lnTo>
                  <a:lnTo>
                    <a:pt x="6486" y="42"/>
                  </a:lnTo>
                  <a:lnTo>
                    <a:pt x="6174" y="21"/>
                  </a:lnTo>
                  <a:lnTo>
                    <a:pt x="588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8"/>
            <p:cNvSpPr/>
            <p:nvPr/>
          </p:nvSpPr>
          <p:spPr>
            <a:xfrm>
              <a:off x="5882025" y="766875"/>
              <a:ext cx="288475" cy="284300"/>
            </a:xfrm>
            <a:custGeom>
              <a:avLst/>
              <a:gdLst/>
              <a:ahLst/>
              <a:cxnLst/>
              <a:rect l="l" t="t" r="r" b="b"/>
              <a:pathLst>
                <a:path w="11539" h="11372" extrusionOk="0">
                  <a:moveTo>
                    <a:pt x="9750" y="0"/>
                  </a:moveTo>
                  <a:lnTo>
                    <a:pt x="9501" y="42"/>
                  </a:lnTo>
                  <a:lnTo>
                    <a:pt x="5052" y="769"/>
                  </a:lnTo>
                  <a:lnTo>
                    <a:pt x="4823" y="832"/>
                  </a:lnTo>
                  <a:lnTo>
                    <a:pt x="4595" y="915"/>
                  </a:lnTo>
                  <a:lnTo>
                    <a:pt x="4387" y="1019"/>
                  </a:lnTo>
                  <a:lnTo>
                    <a:pt x="4200" y="1164"/>
                  </a:lnTo>
                  <a:lnTo>
                    <a:pt x="1040" y="3888"/>
                  </a:lnTo>
                  <a:lnTo>
                    <a:pt x="936" y="3992"/>
                  </a:lnTo>
                  <a:lnTo>
                    <a:pt x="832" y="4095"/>
                  </a:lnTo>
                  <a:lnTo>
                    <a:pt x="749" y="4220"/>
                  </a:lnTo>
                  <a:lnTo>
                    <a:pt x="666" y="4366"/>
                  </a:lnTo>
                  <a:lnTo>
                    <a:pt x="603" y="4490"/>
                  </a:lnTo>
                  <a:lnTo>
                    <a:pt x="541" y="4636"/>
                  </a:lnTo>
                  <a:lnTo>
                    <a:pt x="499" y="4781"/>
                  </a:lnTo>
                  <a:lnTo>
                    <a:pt x="479" y="4927"/>
                  </a:lnTo>
                  <a:lnTo>
                    <a:pt x="21" y="7817"/>
                  </a:lnTo>
                  <a:lnTo>
                    <a:pt x="1" y="8004"/>
                  </a:lnTo>
                  <a:lnTo>
                    <a:pt x="1" y="8170"/>
                  </a:lnTo>
                  <a:lnTo>
                    <a:pt x="21" y="8336"/>
                  </a:lnTo>
                  <a:lnTo>
                    <a:pt x="63" y="8523"/>
                  </a:lnTo>
                  <a:lnTo>
                    <a:pt x="167" y="8898"/>
                  </a:lnTo>
                  <a:lnTo>
                    <a:pt x="333" y="9376"/>
                  </a:lnTo>
                  <a:lnTo>
                    <a:pt x="541" y="9875"/>
                  </a:lnTo>
                  <a:lnTo>
                    <a:pt x="666" y="10124"/>
                  </a:lnTo>
                  <a:lnTo>
                    <a:pt x="811" y="10374"/>
                  </a:lnTo>
                  <a:lnTo>
                    <a:pt x="957" y="10602"/>
                  </a:lnTo>
                  <a:lnTo>
                    <a:pt x="1123" y="10810"/>
                  </a:lnTo>
                  <a:lnTo>
                    <a:pt x="1289" y="10997"/>
                  </a:lnTo>
                  <a:lnTo>
                    <a:pt x="1477" y="11143"/>
                  </a:lnTo>
                  <a:lnTo>
                    <a:pt x="1684" y="11268"/>
                  </a:lnTo>
                  <a:lnTo>
                    <a:pt x="1892" y="11351"/>
                  </a:lnTo>
                  <a:lnTo>
                    <a:pt x="2017" y="11371"/>
                  </a:lnTo>
                  <a:lnTo>
                    <a:pt x="2246" y="11371"/>
                  </a:lnTo>
                  <a:lnTo>
                    <a:pt x="2370" y="11351"/>
                  </a:lnTo>
                  <a:lnTo>
                    <a:pt x="2537" y="11309"/>
                  </a:lnTo>
                  <a:lnTo>
                    <a:pt x="2682" y="11226"/>
                  </a:lnTo>
                  <a:lnTo>
                    <a:pt x="2828" y="11143"/>
                  </a:lnTo>
                  <a:lnTo>
                    <a:pt x="2973" y="11039"/>
                  </a:lnTo>
                  <a:lnTo>
                    <a:pt x="3119" y="10935"/>
                  </a:lnTo>
                  <a:lnTo>
                    <a:pt x="3244" y="10789"/>
                  </a:lnTo>
                  <a:lnTo>
                    <a:pt x="3368" y="10644"/>
                  </a:lnTo>
                  <a:lnTo>
                    <a:pt x="3493" y="10478"/>
                  </a:lnTo>
                  <a:lnTo>
                    <a:pt x="3742" y="10124"/>
                  </a:lnTo>
                  <a:lnTo>
                    <a:pt x="3950" y="9729"/>
                  </a:lnTo>
                  <a:lnTo>
                    <a:pt x="4117" y="9293"/>
                  </a:lnTo>
                  <a:lnTo>
                    <a:pt x="4283" y="8835"/>
                  </a:lnTo>
                  <a:lnTo>
                    <a:pt x="4387" y="8378"/>
                  </a:lnTo>
                  <a:lnTo>
                    <a:pt x="4470" y="7900"/>
                  </a:lnTo>
                  <a:lnTo>
                    <a:pt x="4532" y="7442"/>
                  </a:lnTo>
                  <a:lnTo>
                    <a:pt x="4532" y="6985"/>
                  </a:lnTo>
                  <a:lnTo>
                    <a:pt x="4512" y="6569"/>
                  </a:lnTo>
                  <a:lnTo>
                    <a:pt x="4470" y="6361"/>
                  </a:lnTo>
                  <a:lnTo>
                    <a:pt x="4429" y="6174"/>
                  </a:lnTo>
                  <a:lnTo>
                    <a:pt x="4387" y="5987"/>
                  </a:lnTo>
                  <a:lnTo>
                    <a:pt x="4325" y="5821"/>
                  </a:lnTo>
                  <a:lnTo>
                    <a:pt x="4241" y="5655"/>
                  </a:lnTo>
                  <a:lnTo>
                    <a:pt x="4158" y="5509"/>
                  </a:lnTo>
                  <a:lnTo>
                    <a:pt x="4158" y="5509"/>
                  </a:lnTo>
                  <a:lnTo>
                    <a:pt x="4616" y="5530"/>
                  </a:lnTo>
                  <a:lnTo>
                    <a:pt x="5094" y="5509"/>
                  </a:lnTo>
                  <a:lnTo>
                    <a:pt x="5551" y="5488"/>
                  </a:lnTo>
                  <a:lnTo>
                    <a:pt x="6029" y="5426"/>
                  </a:lnTo>
                  <a:lnTo>
                    <a:pt x="6487" y="5343"/>
                  </a:lnTo>
                  <a:lnTo>
                    <a:pt x="6923" y="5239"/>
                  </a:lnTo>
                  <a:lnTo>
                    <a:pt x="7380" y="5114"/>
                  </a:lnTo>
                  <a:lnTo>
                    <a:pt x="7817" y="4969"/>
                  </a:lnTo>
                  <a:lnTo>
                    <a:pt x="8254" y="4781"/>
                  </a:lnTo>
                  <a:lnTo>
                    <a:pt x="8669" y="4594"/>
                  </a:lnTo>
                  <a:lnTo>
                    <a:pt x="9085" y="4386"/>
                  </a:lnTo>
                  <a:lnTo>
                    <a:pt x="9480" y="4158"/>
                  </a:lnTo>
                  <a:lnTo>
                    <a:pt x="9875" y="3908"/>
                  </a:lnTo>
                  <a:lnTo>
                    <a:pt x="10249" y="3617"/>
                  </a:lnTo>
                  <a:lnTo>
                    <a:pt x="10624" y="3326"/>
                  </a:lnTo>
                  <a:lnTo>
                    <a:pt x="10956" y="3014"/>
                  </a:lnTo>
                  <a:lnTo>
                    <a:pt x="11102" y="2890"/>
                  </a:lnTo>
                  <a:lnTo>
                    <a:pt x="11206" y="2744"/>
                  </a:lnTo>
                  <a:lnTo>
                    <a:pt x="11310" y="2578"/>
                  </a:lnTo>
                  <a:lnTo>
                    <a:pt x="11393" y="2412"/>
                  </a:lnTo>
                  <a:lnTo>
                    <a:pt x="11455" y="2245"/>
                  </a:lnTo>
                  <a:lnTo>
                    <a:pt x="11497" y="2079"/>
                  </a:lnTo>
                  <a:lnTo>
                    <a:pt x="11517" y="1913"/>
                  </a:lnTo>
                  <a:lnTo>
                    <a:pt x="11538" y="1746"/>
                  </a:lnTo>
                  <a:lnTo>
                    <a:pt x="11517" y="1580"/>
                  </a:lnTo>
                  <a:lnTo>
                    <a:pt x="11497" y="1414"/>
                  </a:lnTo>
                  <a:lnTo>
                    <a:pt x="11455" y="1247"/>
                  </a:lnTo>
                  <a:lnTo>
                    <a:pt x="11393" y="1081"/>
                  </a:lnTo>
                  <a:lnTo>
                    <a:pt x="11330" y="936"/>
                  </a:lnTo>
                  <a:lnTo>
                    <a:pt x="11247" y="790"/>
                  </a:lnTo>
                  <a:lnTo>
                    <a:pt x="11143" y="665"/>
                  </a:lnTo>
                  <a:lnTo>
                    <a:pt x="11039" y="541"/>
                  </a:lnTo>
                  <a:lnTo>
                    <a:pt x="10915" y="416"/>
                  </a:lnTo>
                  <a:lnTo>
                    <a:pt x="10769" y="312"/>
                  </a:lnTo>
                  <a:lnTo>
                    <a:pt x="10624" y="229"/>
                  </a:lnTo>
                  <a:lnTo>
                    <a:pt x="10478" y="146"/>
                  </a:lnTo>
                  <a:lnTo>
                    <a:pt x="10229" y="62"/>
                  </a:lnTo>
                  <a:lnTo>
                    <a:pt x="10000" y="21"/>
                  </a:lnTo>
                  <a:lnTo>
                    <a:pt x="975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8"/>
            <p:cNvSpPr/>
            <p:nvPr/>
          </p:nvSpPr>
          <p:spPr>
            <a:xfrm>
              <a:off x="6023900" y="1970525"/>
              <a:ext cx="395525" cy="2260800"/>
            </a:xfrm>
            <a:custGeom>
              <a:avLst/>
              <a:gdLst/>
              <a:ahLst/>
              <a:cxnLst/>
              <a:rect l="l" t="t" r="r" b="b"/>
              <a:pathLst>
                <a:path w="15821" h="90432" extrusionOk="0">
                  <a:moveTo>
                    <a:pt x="1" y="1"/>
                  </a:moveTo>
                  <a:lnTo>
                    <a:pt x="209" y="1414"/>
                  </a:lnTo>
                  <a:lnTo>
                    <a:pt x="728" y="5302"/>
                  </a:lnTo>
                  <a:lnTo>
                    <a:pt x="1498" y="11039"/>
                  </a:lnTo>
                  <a:lnTo>
                    <a:pt x="1934" y="14428"/>
                  </a:lnTo>
                  <a:lnTo>
                    <a:pt x="2371" y="18045"/>
                  </a:lnTo>
                  <a:lnTo>
                    <a:pt x="2849" y="21850"/>
                  </a:lnTo>
                  <a:lnTo>
                    <a:pt x="3285" y="25737"/>
                  </a:lnTo>
                  <a:lnTo>
                    <a:pt x="3722" y="29666"/>
                  </a:lnTo>
                  <a:lnTo>
                    <a:pt x="4138" y="33512"/>
                  </a:lnTo>
                  <a:lnTo>
                    <a:pt x="4491" y="37254"/>
                  </a:lnTo>
                  <a:lnTo>
                    <a:pt x="4782" y="40809"/>
                  </a:lnTo>
                  <a:lnTo>
                    <a:pt x="4907" y="42472"/>
                  </a:lnTo>
                  <a:lnTo>
                    <a:pt x="5032" y="44073"/>
                  </a:lnTo>
                  <a:lnTo>
                    <a:pt x="5115" y="45570"/>
                  </a:lnTo>
                  <a:lnTo>
                    <a:pt x="5177" y="46983"/>
                  </a:lnTo>
                  <a:lnTo>
                    <a:pt x="5260" y="49665"/>
                  </a:lnTo>
                  <a:lnTo>
                    <a:pt x="5302" y="52679"/>
                  </a:lnTo>
                  <a:lnTo>
                    <a:pt x="5323" y="55943"/>
                  </a:lnTo>
                  <a:lnTo>
                    <a:pt x="5323" y="59394"/>
                  </a:lnTo>
                  <a:lnTo>
                    <a:pt x="5302" y="62970"/>
                  </a:lnTo>
                  <a:lnTo>
                    <a:pt x="5260" y="66587"/>
                  </a:lnTo>
                  <a:lnTo>
                    <a:pt x="5156" y="73697"/>
                  </a:lnTo>
                  <a:lnTo>
                    <a:pt x="5032" y="80203"/>
                  </a:lnTo>
                  <a:lnTo>
                    <a:pt x="4907" y="85505"/>
                  </a:lnTo>
                  <a:lnTo>
                    <a:pt x="4761" y="90431"/>
                  </a:lnTo>
                  <a:lnTo>
                    <a:pt x="10541" y="90431"/>
                  </a:lnTo>
                  <a:lnTo>
                    <a:pt x="10749" y="89080"/>
                  </a:lnTo>
                  <a:lnTo>
                    <a:pt x="11310" y="85380"/>
                  </a:lnTo>
                  <a:lnTo>
                    <a:pt x="12121" y="79933"/>
                  </a:lnTo>
                  <a:lnTo>
                    <a:pt x="12578" y="76711"/>
                  </a:lnTo>
                  <a:lnTo>
                    <a:pt x="13056" y="73281"/>
                  </a:lnTo>
                  <a:lnTo>
                    <a:pt x="13534" y="69684"/>
                  </a:lnTo>
                  <a:lnTo>
                    <a:pt x="14012" y="65984"/>
                  </a:lnTo>
                  <a:lnTo>
                    <a:pt x="14449" y="62284"/>
                  </a:lnTo>
                  <a:lnTo>
                    <a:pt x="14844" y="58625"/>
                  </a:lnTo>
                  <a:lnTo>
                    <a:pt x="15197" y="55091"/>
                  </a:lnTo>
                  <a:lnTo>
                    <a:pt x="15364" y="53407"/>
                  </a:lnTo>
                  <a:lnTo>
                    <a:pt x="15488" y="51765"/>
                  </a:lnTo>
                  <a:lnTo>
                    <a:pt x="15613" y="50185"/>
                  </a:lnTo>
                  <a:lnTo>
                    <a:pt x="15696" y="48688"/>
                  </a:lnTo>
                  <a:lnTo>
                    <a:pt x="15759" y="47274"/>
                  </a:lnTo>
                  <a:lnTo>
                    <a:pt x="15800" y="45964"/>
                  </a:lnTo>
                  <a:lnTo>
                    <a:pt x="15821" y="44676"/>
                  </a:lnTo>
                  <a:lnTo>
                    <a:pt x="15821" y="43283"/>
                  </a:lnTo>
                  <a:lnTo>
                    <a:pt x="15800" y="41807"/>
                  </a:lnTo>
                  <a:lnTo>
                    <a:pt x="15759" y="40227"/>
                  </a:lnTo>
                  <a:lnTo>
                    <a:pt x="15696" y="38585"/>
                  </a:lnTo>
                  <a:lnTo>
                    <a:pt x="15634" y="36880"/>
                  </a:lnTo>
                  <a:lnTo>
                    <a:pt x="15447" y="33283"/>
                  </a:lnTo>
                  <a:lnTo>
                    <a:pt x="15218" y="29521"/>
                  </a:lnTo>
                  <a:lnTo>
                    <a:pt x="14948" y="25675"/>
                  </a:lnTo>
                  <a:lnTo>
                    <a:pt x="14678" y="21850"/>
                  </a:lnTo>
                  <a:lnTo>
                    <a:pt x="14366" y="18087"/>
                  </a:lnTo>
                  <a:lnTo>
                    <a:pt x="14075" y="14470"/>
                  </a:lnTo>
                  <a:lnTo>
                    <a:pt x="13763" y="11102"/>
                  </a:lnTo>
                  <a:lnTo>
                    <a:pt x="13243" y="5343"/>
                  </a:lnTo>
                  <a:lnTo>
                    <a:pt x="12869" y="1435"/>
                  </a:lnTo>
                  <a:lnTo>
                    <a:pt x="1272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8"/>
            <p:cNvSpPr/>
            <p:nvPr/>
          </p:nvSpPr>
          <p:spPr>
            <a:xfrm>
              <a:off x="6023900" y="1970525"/>
              <a:ext cx="395525" cy="2260800"/>
            </a:xfrm>
            <a:custGeom>
              <a:avLst/>
              <a:gdLst/>
              <a:ahLst/>
              <a:cxnLst/>
              <a:rect l="l" t="t" r="r" b="b"/>
              <a:pathLst>
                <a:path w="15821" h="90432" fill="none" extrusionOk="0">
                  <a:moveTo>
                    <a:pt x="12723" y="1"/>
                  </a:moveTo>
                  <a:lnTo>
                    <a:pt x="12723" y="1"/>
                  </a:lnTo>
                  <a:lnTo>
                    <a:pt x="12869" y="1435"/>
                  </a:lnTo>
                  <a:lnTo>
                    <a:pt x="13243" y="5343"/>
                  </a:lnTo>
                  <a:lnTo>
                    <a:pt x="13763" y="11102"/>
                  </a:lnTo>
                  <a:lnTo>
                    <a:pt x="14075" y="14470"/>
                  </a:lnTo>
                  <a:lnTo>
                    <a:pt x="14366" y="18087"/>
                  </a:lnTo>
                  <a:lnTo>
                    <a:pt x="14678" y="21850"/>
                  </a:lnTo>
                  <a:lnTo>
                    <a:pt x="14948" y="25675"/>
                  </a:lnTo>
                  <a:lnTo>
                    <a:pt x="15218" y="29521"/>
                  </a:lnTo>
                  <a:lnTo>
                    <a:pt x="15447" y="33283"/>
                  </a:lnTo>
                  <a:lnTo>
                    <a:pt x="15634" y="36880"/>
                  </a:lnTo>
                  <a:lnTo>
                    <a:pt x="15696" y="38585"/>
                  </a:lnTo>
                  <a:lnTo>
                    <a:pt x="15759" y="40227"/>
                  </a:lnTo>
                  <a:lnTo>
                    <a:pt x="15800" y="41807"/>
                  </a:lnTo>
                  <a:lnTo>
                    <a:pt x="15821" y="43283"/>
                  </a:lnTo>
                  <a:lnTo>
                    <a:pt x="15821" y="44676"/>
                  </a:lnTo>
                  <a:lnTo>
                    <a:pt x="15800" y="45964"/>
                  </a:lnTo>
                  <a:lnTo>
                    <a:pt x="15800" y="45964"/>
                  </a:lnTo>
                  <a:lnTo>
                    <a:pt x="15759" y="47274"/>
                  </a:lnTo>
                  <a:lnTo>
                    <a:pt x="15696" y="48688"/>
                  </a:lnTo>
                  <a:lnTo>
                    <a:pt x="15613" y="50185"/>
                  </a:lnTo>
                  <a:lnTo>
                    <a:pt x="15488" y="51765"/>
                  </a:lnTo>
                  <a:lnTo>
                    <a:pt x="15364" y="53407"/>
                  </a:lnTo>
                  <a:lnTo>
                    <a:pt x="15197" y="55091"/>
                  </a:lnTo>
                  <a:lnTo>
                    <a:pt x="14844" y="58625"/>
                  </a:lnTo>
                  <a:lnTo>
                    <a:pt x="14449" y="62284"/>
                  </a:lnTo>
                  <a:lnTo>
                    <a:pt x="14012" y="65984"/>
                  </a:lnTo>
                  <a:lnTo>
                    <a:pt x="13534" y="69684"/>
                  </a:lnTo>
                  <a:lnTo>
                    <a:pt x="13056" y="73281"/>
                  </a:lnTo>
                  <a:lnTo>
                    <a:pt x="12578" y="76711"/>
                  </a:lnTo>
                  <a:lnTo>
                    <a:pt x="12121" y="79933"/>
                  </a:lnTo>
                  <a:lnTo>
                    <a:pt x="11310" y="85380"/>
                  </a:lnTo>
                  <a:lnTo>
                    <a:pt x="10749" y="89080"/>
                  </a:lnTo>
                  <a:lnTo>
                    <a:pt x="10541" y="90431"/>
                  </a:lnTo>
                  <a:lnTo>
                    <a:pt x="4761" y="90431"/>
                  </a:lnTo>
                  <a:lnTo>
                    <a:pt x="4761" y="90431"/>
                  </a:lnTo>
                  <a:lnTo>
                    <a:pt x="4907" y="85505"/>
                  </a:lnTo>
                  <a:lnTo>
                    <a:pt x="5032" y="80203"/>
                  </a:lnTo>
                  <a:lnTo>
                    <a:pt x="5156" y="73697"/>
                  </a:lnTo>
                  <a:lnTo>
                    <a:pt x="5260" y="66587"/>
                  </a:lnTo>
                  <a:lnTo>
                    <a:pt x="5302" y="62970"/>
                  </a:lnTo>
                  <a:lnTo>
                    <a:pt x="5323" y="59394"/>
                  </a:lnTo>
                  <a:lnTo>
                    <a:pt x="5323" y="55943"/>
                  </a:lnTo>
                  <a:lnTo>
                    <a:pt x="5302" y="52679"/>
                  </a:lnTo>
                  <a:lnTo>
                    <a:pt x="5260" y="49665"/>
                  </a:lnTo>
                  <a:lnTo>
                    <a:pt x="5177" y="46983"/>
                  </a:lnTo>
                  <a:lnTo>
                    <a:pt x="5177" y="46983"/>
                  </a:lnTo>
                  <a:lnTo>
                    <a:pt x="5115" y="45570"/>
                  </a:lnTo>
                  <a:lnTo>
                    <a:pt x="5032" y="44073"/>
                  </a:lnTo>
                  <a:lnTo>
                    <a:pt x="4907" y="42472"/>
                  </a:lnTo>
                  <a:lnTo>
                    <a:pt x="4782" y="40809"/>
                  </a:lnTo>
                  <a:lnTo>
                    <a:pt x="4491" y="37254"/>
                  </a:lnTo>
                  <a:lnTo>
                    <a:pt x="4138" y="33512"/>
                  </a:lnTo>
                  <a:lnTo>
                    <a:pt x="3722" y="29666"/>
                  </a:lnTo>
                  <a:lnTo>
                    <a:pt x="3285" y="25737"/>
                  </a:lnTo>
                  <a:lnTo>
                    <a:pt x="2849" y="21850"/>
                  </a:lnTo>
                  <a:lnTo>
                    <a:pt x="2371" y="18045"/>
                  </a:lnTo>
                  <a:lnTo>
                    <a:pt x="1934" y="14428"/>
                  </a:lnTo>
                  <a:lnTo>
                    <a:pt x="1498" y="11039"/>
                  </a:lnTo>
                  <a:lnTo>
                    <a:pt x="728" y="5302"/>
                  </a:lnTo>
                  <a:lnTo>
                    <a:pt x="209" y="1414"/>
                  </a:lnTo>
                  <a:lnTo>
                    <a:pt x="1" y="1"/>
                  </a:lnTo>
                  <a:lnTo>
                    <a:pt x="127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8"/>
            <p:cNvSpPr/>
            <p:nvPr/>
          </p:nvSpPr>
          <p:spPr>
            <a:xfrm>
              <a:off x="6128375" y="1989750"/>
              <a:ext cx="291050" cy="2241575"/>
            </a:xfrm>
            <a:custGeom>
              <a:avLst/>
              <a:gdLst/>
              <a:ahLst/>
              <a:cxnLst/>
              <a:rect l="l" t="t" r="r" b="b"/>
              <a:pathLst>
                <a:path w="11642" h="89663" extrusionOk="0">
                  <a:moveTo>
                    <a:pt x="3867" y="1"/>
                  </a:moveTo>
                  <a:lnTo>
                    <a:pt x="3347" y="4346"/>
                  </a:lnTo>
                  <a:lnTo>
                    <a:pt x="2932" y="7651"/>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0" y="33200"/>
                  </a:lnTo>
                  <a:lnTo>
                    <a:pt x="333" y="36818"/>
                  </a:lnTo>
                  <a:lnTo>
                    <a:pt x="624" y="40227"/>
                  </a:lnTo>
                  <a:lnTo>
                    <a:pt x="749" y="41849"/>
                  </a:lnTo>
                  <a:lnTo>
                    <a:pt x="853" y="43387"/>
                  </a:lnTo>
                  <a:lnTo>
                    <a:pt x="936" y="44842"/>
                  </a:lnTo>
                  <a:lnTo>
                    <a:pt x="998" y="46214"/>
                  </a:lnTo>
                  <a:lnTo>
                    <a:pt x="1061" y="48542"/>
                  </a:lnTo>
                  <a:lnTo>
                    <a:pt x="1123" y="51120"/>
                  </a:lnTo>
                  <a:lnTo>
                    <a:pt x="1144" y="53927"/>
                  </a:lnTo>
                  <a:lnTo>
                    <a:pt x="1144" y="56879"/>
                  </a:lnTo>
                  <a:lnTo>
                    <a:pt x="1123" y="62409"/>
                  </a:lnTo>
                  <a:lnTo>
                    <a:pt x="1061" y="68063"/>
                  </a:lnTo>
                  <a:lnTo>
                    <a:pt x="977" y="73572"/>
                  </a:lnTo>
                  <a:lnTo>
                    <a:pt x="873" y="78665"/>
                  </a:lnTo>
                  <a:lnTo>
                    <a:pt x="686" y="86565"/>
                  </a:lnTo>
                  <a:lnTo>
                    <a:pt x="58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lnTo>
                    <a:pt x="7526" y="1"/>
                  </a:lnTo>
                  <a:lnTo>
                    <a:pt x="7505" y="63"/>
                  </a:lnTo>
                  <a:lnTo>
                    <a:pt x="7484" y="105"/>
                  </a:lnTo>
                  <a:lnTo>
                    <a:pt x="7422" y="146"/>
                  </a:lnTo>
                  <a:lnTo>
                    <a:pt x="7360" y="167"/>
                  </a:lnTo>
                  <a:lnTo>
                    <a:pt x="6798" y="167"/>
                  </a:lnTo>
                  <a:lnTo>
                    <a:pt x="6736" y="146"/>
                  </a:lnTo>
                  <a:lnTo>
                    <a:pt x="6715" y="105"/>
                  </a:lnTo>
                  <a:lnTo>
                    <a:pt x="6694" y="63"/>
                  </a:lnTo>
                  <a:lnTo>
                    <a:pt x="6694"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8"/>
            <p:cNvSpPr/>
            <p:nvPr/>
          </p:nvSpPr>
          <p:spPr>
            <a:xfrm>
              <a:off x="6128375" y="1989750"/>
              <a:ext cx="291050" cy="2241575"/>
            </a:xfrm>
            <a:custGeom>
              <a:avLst/>
              <a:gdLst/>
              <a:ahLst/>
              <a:cxnLst/>
              <a:rect l="l" t="t" r="r" b="b"/>
              <a:pathLst>
                <a:path w="11642" h="89663" fill="none" extrusionOk="0">
                  <a:moveTo>
                    <a:pt x="8066" y="1"/>
                  </a:moveTo>
                  <a:lnTo>
                    <a:pt x="7526" y="1"/>
                  </a:lnTo>
                  <a:lnTo>
                    <a:pt x="7505" y="63"/>
                  </a:lnTo>
                  <a:lnTo>
                    <a:pt x="7505" y="63"/>
                  </a:lnTo>
                  <a:lnTo>
                    <a:pt x="7484" y="105"/>
                  </a:lnTo>
                  <a:lnTo>
                    <a:pt x="7422" y="146"/>
                  </a:lnTo>
                  <a:lnTo>
                    <a:pt x="7360" y="167"/>
                  </a:lnTo>
                  <a:lnTo>
                    <a:pt x="7297" y="167"/>
                  </a:lnTo>
                  <a:lnTo>
                    <a:pt x="6861" y="167"/>
                  </a:lnTo>
                  <a:lnTo>
                    <a:pt x="6861" y="167"/>
                  </a:lnTo>
                  <a:lnTo>
                    <a:pt x="6798" y="167"/>
                  </a:lnTo>
                  <a:lnTo>
                    <a:pt x="6736" y="146"/>
                  </a:lnTo>
                  <a:lnTo>
                    <a:pt x="6715" y="105"/>
                  </a:lnTo>
                  <a:lnTo>
                    <a:pt x="6694" y="63"/>
                  </a:lnTo>
                  <a:lnTo>
                    <a:pt x="6694" y="63"/>
                  </a:lnTo>
                  <a:lnTo>
                    <a:pt x="6694" y="63"/>
                  </a:lnTo>
                  <a:lnTo>
                    <a:pt x="6694" y="1"/>
                  </a:lnTo>
                  <a:lnTo>
                    <a:pt x="3867" y="1"/>
                  </a:lnTo>
                  <a:lnTo>
                    <a:pt x="3867" y="1"/>
                  </a:lnTo>
                  <a:lnTo>
                    <a:pt x="3347" y="4346"/>
                  </a:lnTo>
                  <a:lnTo>
                    <a:pt x="2932" y="7651"/>
                  </a:lnTo>
                  <a:lnTo>
                    <a:pt x="2433" y="11497"/>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395" y="37462"/>
                  </a:lnTo>
                  <a:lnTo>
                    <a:pt x="0" y="33200"/>
                  </a:lnTo>
                  <a:lnTo>
                    <a:pt x="0" y="33200"/>
                  </a:lnTo>
                  <a:lnTo>
                    <a:pt x="333" y="36818"/>
                  </a:lnTo>
                  <a:lnTo>
                    <a:pt x="624" y="40227"/>
                  </a:lnTo>
                  <a:lnTo>
                    <a:pt x="749" y="41849"/>
                  </a:lnTo>
                  <a:lnTo>
                    <a:pt x="853" y="43387"/>
                  </a:lnTo>
                  <a:lnTo>
                    <a:pt x="936" y="44842"/>
                  </a:lnTo>
                  <a:lnTo>
                    <a:pt x="998" y="46214"/>
                  </a:lnTo>
                  <a:lnTo>
                    <a:pt x="998" y="46214"/>
                  </a:lnTo>
                  <a:lnTo>
                    <a:pt x="1061" y="48542"/>
                  </a:lnTo>
                  <a:lnTo>
                    <a:pt x="1123" y="51120"/>
                  </a:lnTo>
                  <a:lnTo>
                    <a:pt x="1144" y="53927"/>
                  </a:lnTo>
                  <a:lnTo>
                    <a:pt x="1144" y="56879"/>
                  </a:lnTo>
                  <a:lnTo>
                    <a:pt x="1144" y="56879"/>
                  </a:lnTo>
                  <a:lnTo>
                    <a:pt x="1123" y="62409"/>
                  </a:lnTo>
                  <a:lnTo>
                    <a:pt x="1061" y="68063"/>
                  </a:lnTo>
                  <a:lnTo>
                    <a:pt x="977" y="73572"/>
                  </a:lnTo>
                  <a:lnTo>
                    <a:pt x="873" y="78665"/>
                  </a:lnTo>
                  <a:lnTo>
                    <a:pt x="686" y="86565"/>
                  </a:lnTo>
                  <a:lnTo>
                    <a:pt x="582" y="89662"/>
                  </a:lnTo>
                  <a:lnTo>
                    <a:pt x="582" y="89662"/>
                  </a:lnTo>
                  <a:lnTo>
                    <a:pt x="636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21" y="45195"/>
                  </a:lnTo>
                  <a:lnTo>
                    <a:pt x="11642" y="43512"/>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8"/>
            <p:cNvSpPr/>
            <p:nvPr/>
          </p:nvSpPr>
          <p:spPr>
            <a:xfrm>
              <a:off x="6122650" y="4175700"/>
              <a:ext cx="190250" cy="60825"/>
            </a:xfrm>
            <a:custGeom>
              <a:avLst/>
              <a:gdLst/>
              <a:ahLst/>
              <a:cxnLst/>
              <a:rect l="l" t="t" r="r" b="b"/>
              <a:pathLst>
                <a:path w="7610" h="2433" extrusionOk="0">
                  <a:moveTo>
                    <a:pt x="1" y="0"/>
                  </a:moveTo>
                  <a:lnTo>
                    <a:pt x="312" y="2432"/>
                  </a:lnTo>
                  <a:lnTo>
                    <a:pt x="7110" y="2432"/>
                  </a:lnTo>
                  <a:lnTo>
                    <a:pt x="7609" y="27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8"/>
            <p:cNvSpPr/>
            <p:nvPr/>
          </p:nvSpPr>
          <p:spPr>
            <a:xfrm>
              <a:off x="6121625" y="2754775"/>
              <a:ext cx="6775" cy="65000"/>
            </a:xfrm>
            <a:custGeom>
              <a:avLst/>
              <a:gdLst/>
              <a:ahLst/>
              <a:cxnLst/>
              <a:rect l="l" t="t" r="r" b="b"/>
              <a:pathLst>
                <a:path w="271" h="2600" extrusionOk="0">
                  <a:moveTo>
                    <a:pt x="0" y="1"/>
                  </a:moveTo>
                  <a:lnTo>
                    <a:pt x="0" y="1"/>
                  </a:lnTo>
                  <a:lnTo>
                    <a:pt x="0" y="1"/>
                  </a:lnTo>
                  <a:lnTo>
                    <a:pt x="270" y="2599"/>
                  </a:lnTo>
                  <a:lnTo>
                    <a:pt x="270" y="2599"/>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8"/>
            <p:cNvSpPr/>
            <p:nvPr/>
          </p:nvSpPr>
          <p:spPr>
            <a:xfrm>
              <a:off x="6121625" y="2754775"/>
              <a:ext cx="6775" cy="65000"/>
            </a:xfrm>
            <a:custGeom>
              <a:avLst/>
              <a:gdLst/>
              <a:ahLst/>
              <a:cxnLst/>
              <a:rect l="l" t="t" r="r" b="b"/>
              <a:pathLst>
                <a:path w="271" h="2600" fill="none" extrusionOk="0">
                  <a:moveTo>
                    <a:pt x="0" y="1"/>
                  </a:moveTo>
                  <a:lnTo>
                    <a:pt x="0" y="1"/>
                  </a:lnTo>
                  <a:lnTo>
                    <a:pt x="0" y="1"/>
                  </a:lnTo>
                  <a:lnTo>
                    <a:pt x="270" y="2599"/>
                  </a:lnTo>
                  <a:lnTo>
                    <a:pt x="270" y="259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8"/>
            <p:cNvSpPr/>
            <p:nvPr/>
          </p:nvSpPr>
          <p:spPr>
            <a:xfrm>
              <a:off x="6121625" y="2277175"/>
              <a:ext cx="84725" cy="649150"/>
            </a:xfrm>
            <a:custGeom>
              <a:avLst/>
              <a:gdLst/>
              <a:ahLst/>
              <a:cxnLst/>
              <a:rect l="l" t="t" r="r" b="b"/>
              <a:pathLst>
                <a:path w="3389" h="25966" extrusionOk="0">
                  <a:moveTo>
                    <a:pt x="2703" y="0"/>
                  </a:moveTo>
                  <a:lnTo>
                    <a:pt x="2121" y="4532"/>
                  </a:lnTo>
                  <a:lnTo>
                    <a:pt x="1455" y="9355"/>
                  </a:lnTo>
                  <a:lnTo>
                    <a:pt x="748" y="14261"/>
                  </a:lnTo>
                  <a:lnTo>
                    <a:pt x="374" y="16714"/>
                  </a:lnTo>
                  <a:lnTo>
                    <a:pt x="0" y="19105"/>
                  </a:lnTo>
                  <a:lnTo>
                    <a:pt x="270" y="21703"/>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8"/>
            <p:cNvSpPr/>
            <p:nvPr/>
          </p:nvSpPr>
          <p:spPr>
            <a:xfrm>
              <a:off x="6121625" y="2277175"/>
              <a:ext cx="84725" cy="649150"/>
            </a:xfrm>
            <a:custGeom>
              <a:avLst/>
              <a:gdLst/>
              <a:ahLst/>
              <a:cxnLst/>
              <a:rect l="l" t="t" r="r" b="b"/>
              <a:pathLst>
                <a:path w="3389" h="25966" fill="none" extrusionOk="0">
                  <a:moveTo>
                    <a:pt x="2703" y="0"/>
                  </a:moveTo>
                  <a:lnTo>
                    <a:pt x="2703" y="0"/>
                  </a:lnTo>
                  <a:lnTo>
                    <a:pt x="2121" y="4532"/>
                  </a:lnTo>
                  <a:lnTo>
                    <a:pt x="1455" y="9355"/>
                  </a:lnTo>
                  <a:lnTo>
                    <a:pt x="748" y="14261"/>
                  </a:lnTo>
                  <a:lnTo>
                    <a:pt x="374" y="16714"/>
                  </a:lnTo>
                  <a:lnTo>
                    <a:pt x="0" y="19105"/>
                  </a:lnTo>
                  <a:lnTo>
                    <a:pt x="0" y="19105"/>
                  </a:lnTo>
                  <a:lnTo>
                    <a:pt x="270" y="21703"/>
                  </a:lnTo>
                  <a:lnTo>
                    <a:pt x="270" y="21703"/>
                  </a:lnTo>
                  <a:lnTo>
                    <a:pt x="665" y="25965"/>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8"/>
            <p:cNvSpPr/>
            <p:nvPr/>
          </p:nvSpPr>
          <p:spPr>
            <a:xfrm>
              <a:off x="5473525" y="1969500"/>
              <a:ext cx="753625" cy="2013925"/>
            </a:xfrm>
            <a:custGeom>
              <a:avLst/>
              <a:gdLst/>
              <a:ahLst/>
              <a:cxnLst/>
              <a:rect l="l" t="t" r="r" b="b"/>
              <a:pathLst>
                <a:path w="30145" h="80557" extrusionOk="0">
                  <a:moveTo>
                    <a:pt x="17359" y="0"/>
                  </a:moveTo>
                  <a:lnTo>
                    <a:pt x="17151" y="457"/>
                  </a:lnTo>
                  <a:lnTo>
                    <a:pt x="16964" y="936"/>
                  </a:lnTo>
                  <a:lnTo>
                    <a:pt x="16777" y="1435"/>
                  </a:lnTo>
                  <a:lnTo>
                    <a:pt x="16611" y="1933"/>
                  </a:lnTo>
                  <a:lnTo>
                    <a:pt x="16465" y="2474"/>
                  </a:lnTo>
                  <a:lnTo>
                    <a:pt x="16320" y="3014"/>
                  </a:lnTo>
                  <a:lnTo>
                    <a:pt x="16174" y="3576"/>
                  </a:lnTo>
                  <a:lnTo>
                    <a:pt x="16049" y="4137"/>
                  </a:lnTo>
                  <a:lnTo>
                    <a:pt x="15842" y="5322"/>
                  </a:lnTo>
                  <a:lnTo>
                    <a:pt x="15654" y="6569"/>
                  </a:lnTo>
                  <a:lnTo>
                    <a:pt x="15509" y="7858"/>
                  </a:lnTo>
                  <a:lnTo>
                    <a:pt x="15384" y="9189"/>
                  </a:lnTo>
                  <a:lnTo>
                    <a:pt x="15301" y="10582"/>
                  </a:lnTo>
                  <a:lnTo>
                    <a:pt x="15239" y="11995"/>
                  </a:lnTo>
                  <a:lnTo>
                    <a:pt x="15176" y="13450"/>
                  </a:lnTo>
                  <a:lnTo>
                    <a:pt x="15156" y="14947"/>
                  </a:lnTo>
                  <a:lnTo>
                    <a:pt x="15114" y="18003"/>
                  </a:lnTo>
                  <a:lnTo>
                    <a:pt x="15093" y="21163"/>
                  </a:lnTo>
                  <a:lnTo>
                    <a:pt x="15052" y="24364"/>
                  </a:lnTo>
                  <a:lnTo>
                    <a:pt x="15031" y="25986"/>
                  </a:lnTo>
                  <a:lnTo>
                    <a:pt x="14968" y="27607"/>
                  </a:lnTo>
                  <a:lnTo>
                    <a:pt x="14906" y="29229"/>
                  </a:lnTo>
                  <a:lnTo>
                    <a:pt x="14823" y="30851"/>
                  </a:lnTo>
                  <a:lnTo>
                    <a:pt x="14719" y="32472"/>
                  </a:lnTo>
                  <a:lnTo>
                    <a:pt x="14573" y="34073"/>
                  </a:lnTo>
                  <a:lnTo>
                    <a:pt x="14407" y="35674"/>
                  </a:lnTo>
                  <a:lnTo>
                    <a:pt x="14179" y="37253"/>
                  </a:lnTo>
                  <a:lnTo>
                    <a:pt x="13929" y="38792"/>
                  </a:lnTo>
                  <a:lnTo>
                    <a:pt x="13784" y="39561"/>
                  </a:lnTo>
                  <a:lnTo>
                    <a:pt x="13638" y="40330"/>
                  </a:lnTo>
                  <a:lnTo>
                    <a:pt x="13472" y="41079"/>
                  </a:lnTo>
                  <a:lnTo>
                    <a:pt x="13305" y="41827"/>
                  </a:lnTo>
                  <a:lnTo>
                    <a:pt x="13097" y="42555"/>
                  </a:lnTo>
                  <a:lnTo>
                    <a:pt x="12910" y="43303"/>
                  </a:lnTo>
                  <a:lnTo>
                    <a:pt x="12682" y="44010"/>
                  </a:lnTo>
                  <a:lnTo>
                    <a:pt x="12453" y="44737"/>
                  </a:lnTo>
                  <a:lnTo>
                    <a:pt x="12204" y="45423"/>
                  </a:lnTo>
                  <a:lnTo>
                    <a:pt x="11933" y="46130"/>
                  </a:lnTo>
                  <a:lnTo>
                    <a:pt x="10665" y="49477"/>
                  </a:lnTo>
                  <a:lnTo>
                    <a:pt x="8940" y="54072"/>
                  </a:lnTo>
                  <a:lnTo>
                    <a:pt x="6986" y="59352"/>
                  </a:lnTo>
                  <a:lnTo>
                    <a:pt x="4969" y="64819"/>
                  </a:lnTo>
                  <a:lnTo>
                    <a:pt x="1477" y="74299"/>
                  </a:lnTo>
                  <a:lnTo>
                    <a:pt x="1" y="78353"/>
                  </a:lnTo>
                  <a:lnTo>
                    <a:pt x="5406" y="80556"/>
                  </a:lnTo>
                  <a:lnTo>
                    <a:pt x="6029" y="79579"/>
                  </a:lnTo>
                  <a:lnTo>
                    <a:pt x="6736" y="78415"/>
                  </a:lnTo>
                  <a:lnTo>
                    <a:pt x="7692" y="76877"/>
                  </a:lnTo>
                  <a:lnTo>
                    <a:pt x="8836" y="75006"/>
                  </a:lnTo>
                  <a:lnTo>
                    <a:pt x="10125" y="72823"/>
                  </a:lnTo>
                  <a:lnTo>
                    <a:pt x="11518" y="70411"/>
                  </a:lnTo>
                  <a:lnTo>
                    <a:pt x="12994" y="67792"/>
                  </a:lnTo>
                  <a:lnTo>
                    <a:pt x="14532" y="65027"/>
                  </a:lnTo>
                  <a:lnTo>
                    <a:pt x="15280" y="63614"/>
                  </a:lnTo>
                  <a:lnTo>
                    <a:pt x="16049" y="62158"/>
                  </a:lnTo>
                  <a:lnTo>
                    <a:pt x="16798" y="60703"/>
                  </a:lnTo>
                  <a:lnTo>
                    <a:pt x="17546" y="59227"/>
                  </a:lnTo>
                  <a:lnTo>
                    <a:pt x="18274" y="57751"/>
                  </a:lnTo>
                  <a:lnTo>
                    <a:pt x="18981" y="56275"/>
                  </a:lnTo>
                  <a:lnTo>
                    <a:pt x="19646" y="54799"/>
                  </a:lnTo>
                  <a:lnTo>
                    <a:pt x="20290" y="53365"/>
                  </a:lnTo>
                  <a:lnTo>
                    <a:pt x="20893" y="51930"/>
                  </a:lnTo>
                  <a:lnTo>
                    <a:pt x="21475" y="50517"/>
                  </a:lnTo>
                  <a:lnTo>
                    <a:pt x="21995" y="49145"/>
                  </a:lnTo>
                  <a:lnTo>
                    <a:pt x="22473" y="47793"/>
                  </a:lnTo>
                  <a:lnTo>
                    <a:pt x="22889" y="46504"/>
                  </a:lnTo>
                  <a:lnTo>
                    <a:pt x="23242" y="45257"/>
                  </a:lnTo>
                  <a:lnTo>
                    <a:pt x="23533" y="44155"/>
                  </a:lnTo>
                  <a:lnTo>
                    <a:pt x="23824" y="42929"/>
                  </a:lnTo>
                  <a:lnTo>
                    <a:pt x="24115" y="41598"/>
                  </a:lnTo>
                  <a:lnTo>
                    <a:pt x="24407" y="40143"/>
                  </a:lnTo>
                  <a:lnTo>
                    <a:pt x="24698" y="38605"/>
                  </a:lnTo>
                  <a:lnTo>
                    <a:pt x="24989" y="37004"/>
                  </a:lnTo>
                  <a:lnTo>
                    <a:pt x="25571" y="33553"/>
                  </a:lnTo>
                  <a:lnTo>
                    <a:pt x="26174" y="29894"/>
                  </a:lnTo>
                  <a:lnTo>
                    <a:pt x="26735" y="26111"/>
                  </a:lnTo>
                  <a:lnTo>
                    <a:pt x="27296" y="22286"/>
                  </a:lnTo>
                  <a:lnTo>
                    <a:pt x="27816" y="18523"/>
                  </a:lnTo>
                  <a:lnTo>
                    <a:pt x="28294" y="14885"/>
                  </a:lnTo>
                  <a:lnTo>
                    <a:pt x="28751" y="11434"/>
                  </a:lnTo>
                  <a:lnTo>
                    <a:pt x="29479" y="5551"/>
                  </a:lnTo>
                  <a:lnTo>
                    <a:pt x="29978" y="1538"/>
                  </a:lnTo>
                  <a:lnTo>
                    <a:pt x="30144" y="42"/>
                  </a:lnTo>
                  <a:lnTo>
                    <a:pt x="173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8"/>
            <p:cNvSpPr/>
            <p:nvPr/>
          </p:nvSpPr>
          <p:spPr>
            <a:xfrm>
              <a:off x="5473525" y="1969500"/>
              <a:ext cx="753625" cy="2013925"/>
            </a:xfrm>
            <a:custGeom>
              <a:avLst/>
              <a:gdLst/>
              <a:ahLst/>
              <a:cxnLst/>
              <a:rect l="l" t="t" r="r" b="b"/>
              <a:pathLst>
                <a:path w="30145" h="80557" fill="none" extrusionOk="0">
                  <a:moveTo>
                    <a:pt x="30144" y="42"/>
                  </a:moveTo>
                  <a:lnTo>
                    <a:pt x="30144" y="42"/>
                  </a:lnTo>
                  <a:lnTo>
                    <a:pt x="29978" y="1538"/>
                  </a:lnTo>
                  <a:lnTo>
                    <a:pt x="29479" y="5551"/>
                  </a:lnTo>
                  <a:lnTo>
                    <a:pt x="28751" y="11434"/>
                  </a:lnTo>
                  <a:lnTo>
                    <a:pt x="28294" y="14885"/>
                  </a:lnTo>
                  <a:lnTo>
                    <a:pt x="27816" y="18523"/>
                  </a:lnTo>
                  <a:lnTo>
                    <a:pt x="27296" y="22286"/>
                  </a:lnTo>
                  <a:lnTo>
                    <a:pt x="26735" y="26111"/>
                  </a:lnTo>
                  <a:lnTo>
                    <a:pt x="26174" y="29894"/>
                  </a:lnTo>
                  <a:lnTo>
                    <a:pt x="25571" y="33553"/>
                  </a:lnTo>
                  <a:lnTo>
                    <a:pt x="24989" y="37004"/>
                  </a:lnTo>
                  <a:lnTo>
                    <a:pt x="24698" y="38605"/>
                  </a:lnTo>
                  <a:lnTo>
                    <a:pt x="24407" y="40143"/>
                  </a:lnTo>
                  <a:lnTo>
                    <a:pt x="24115" y="41598"/>
                  </a:lnTo>
                  <a:lnTo>
                    <a:pt x="23824" y="42929"/>
                  </a:lnTo>
                  <a:lnTo>
                    <a:pt x="23533" y="44155"/>
                  </a:lnTo>
                  <a:lnTo>
                    <a:pt x="23242" y="45257"/>
                  </a:lnTo>
                  <a:lnTo>
                    <a:pt x="23242" y="45257"/>
                  </a:lnTo>
                  <a:lnTo>
                    <a:pt x="22889" y="46504"/>
                  </a:lnTo>
                  <a:lnTo>
                    <a:pt x="22473" y="47793"/>
                  </a:lnTo>
                  <a:lnTo>
                    <a:pt x="21995" y="49145"/>
                  </a:lnTo>
                  <a:lnTo>
                    <a:pt x="21475" y="50517"/>
                  </a:lnTo>
                  <a:lnTo>
                    <a:pt x="20893" y="51930"/>
                  </a:lnTo>
                  <a:lnTo>
                    <a:pt x="20290" y="53365"/>
                  </a:lnTo>
                  <a:lnTo>
                    <a:pt x="19646" y="54799"/>
                  </a:lnTo>
                  <a:lnTo>
                    <a:pt x="18981" y="56275"/>
                  </a:lnTo>
                  <a:lnTo>
                    <a:pt x="18274" y="57751"/>
                  </a:lnTo>
                  <a:lnTo>
                    <a:pt x="17546" y="59227"/>
                  </a:lnTo>
                  <a:lnTo>
                    <a:pt x="16798" y="60703"/>
                  </a:lnTo>
                  <a:lnTo>
                    <a:pt x="16049" y="62158"/>
                  </a:lnTo>
                  <a:lnTo>
                    <a:pt x="15280" y="63614"/>
                  </a:lnTo>
                  <a:lnTo>
                    <a:pt x="14532" y="65027"/>
                  </a:lnTo>
                  <a:lnTo>
                    <a:pt x="12994" y="67792"/>
                  </a:lnTo>
                  <a:lnTo>
                    <a:pt x="11518" y="70411"/>
                  </a:lnTo>
                  <a:lnTo>
                    <a:pt x="10125" y="72823"/>
                  </a:lnTo>
                  <a:lnTo>
                    <a:pt x="8836" y="75006"/>
                  </a:lnTo>
                  <a:lnTo>
                    <a:pt x="7692" y="76877"/>
                  </a:lnTo>
                  <a:lnTo>
                    <a:pt x="6736" y="78415"/>
                  </a:lnTo>
                  <a:lnTo>
                    <a:pt x="6029" y="79579"/>
                  </a:lnTo>
                  <a:lnTo>
                    <a:pt x="5406" y="80556"/>
                  </a:lnTo>
                  <a:lnTo>
                    <a:pt x="1" y="78353"/>
                  </a:lnTo>
                  <a:lnTo>
                    <a:pt x="1" y="78353"/>
                  </a:lnTo>
                  <a:lnTo>
                    <a:pt x="1477" y="74299"/>
                  </a:lnTo>
                  <a:lnTo>
                    <a:pt x="4969" y="64819"/>
                  </a:lnTo>
                  <a:lnTo>
                    <a:pt x="6986" y="59352"/>
                  </a:lnTo>
                  <a:lnTo>
                    <a:pt x="8940" y="54072"/>
                  </a:lnTo>
                  <a:lnTo>
                    <a:pt x="10665" y="49477"/>
                  </a:lnTo>
                  <a:lnTo>
                    <a:pt x="11933" y="46130"/>
                  </a:lnTo>
                  <a:lnTo>
                    <a:pt x="11933" y="46130"/>
                  </a:lnTo>
                  <a:lnTo>
                    <a:pt x="12204" y="45423"/>
                  </a:lnTo>
                  <a:lnTo>
                    <a:pt x="12453" y="44737"/>
                  </a:lnTo>
                  <a:lnTo>
                    <a:pt x="12682" y="44010"/>
                  </a:lnTo>
                  <a:lnTo>
                    <a:pt x="12910" y="43303"/>
                  </a:lnTo>
                  <a:lnTo>
                    <a:pt x="13097" y="42555"/>
                  </a:lnTo>
                  <a:lnTo>
                    <a:pt x="13305" y="41827"/>
                  </a:lnTo>
                  <a:lnTo>
                    <a:pt x="13472" y="41079"/>
                  </a:lnTo>
                  <a:lnTo>
                    <a:pt x="13638" y="40330"/>
                  </a:lnTo>
                  <a:lnTo>
                    <a:pt x="13784" y="39561"/>
                  </a:lnTo>
                  <a:lnTo>
                    <a:pt x="13929" y="38792"/>
                  </a:lnTo>
                  <a:lnTo>
                    <a:pt x="14179" y="37253"/>
                  </a:lnTo>
                  <a:lnTo>
                    <a:pt x="14407" y="35674"/>
                  </a:lnTo>
                  <a:lnTo>
                    <a:pt x="14573" y="34073"/>
                  </a:lnTo>
                  <a:lnTo>
                    <a:pt x="14719" y="32472"/>
                  </a:lnTo>
                  <a:lnTo>
                    <a:pt x="14823" y="30851"/>
                  </a:lnTo>
                  <a:lnTo>
                    <a:pt x="14906" y="29229"/>
                  </a:lnTo>
                  <a:lnTo>
                    <a:pt x="14968" y="27607"/>
                  </a:lnTo>
                  <a:lnTo>
                    <a:pt x="15031" y="25986"/>
                  </a:lnTo>
                  <a:lnTo>
                    <a:pt x="15052" y="24364"/>
                  </a:lnTo>
                  <a:lnTo>
                    <a:pt x="15093" y="21163"/>
                  </a:lnTo>
                  <a:lnTo>
                    <a:pt x="15114" y="18003"/>
                  </a:lnTo>
                  <a:lnTo>
                    <a:pt x="15156" y="14947"/>
                  </a:lnTo>
                  <a:lnTo>
                    <a:pt x="15176" y="13450"/>
                  </a:lnTo>
                  <a:lnTo>
                    <a:pt x="15239" y="11995"/>
                  </a:lnTo>
                  <a:lnTo>
                    <a:pt x="15301" y="10582"/>
                  </a:lnTo>
                  <a:lnTo>
                    <a:pt x="15384" y="9189"/>
                  </a:lnTo>
                  <a:lnTo>
                    <a:pt x="15509" y="7858"/>
                  </a:lnTo>
                  <a:lnTo>
                    <a:pt x="15654" y="6569"/>
                  </a:lnTo>
                  <a:lnTo>
                    <a:pt x="15842" y="5322"/>
                  </a:lnTo>
                  <a:lnTo>
                    <a:pt x="16049" y="4137"/>
                  </a:lnTo>
                  <a:lnTo>
                    <a:pt x="16174" y="3576"/>
                  </a:lnTo>
                  <a:lnTo>
                    <a:pt x="16320" y="3014"/>
                  </a:lnTo>
                  <a:lnTo>
                    <a:pt x="16465" y="2474"/>
                  </a:lnTo>
                  <a:lnTo>
                    <a:pt x="16611" y="1933"/>
                  </a:lnTo>
                  <a:lnTo>
                    <a:pt x="16777" y="1435"/>
                  </a:lnTo>
                  <a:lnTo>
                    <a:pt x="16964" y="936"/>
                  </a:lnTo>
                  <a:lnTo>
                    <a:pt x="17151" y="457"/>
                  </a:lnTo>
                  <a:lnTo>
                    <a:pt x="17359" y="0"/>
                  </a:lnTo>
                  <a:lnTo>
                    <a:pt x="30144" y="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8"/>
            <p:cNvSpPr/>
            <p:nvPr/>
          </p:nvSpPr>
          <p:spPr>
            <a:xfrm>
              <a:off x="5473525" y="1989750"/>
              <a:ext cx="751550" cy="1993675"/>
            </a:xfrm>
            <a:custGeom>
              <a:avLst/>
              <a:gdLst/>
              <a:ahLst/>
              <a:cxnLst/>
              <a:rect l="l" t="t" r="r" b="b"/>
              <a:pathLst>
                <a:path w="30062" h="79747" extrusionOk="0">
                  <a:moveTo>
                    <a:pt x="17006" y="1"/>
                  </a:move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0665" y="48667"/>
                  </a:lnTo>
                  <a:lnTo>
                    <a:pt x="8940" y="53262"/>
                  </a:lnTo>
                  <a:lnTo>
                    <a:pt x="6986" y="58542"/>
                  </a:lnTo>
                  <a:lnTo>
                    <a:pt x="4969" y="64009"/>
                  </a:lnTo>
                  <a:lnTo>
                    <a:pt x="1477" y="73489"/>
                  </a:lnTo>
                  <a:lnTo>
                    <a:pt x="1" y="77543"/>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lnTo>
                    <a:pt x="26735" y="1"/>
                  </a:lnTo>
                  <a:lnTo>
                    <a:pt x="26735" y="63"/>
                  </a:lnTo>
                  <a:lnTo>
                    <a:pt x="26714" y="105"/>
                  </a:lnTo>
                  <a:lnTo>
                    <a:pt x="26672" y="146"/>
                  </a:lnTo>
                  <a:lnTo>
                    <a:pt x="26610" y="167"/>
                  </a:lnTo>
                  <a:lnTo>
                    <a:pt x="26007" y="167"/>
                  </a:lnTo>
                  <a:lnTo>
                    <a:pt x="25966" y="146"/>
                  </a:lnTo>
                  <a:lnTo>
                    <a:pt x="25924" y="105"/>
                  </a:lnTo>
                  <a:lnTo>
                    <a:pt x="25903" y="63"/>
                  </a:lnTo>
                  <a:lnTo>
                    <a:pt x="25924" y="1"/>
                  </a:lnTo>
                  <a:lnTo>
                    <a:pt x="19750" y="1"/>
                  </a:lnTo>
                  <a:lnTo>
                    <a:pt x="19729" y="63"/>
                  </a:lnTo>
                  <a:lnTo>
                    <a:pt x="19708" y="105"/>
                  </a:lnTo>
                  <a:lnTo>
                    <a:pt x="19667" y="146"/>
                  </a:lnTo>
                  <a:lnTo>
                    <a:pt x="19604" y="167"/>
                  </a:lnTo>
                  <a:lnTo>
                    <a:pt x="19001" y="167"/>
                  </a:lnTo>
                  <a:lnTo>
                    <a:pt x="18960" y="146"/>
                  </a:lnTo>
                  <a:lnTo>
                    <a:pt x="18918" y="105"/>
                  </a:lnTo>
                  <a:lnTo>
                    <a:pt x="18898" y="84"/>
                  </a:lnTo>
                  <a:lnTo>
                    <a:pt x="18898" y="63"/>
                  </a:lnTo>
                  <a:lnTo>
                    <a:pt x="1891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8"/>
            <p:cNvSpPr/>
            <p:nvPr/>
          </p:nvSpPr>
          <p:spPr>
            <a:xfrm>
              <a:off x="5473525" y="1989750"/>
              <a:ext cx="751550" cy="1993675"/>
            </a:xfrm>
            <a:custGeom>
              <a:avLst/>
              <a:gdLst/>
              <a:ahLst/>
              <a:cxnLst/>
              <a:rect l="l" t="t" r="r" b="b"/>
              <a:pathLst>
                <a:path w="30062" h="79747" fill="none" extrusionOk="0">
                  <a:moveTo>
                    <a:pt x="30061" y="1"/>
                  </a:moveTo>
                  <a:lnTo>
                    <a:pt x="26735" y="1"/>
                  </a:lnTo>
                  <a:lnTo>
                    <a:pt x="26735" y="63"/>
                  </a:lnTo>
                  <a:lnTo>
                    <a:pt x="26735" y="63"/>
                  </a:lnTo>
                  <a:lnTo>
                    <a:pt x="26714" y="105"/>
                  </a:lnTo>
                  <a:lnTo>
                    <a:pt x="26672" y="146"/>
                  </a:lnTo>
                  <a:lnTo>
                    <a:pt x="26610" y="167"/>
                  </a:lnTo>
                  <a:lnTo>
                    <a:pt x="26548" y="167"/>
                  </a:lnTo>
                  <a:lnTo>
                    <a:pt x="26070" y="167"/>
                  </a:lnTo>
                  <a:lnTo>
                    <a:pt x="26070" y="167"/>
                  </a:lnTo>
                  <a:lnTo>
                    <a:pt x="26007" y="167"/>
                  </a:lnTo>
                  <a:lnTo>
                    <a:pt x="25966" y="146"/>
                  </a:lnTo>
                  <a:lnTo>
                    <a:pt x="25924" y="105"/>
                  </a:lnTo>
                  <a:lnTo>
                    <a:pt x="25903" y="63"/>
                  </a:lnTo>
                  <a:lnTo>
                    <a:pt x="25903" y="63"/>
                  </a:lnTo>
                  <a:lnTo>
                    <a:pt x="25903" y="63"/>
                  </a:lnTo>
                  <a:lnTo>
                    <a:pt x="25924" y="1"/>
                  </a:lnTo>
                  <a:lnTo>
                    <a:pt x="19750" y="1"/>
                  </a:lnTo>
                  <a:lnTo>
                    <a:pt x="19729" y="63"/>
                  </a:lnTo>
                  <a:lnTo>
                    <a:pt x="19729" y="63"/>
                  </a:lnTo>
                  <a:lnTo>
                    <a:pt x="19708" y="105"/>
                  </a:lnTo>
                  <a:lnTo>
                    <a:pt x="19667" y="146"/>
                  </a:lnTo>
                  <a:lnTo>
                    <a:pt x="19604" y="167"/>
                  </a:lnTo>
                  <a:lnTo>
                    <a:pt x="19542" y="167"/>
                  </a:lnTo>
                  <a:lnTo>
                    <a:pt x="19064" y="167"/>
                  </a:lnTo>
                  <a:lnTo>
                    <a:pt x="19064" y="167"/>
                  </a:lnTo>
                  <a:lnTo>
                    <a:pt x="19001" y="167"/>
                  </a:lnTo>
                  <a:lnTo>
                    <a:pt x="18960" y="146"/>
                  </a:lnTo>
                  <a:lnTo>
                    <a:pt x="18918" y="105"/>
                  </a:lnTo>
                  <a:lnTo>
                    <a:pt x="18898" y="84"/>
                  </a:lnTo>
                  <a:lnTo>
                    <a:pt x="18898" y="84"/>
                  </a:lnTo>
                  <a:lnTo>
                    <a:pt x="18898" y="63"/>
                  </a:lnTo>
                  <a:lnTo>
                    <a:pt x="18918" y="1"/>
                  </a:lnTo>
                  <a:lnTo>
                    <a:pt x="17006" y="1"/>
                  </a:lnTo>
                  <a:lnTo>
                    <a:pt x="17006" y="1"/>
                  </a:ln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1933" y="45320"/>
                  </a:lnTo>
                  <a:lnTo>
                    <a:pt x="10665" y="48667"/>
                  </a:lnTo>
                  <a:lnTo>
                    <a:pt x="8940" y="53262"/>
                  </a:lnTo>
                  <a:lnTo>
                    <a:pt x="6986" y="58542"/>
                  </a:lnTo>
                  <a:lnTo>
                    <a:pt x="4969" y="64009"/>
                  </a:lnTo>
                  <a:lnTo>
                    <a:pt x="1477" y="73489"/>
                  </a:lnTo>
                  <a:lnTo>
                    <a:pt x="1" y="77543"/>
                  </a:lnTo>
                  <a:lnTo>
                    <a:pt x="5406" y="79746"/>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8"/>
            <p:cNvSpPr/>
            <p:nvPr/>
          </p:nvSpPr>
          <p:spPr>
            <a:xfrm>
              <a:off x="5455350" y="3862825"/>
              <a:ext cx="206350" cy="134625"/>
            </a:xfrm>
            <a:custGeom>
              <a:avLst/>
              <a:gdLst/>
              <a:ahLst/>
              <a:cxnLst/>
              <a:rect l="l" t="t" r="r" b="b"/>
              <a:pathLst>
                <a:path w="8254" h="5385" extrusionOk="0">
                  <a:moveTo>
                    <a:pt x="541" y="0"/>
                  </a:moveTo>
                  <a:lnTo>
                    <a:pt x="0" y="2661"/>
                  </a:lnTo>
                  <a:lnTo>
                    <a:pt x="6694" y="5385"/>
                  </a:lnTo>
                  <a:lnTo>
                    <a:pt x="8253" y="3576"/>
                  </a:lnTo>
                  <a:lnTo>
                    <a:pt x="5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8"/>
            <p:cNvSpPr/>
            <p:nvPr/>
          </p:nvSpPr>
          <p:spPr>
            <a:xfrm>
              <a:off x="6098750" y="947200"/>
              <a:ext cx="20800" cy="30700"/>
            </a:xfrm>
            <a:custGeom>
              <a:avLst/>
              <a:gdLst/>
              <a:ahLst/>
              <a:cxnLst/>
              <a:rect l="l" t="t" r="r" b="b"/>
              <a:pathLst>
                <a:path w="832" h="1228" extrusionOk="0">
                  <a:moveTo>
                    <a:pt x="291" y="1"/>
                  </a:moveTo>
                  <a:lnTo>
                    <a:pt x="208" y="22"/>
                  </a:lnTo>
                  <a:lnTo>
                    <a:pt x="146" y="84"/>
                  </a:lnTo>
                  <a:lnTo>
                    <a:pt x="84" y="167"/>
                  </a:lnTo>
                  <a:lnTo>
                    <a:pt x="42" y="250"/>
                  </a:lnTo>
                  <a:lnTo>
                    <a:pt x="21" y="354"/>
                  </a:lnTo>
                  <a:lnTo>
                    <a:pt x="0" y="479"/>
                  </a:lnTo>
                  <a:lnTo>
                    <a:pt x="0" y="604"/>
                  </a:lnTo>
                  <a:lnTo>
                    <a:pt x="21" y="728"/>
                  </a:lnTo>
                  <a:lnTo>
                    <a:pt x="63" y="832"/>
                  </a:lnTo>
                  <a:lnTo>
                    <a:pt x="104" y="957"/>
                  </a:lnTo>
                  <a:lnTo>
                    <a:pt x="167" y="1040"/>
                  </a:lnTo>
                  <a:lnTo>
                    <a:pt x="229" y="1123"/>
                  </a:lnTo>
                  <a:lnTo>
                    <a:pt x="312" y="1186"/>
                  </a:lnTo>
                  <a:lnTo>
                    <a:pt x="395" y="1227"/>
                  </a:lnTo>
                  <a:lnTo>
                    <a:pt x="562" y="1227"/>
                  </a:lnTo>
                  <a:lnTo>
                    <a:pt x="624" y="1186"/>
                  </a:lnTo>
                  <a:lnTo>
                    <a:pt x="707" y="1123"/>
                  </a:lnTo>
                  <a:lnTo>
                    <a:pt x="749" y="1061"/>
                  </a:lnTo>
                  <a:lnTo>
                    <a:pt x="790" y="978"/>
                  </a:lnTo>
                  <a:lnTo>
                    <a:pt x="832" y="874"/>
                  </a:lnTo>
                  <a:lnTo>
                    <a:pt x="832" y="770"/>
                  </a:lnTo>
                  <a:lnTo>
                    <a:pt x="832" y="645"/>
                  </a:lnTo>
                  <a:lnTo>
                    <a:pt x="811" y="520"/>
                  </a:lnTo>
                  <a:lnTo>
                    <a:pt x="790" y="396"/>
                  </a:lnTo>
                  <a:lnTo>
                    <a:pt x="728" y="292"/>
                  </a:lnTo>
                  <a:lnTo>
                    <a:pt x="686" y="188"/>
                  </a:lnTo>
                  <a:lnTo>
                    <a:pt x="603" y="105"/>
                  </a:lnTo>
                  <a:lnTo>
                    <a:pt x="541" y="63"/>
                  </a:lnTo>
                  <a:lnTo>
                    <a:pt x="458" y="22"/>
                  </a:lnTo>
                  <a:lnTo>
                    <a:pt x="3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8"/>
            <p:cNvSpPr/>
            <p:nvPr/>
          </p:nvSpPr>
          <p:spPr>
            <a:xfrm>
              <a:off x="6193850" y="926425"/>
              <a:ext cx="20825" cy="30150"/>
            </a:xfrm>
            <a:custGeom>
              <a:avLst/>
              <a:gdLst/>
              <a:ahLst/>
              <a:cxnLst/>
              <a:rect l="l" t="t" r="r" b="b"/>
              <a:pathLst>
                <a:path w="833" h="1206" extrusionOk="0">
                  <a:moveTo>
                    <a:pt x="292" y="0"/>
                  </a:moveTo>
                  <a:lnTo>
                    <a:pt x="209" y="42"/>
                  </a:lnTo>
                  <a:lnTo>
                    <a:pt x="146" y="104"/>
                  </a:lnTo>
                  <a:lnTo>
                    <a:pt x="84" y="167"/>
                  </a:lnTo>
                  <a:lnTo>
                    <a:pt x="42" y="250"/>
                  </a:lnTo>
                  <a:lnTo>
                    <a:pt x="21" y="354"/>
                  </a:lnTo>
                  <a:lnTo>
                    <a:pt x="1" y="458"/>
                  </a:lnTo>
                  <a:lnTo>
                    <a:pt x="1" y="582"/>
                  </a:lnTo>
                  <a:lnTo>
                    <a:pt x="21" y="707"/>
                  </a:lnTo>
                  <a:lnTo>
                    <a:pt x="63" y="832"/>
                  </a:lnTo>
                  <a:lnTo>
                    <a:pt x="105" y="936"/>
                  </a:lnTo>
                  <a:lnTo>
                    <a:pt x="167" y="1040"/>
                  </a:lnTo>
                  <a:lnTo>
                    <a:pt x="229" y="1102"/>
                  </a:lnTo>
                  <a:lnTo>
                    <a:pt x="313" y="1164"/>
                  </a:lnTo>
                  <a:lnTo>
                    <a:pt x="396" y="1206"/>
                  </a:lnTo>
                  <a:lnTo>
                    <a:pt x="562" y="1206"/>
                  </a:lnTo>
                  <a:lnTo>
                    <a:pt x="624" y="1164"/>
                  </a:lnTo>
                  <a:lnTo>
                    <a:pt x="708" y="1102"/>
                  </a:lnTo>
                  <a:lnTo>
                    <a:pt x="749" y="1040"/>
                  </a:lnTo>
                  <a:lnTo>
                    <a:pt x="791" y="956"/>
                  </a:lnTo>
                  <a:lnTo>
                    <a:pt x="832" y="853"/>
                  </a:lnTo>
                  <a:lnTo>
                    <a:pt x="832" y="749"/>
                  </a:lnTo>
                  <a:lnTo>
                    <a:pt x="832" y="624"/>
                  </a:lnTo>
                  <a:lnTo>
                    <a:pt x="811" y="499"/>
                  </a:lnTo>
                  <a:lnTo>
                    <a:pt x="791" y="374"/>
                  </a:lnTo>
                  <a:lnTo>
                    <a:pt x="728" y="270"/>
                  </a:lnTo>
                  <a:lnTo>
                    <a:pt x="666" y="187"/>
                  </a:lnTo>
                  <a:lnTo>
                    <a:pt x="604" y="104"/>
                  </a:lnTo>
                  <a:lnTo>
                    <a:pt x="541" y="42"/>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8"/>
            <p:cNvSpPr/>
            <p:nvPr/>
          </p:nvSpPr>
          <p:spPr>
            <a:xfrm>
              <a:off x="6198525" y="917075"/>
              <a:ext cx="19250" cy="12475"/>
            </a:xfrm>
            <a:custGeom>
              <a:avLst/>
              <a:gdLst/>
              <a:ahLst/>
              <a:cxnLst/>
              <a:rect l="l" t="t" r="r" b="b"/>
              <a:pathLst>
                <a:path w="770" h="499" extrusionOk="0">
                  <a:moveTo>
                    <a:pt x="770" y="0"/>
                  </a:moveTo>
                  <a:lnTo>
                    <a:pt x="1" y="416"/>
                  </a:lnTo>
                  <a:lnTo>
                    <a:pt x="105" y="457"/>
                  </a:lnTo>
                  <a:lnTo>
                    <a:pt x="167" y="499"/>
                  </a:lnTo>
                  <a:lnTo>
                    <a:pt x="250" y="499"/>
                  </a:lnTo>
                  <a:lnTo>
                    <a:pt x="333" y="478"/>
                  </a:lnTo>
                  <a:lnTo>
                    <a:pt x="396" y="457"/>
                  </a:lnTo>
                  <a:lnTo>
                    <a:pt x="458" y="437"/>
                  </a:lnTo>
                  <a:lnTo>
                    <a:pt x="562" y="333"/>
                  </a:lnTo>
                  <a:lnTo>
                    <a:pt x="645" y="229"/>
                  </a:lnTo>
                  <a:lnTo>
                    <a:pt x="708" y="125"/>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8"/>
            <p:cNvSpPr/>
            <p:nvPr/>
          </p:nvSpPr>
          <p:spPr>
            <a:xfrm>
              <a:off x="6168400" y="965925"/>
              <a:ext cx="42100" cy="59275"/>
            </a:xfrm>
            <a:custGeom>
              <a:avLst/>
              <a:gdLst/>
              <a:ahLst/>
              <a:cxnLst/>
              <a:rect l="l" t="t" r="r" b="b"/>
              <a:pathLst>
                <a:path w="1684" h="2371" extrusionOk="0">
                  <a:moveTo>
                    <a:pt x="0" y="0"/>
                  </a:moveTo>
                  <a:lnTo>
                    <a:pt x="541" y="2370"/>
                  </a:lnTo>
                  <a:lnTo>
                    <a:pt x="686" y="2370"/>
                  </a:lnTo>
                  <a:lnTo>
                    <a:pt x="852" y="2349"/>
                  </a:lnTo>
                  <a:lnTo>
                    <a:pt x="1019" y="2308"/>
                  </a:lnTo>
                  <a:lnTo>
                    <a:pt x="1164" y="2245"/>
                  </a:lnTo>
                  <a:lnTo>
                    <a:pt x="1310" y="2183"/>
                  </a:lnTo>
                  <a:lnTo>
                    <a:pt x="1434" y="2100"/>
                  </a:lnTo>
                  <a:lnTo>
                    <a:pt x="1559" y="1996"/>
                  </a:lnTo>
                  <a:lnTo>
                    <a:pt x="1684" y="1871"/>
                  </a:lnTo>
                  <a:lnTo>
                    <a:pt x="1206" y="1455"/>
                  </a:lnTo>
                  <a:lnTo>
                    <a:pt x="769" y="998"/>
                  </a:lnTo>
                  <a:lnTo>
                    <a:pt x="374" y="499"/>
                  </a:lnTo>
                  <a:lnTo>
                    <a:pt x="0" y="0"/>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8"/>
            <p:cNvSpPr/>
            <p:nvPr/>
          </p:nvSpPr>
          <p:spPr>
            <a:xfrm>
              <a:off x="6089900" y="1046475"/>
              <a:ext cx="67600" cy="21850"/>
            </a:xfrm>
            <a:custGeom>
              <a:avLst/>
              <a:gdLst/>
              <a:ahLst/>
              <a:cxnLst/>
              <a:rect l="l" t="t" r="r" b="b"/>
              <a:pathLst>
                <a:path w="2704" h="874" extrusionOk="0">
                  <a:moveTo>
                    <a:pt x="105" y="0"/>
                  </a:moveTo>
                  <a:lnTo>
                    <a:pt x="84" y="21"/>
                  </a:lnTo>
                  <a:lnTo>
                    <a:pt x="43" y="42"/>
                  </a:lnTo>
                  <a:lnTo>
                    <a:pt x="22" y="84"/>
                  </a:lnTo>
                  <a:lnTo>
                    <a:pt x="1" y="104"/>
                  </a:lnTo>
                  <a:lnTo>
                    <a:pt x="22" y="146"/>
                  </a:lnTo>
                  <a:lnTo>
                    <a:pt x="43" y="187"/>
                  </a:lnTo>
                  <a:lnTo>
                    <a:pt x="271" y="354"/>
                  </a:lnTo>
                  <a:lnTo>
                    <a:pt x="500" y="520"/>
                  </a:lnTo>
                  <a:lnTo>
                    <a:pt x="749" y="645"/>
                  </a:lnTo>
                  <a:lnTo>
                    <a:pt x="1020" y="749"/>
                  </a:lnTo>
                  <a:lnTo>
                    <a:pt x="1290" y="811"/>
                  </a:lnTo>
                  <a:lnTo>
                    <a:pt x="1560" y="853"/>
                  </a:lnTo>
                  <a:lnTo>
                    <a:pt x="1851" y="874"/>
                  </a:lnTo>
                  <a:lnTo>
                    <a:pt x="2121" y="874"/>
                  </a:lnTo>
                  <a:lnTo>
                    <a:pt x="2371" y="853"/>
                  </a:lnTo>
                  <a:lnTo>
                    <a:pt x="2620" y="790"/>
                  </a:lnTo>
                  <a:lnTo>
                    <a:pt x="2662" y="790"/>
                  </a:lnTo>
                  <a:lnTo>
                    <a:pt x="2683" y="749"/>
                  </a:lnTo>
                  <a:lnTo>
                    <a:pt x="2704" y="707"/>
                  </a:lnTo>
                  <a:lnTo>
                    <a:pt x="2704" y="666"/>
                  </a:lnTo>
                  <a:lnTo>
                    <a:pt x="2683" y="645"/>
                  </a:lnTo>
                  <a:lnTo>
                    <a:pt x="2662" y="603"/>
                  </a:lnTo>
                  <a:lnTo>
                    <a:pt x="2579" y="603"/>
                  </a:lnTo>
                  <a:lnTo>
                    <a:pt x="2267" y="666"/>
                  </a:lnTo>
                  <a:lnTo>
                    <a:pt x="1955" y="686"/>
                  </a:lnTo>
                  <a:lnTo>
                    <a:pt x="1622" y="666"/>
                  </a:lnTo>
                  <a:lnTo>
                    <a:pt x="1311" y="603"/>
                  </a:lnTo>
                  <a:lnTo>
                    <a:pt x="1020" y="520"/>
                  </a:lnTo>
                  <a:lnTo>
                    <a:pt x="708" y="395"/>
                  </a:lnTo>
                  <a:lnTo>
                    <a:pt x="438" y="229"/>
                  </a:lnTo>
                  <a:lnTo>
                    <a:pt x="167" y="42"/>
                  </a:lnTo>
                  <a:lnTo>
                    <a:pt x="146" y="21"/>
                  </a:lnTo>
                  <a:lnTo>
                    <a:pt x="1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8"/>
            <p:cNvSpPr/>
            <p:nvPr/>
          </p:nvSpPr>
          <p:spPr>
            <a:xfrm>
              <a:off x="5914250" y="1020475"/>
              <a:ext cx="88375" cy="88900"/>
            </a:xfrm>
            <a:custGeom>
              <a:avLst/>
              <a:gdLst/>
              <a:ahLst/>
              <a:cxnLst/>
              <a:rect l="l" t="t" r="r" b="b"/>
              <a:pathLst>
                <a:path w="3535" h="3556" extrusionOk="0">
                  <a:moveTo>
                    <a:pt x="1269" y="1"/>
                  </a:moveTo>
                  <a:lnTo>
                    <a:pt x="1061" y="22"/>
                  </a:lnTo>
                  <a:lnTo>
                    <a:pt x="936" y="63"/>
                  </a:lnTo>
                  <a:lnTo>
                    <a:pt x="811" y="105"/>
                  </a:lnTo>
                  <a:lnTo>
                    <a:pt x="686" y="188"/>
                  </a:lnTo>
                  <a:lnTo>
                    <a:pt x="562" y="250"/>
                  </a:lnTo>
                  <a:lnTo>
                    <a:pt x="458" y="334"/>
                  </a:lnTo>
                  <a:lnTo>
                    <a:pt x="375" y="438"/>
                  </a:lnTo>
                  <a:lnTo>
                    <a:pt x="291" y="541"/>
                  </a:lnTo>
                  <a:lnTo>
                    <a:pt x="208" y="645"/>
                  </a:lnTo>
                  <a:lnTo>
                    <a:pt x="146" y="770"/>
                  </a:lnTo>
                  <a:lnTo>
                    <a:pt x="84" y="895"/>
                  </a:lnTo>
                  <a:lnTo>
                    <a:pt x="63" y="1020"/>
                  </a:lnTo>
                  <a:lnTo>
                    <a:pt x="21" y="1144"/>
                  </a:lnTo>
                  <a:lnTo>
                    <a:pt x="0" y="1290"/>
                  </a:lnTo>
                  <a:lnTo>
                    <a:pt x="0" y="1415"/>
                  </a:lnTo>
                  <a:lnTo>
                    <a:pt x="21" y="1560"/>
                  </a:lnTo>
                  <a:lnTo>
                    <a:pt x="42" y="1706"/>
                  </a:lnTo>
                  <a:lnTo>
                    <a:pt x="84" y="1851"/>
                  </a:lnTo>
                  <a:lnTo>
                    <a:pt x="146" y="1976"/>
                  </a:lnTo>
                  <a:lnTo>
                    <a:pt x="208" y="2101"/>
                  </a:lnTo>
                  <a:lnTo>
                    <a:pt x="291" y="2225"/>
                  </a:lnTo>
                  <a:lnTo>
                    <a:pt x="479" y="2475"/>
                  </a:lnTo>
                  <a:lnTo>
                    <a:pt x="686" y="2703"/>
                  </a:lnTo>
                  <a:lnTo>
                    <a:pt x="915" y="2891"/>
                  </a:lnTo>
                  <a:lnTo>
                    <a:pt x="1165" y="3078"/>
                  </a:lnTo>
                  <a:lnTo>
                    <a:pt x="1414" y="3223"/>
                  </a:lnTo>
                  <a:lnTo>
                    <a:pt x="1705" y="3348"/>
                  </a:lnTo>
                  <a:lnTo>
                    <a:pt x="1975" y="3452"/>
                  </a:lnTo>
                  <a:lnTo>
                    <a:pt x="2287" y="3514"/>
                  </a:lnTo>
                  <a:lnTo>
                    <a:pt x="2474" y="3556"/>
                  </a:lnTo>
                  <a:lnTo>
                    <a:pt x="2661" y="3556"/>
                  </a:lnTo>
                  <a:lnTo>
                    <a:pt x="2807" y="3514"/>
                  </a:lnTo>
                  <a:lnTo>
                    <a:pt x="2952" y="3473"/>
                  </a:lnTo>
                  <a:lnTo>
                    <a:pt x="3098" y="3410"/>
                  </a:lnTo>
                  <a:lnTo>
                    <a:pt x="3202" y="3306"/>
                  </a:lnTo>
                  <a:lnTo>
                    <a:pt x="3306" y="3202"/>
                  </a:lnTo>
                  <a:lnTo>
                    <a:pt x="3389" y="3078"/>
                  </a:lnTo>
                  <a:lnTo>
                    <a:pt x="3451" y="2953"/>
                  </a:lnTo>
                  <a:lnTo>
                    <a:pt x="3493" y="2807"/>
                  </a:lnTo>
                  <a:lnTo>
                    <a:pt x="3534" y="2641"/>
                  </a:lnTo>
                  <a:lnTo>
                    <a:pt x="3534" y="2496"/>
                  </a:lnTo>
                  <a:lnTo>
                    <a:pt x="3534" y="2309"/>
                  </a:lnTo>
                  <a:lnTo>
                    <a:pt x="3514" y="2142"/>
                  </a:lnTo>
                  <a:lnTo>
                    <a:pt x="3472" y="1955"/>
                  </a:lnTo>
                  <a:lnTo>
                    <a:pt x="3410" y="1789"/>
                  </a:lnTo>
                  <a:lnTo>
                    <a:pt x="3264" y="1456"/>
                  </a:lnTo>
                  <a:lnTo>
                    <a:pt x="3056" y="1124"/>
                  </a:lnTo>
                  <a:lnTo>
                    <a:pt x="2786" y="791"/>
                  </a:lnTo>
                  <a:lnTo>
                    <a:pt x="2661" y="645"/>
                  </a:lnTo>
                  <a:lnTo>
                    <a:pt x="2495" y="500"/>
                  </a:lnTo>
                  <a:lnTo>
                    <a:pt x="2350" y="375"/>
                  </a:lnTo>
                  <a:lnTo>
                    <a:pt x="2183" y="250"/>
                  </a:lnTo>
                  <a:lnTo>
                    <a:pt x="1996" y="167"/>
                  </a:lnTo>
                  <a:lnTo>
                    <a:pt x="1830" y="84"/>
                  </a:lnTo>
                  <a:lnTo>
                    <a:pt x="1643" y="22"/>
                  </a:lnTo>
                  <a:lnTo>
                    <a:pt x="14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8"/>
            <p:cNvSpPr/>
            <p:nvPr/>
          </p:nvSpPr>
          <p:spPr>
            <a:xfrm>
              <a:off x="6056125" y="897325"/>
              <a:ext cx="58750" cy="31200"/>
            </a:xfrm>
            <a:custGeom>
              <a:avLst/>
              <a:gdLst/>
              <a:ahLst/>
              <a:cxnLst/>
              <a:rect l="l" t="t" r="r" b="b"/>
              <a:pathLst>
                <a:path w="2350" h="1248" extrusionOk="0">
                  <a:moveTo>
                    <a:pt x="2142" y="0"/>
                  </a:moveTo>
                  <a:lnTo>
                    <a:pt x="1892" y="21"/>
                  </a:lnTo>
                  <a:lnTo>
                    <a:pt x="1643" y="42"/>
                  </a:lnTo>
                  <a:lnTo>
                    <a:pt x="1331" y="125"/>
                  </a:lnTo>
                  <a:lnTo>
                    <a:pt x="999" y="229"/>
                  </a:lnTo>
                  <a:lnTo>
                    <a:pt x="811" y="291"/>
                  </a:lnTo>
                  <a:lnTo>
                    <a:pt x="645" y="395"/>
                  </a:lnTo>
                  <a:lnTo>
                    <a:pt x="479" y="499"/>
                  </a:lnTo>
                  <a:lnTo>
                    <a:pt x="333" y="624"/>
                  </a:lnTo>
                  <a:lnTo>
                    <a:pt x="188" y="748"/>
                  </a:lnTo>
                  <a:lnTo>
                    <a:pt x="42" y="915"/>
                  </a:lnTo>
                  <a:lnTo>
                    <a:pt x="1" y="998"/>
                  </a:lnTo>
                  <a:lnTo>
                    <a:pt x="1" y="1060"/>
                  </a:lnTo>
                  <a:lnTo>
                    <a:pt x="22" y="1143"/>
                  </a:lnTo>
                  <a:lnTo>
                    <a:pt x="84" y="1206"/>
                  </a:lnTo>
                  <a:lnTo>
                    <a:pt x="146" y="1227"/>
                  </a:lnTo>
                  <a:lnTo>
                    <a:pt x="209" y="1247"/>
                  </a:lnTo>
                  <a:lnTo>
                    <a:pt x="271" y="1227"/>
                  </a:lnTo>
                  <a:lnTo>
                    <a:pt x="333" y="1206"/>
                  </a:lnTo>
                  <a:lnTo>
                    <a:pt x="375" y="1164"/>
                  </a:lnTo>
                  <a:lnTo>
                    <a:pt x="479" y="1019"/>
                  </a:lnTo>
                  <a:lnTo>
                    <a:pt x="604" y="915"/>
                  </a:lnTo>
                  <a:lnTo>
                    <a:pt x="749" y="811"/>
                  </a:lnTo>
                  <a:lnTo>
                    <a:pt x="874" y="728"/>
                  </a:lnTo>
                  <a:lnTo>
                    <a:pt x="1019" y="644"/>
                  </a:lnTo>
                  <a:lnTo>
                    <a:pt x="1165" y="582"/>
                  </a:lnTo>
                  <a:lnTo>
                    <a:pt x="1456" y="499"/>
                  </a:lnTo>
                  <a:lnTo>
                    <a:pt x="1726" y="437"/>
                  </a:lnTo>
                  <a:lnTo>
                    <a:pt x="1934" y="416"/>
                  </a:lnTo>
                  <a:lnTo>
                    <a:pt x="2142" y="416"/>
                  </a:lnTo>
                  <a:lnTo>
                    <a:pt x="2225" y="395"/>
                  </a:lnTo>
                  <a:lnTo>
                    <a:pt x="2287" y="353"/>
                  </a:lnTo>
                  <a:lnTo>
                    <a:pt x="2329" y="291"/>
                  </a:lnTo>
                  <a:lnTo>
                    <a:pt x="2350" y="208"/>
                  </a:lnTo>
                  <a:lnTo>
                    <a:pt x="2329" y="125"/>
                  </a:lnTo>
                  <a:lnTo>
                    <a:pt x="2287" y="62"/>
                  </a:lnTo>
                  <a:lnTo>
                    <a:pt x="2225" y="21"/>
                  </a:lnTo>
                  <a:lnTo>
                    <a:pt x="21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8"/>
            <p:cNvSpPr/>
            <p:nvPr/>
          </p:nvSpPr>
          <p:spPr>
            <a:xfrm>
              <a:off x="6167350" y="858850"/>
              <a:ext cx="51475" cy="15625"/>
            </a:xfrm>
            <a:custGeom>
              <a:avLst/>
              <a:gdLst/>
              <a:ahLst/>
              <a:cxnLst/>
              <a:rect l="l" t="t" r="r" b="b"/>
              <a:pathLst>
                <a:path w="2059" h="625" extrusionOk="0">
                  <a:moveTo>
                    <a:pt x="790" y="1"/>
                  </a:moveTo>
                  <a:lnTo>
                    <a:pt x="562" y="42"/>
                  </a:lnTo>
                  <a:lnTo>
                    <a:pt x="333" y="105"/>
                  </a:lnTo>
                  <a:lnTo>
                    <a:pt x="104" y="209"/>
                  </a:lnTo>
                  <a:lnTo>
                    <a:pt x="42" y="271"/>
                  </a:lnTo>
                  <a:lnTo>
                    <a:pt x="21" y="333"/>
                  </a:lnTo>
                  <a:lnTo>
                    <a:pt x="0" y="396"/>
                  </a:lnTo>
                  <a:lnTo>
                    <a:pt x="21" y="479"/>
                  </a:lnTo>
                  <a:lnTo>
                    <a:pt x="42" y="479"/>
                  </a:lnTo>
                  <a:lnTo>
                    <a:pt x="84" y="541"/>
                  </a:lnTo>
                  <a:lnTo>
                    <a:pt x="146" y="583"/>
                  </a:lnTo>
                  <a:lnTo>
                    <a:pt x="229" y="583"/>
                  </a:lnTo>
                  <a:lnTo>
                    <a:pt x="312" y="562"/>
                  </a:lnTo>
                  <a:lnTo>
                    <a:pt x="479" y="479"/>
                  </a:lnTo>
                  <a:lnTo>
                    <a:pt x="666" y="437"/>
                  </a:lnTo>
                  <a:lnTo>
                    <a:pt x="853" y="416"/>
                  </a:lnTo>
                  <a:lnTo>
                    <a:pt x="1040" y="396"/>
                  </a:lnTo>
                  <a:lnTo>
                    <a:pt x="1227" y="416"/>
                  </a:lnTo>
                  <a:lnTo>
                    <a:pt x="1414" y="458"/>
                  </a:lnTo>
                  <a:lnTo>
                    <a:pt x="1601" y="520"/>
                  </a:lnTo>
                  <a:lnTo>
                    <a:pt x="1768" y="604"/>
                  </a:lnTo>
                  <a:lnTo>
                    <a:pt x="1830" y="624"/>
                  </a:lnTo>
                  <a:lnTo>
                    <a:pt x="1871" y="624"/>
                  </a:lnTo>
                  <a:lnTo>
                    <a:pt x="1934" y="604"/>
                  </a:lnTo>
                  <a:lnTo>
                    <a:pt x="1975" y="583"/>
                  </a:lnTo>
                  <a:lnTo>
                    <a:pt x="2017" y="562"/>
                  </a:lnTo>
                  <a:lnTo>
                    <a:pt x="2038" y="520"/>
                  </a:lnTo>
                  <a:lnTo>
                    <a:pt x="2059" y="437"/>
                  </a:lnTo>
                  <a:lnTo>
                    <a:pt x="2059" y="354"/>
                  </a:lnTo>
                  <a:lnTo>
                    <a:pt x="2017" y="292"/>
                  </a:lnTo>
                  <a:lnTo>
                    <a:pt x="1955" y="250"/>
                  </a:lnTo>
                  <a:lnTo>
                    <a:pt x="1726" y="146"/>
                  </a:lnTo>
                  <a:lnTo>
                    <a:pt x="1497" y="63"/>
                  </a:lnTo>
                  <a:lnTo>
                    <a:pt x="1269" y="21"/>
                  </a:lnTo>
                  <a:lnTo>
                    <a:pt x="10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8"/>
            <p:cNvSpPr/>
            <p:nvPr/>
          </p:nvSpPr>
          <p:spPr>
            <a:xfrm>
              <a:off x="5531725" y="4099300"/>
              <a:ext cx="55125" cy="28075"/>
            </a:xfrm>
            <a:custGeom>
              <a:avLst/>
              <a:gdLst/>
              <a:ahLst/>
              <a:cxnLst/>
              <a:rect l="l" t="t" r="r" b="b"/>
              <a:pathLst>
                <a:path w="2205" h="1123" extrusionOk="0">
                  <a:moveTo>
                    <a:pt x="375" y="187"/>
                  </a:moveTo>
                  <a:lnTo>
                    <a:pt x="853" y="208"/>
                  </a:lnTo>
                  <a:lnTo>
                    <a:pt x="1352" y="250"/>
                  </a:lnTo>
                  <a:lnTo>
                    <a:pt x="1560" y="291"/>
                  </a:lnTo>
                  <a:lnTo>
                    <a:pt x="1747" y="354"/>
                  </a:lnTo>
                  <a:lnTo>
                    <a:pt x="1893" y="416"/>
                  </a:lnTo>
                  <a:lnTo>
                    <a:pt x="1934" y="458"/>
                  </a:lnTo>
                  <a:lnTo>
                    <a:pt x="1976" y="499"/>
                  </a:lnTo>
                  <a:lnTo>
                    <a:pt x="1997" y="561"/>
                  </a:lnTo>
                  <a:lnTo>
                    <a:pt x="1976" y="645"/>
                  </a:lnTo>
                  <a:lnTo>
                    <a:pt x="1934" y="728"/>
                  </a:lnTo>
                  <a:lnTo>
                    <a:pt x="1872" y="811"/>
                  </a:lnTo>
                  <a:lnTo>
                    <a:pt x="1789" y="873"/>
                  </a:lnTo>
                  <a:lnTo>
                    <a:pt x="1706" y="894"/>
                  </a:lnTo>
                  <a:lnTo>
                    <a:pt x="1581" y="915"/>
                  </a:lnTo>
                  <a:lnTo>
                    <a:pt x="1456" y="894"/>
                  </a:lnTo>
                  <a:lnTo>
                    <a:pt x="1311" y="832"/>
                  </a:lnTo>
                  <a:lnTo>
                    <a:pt x="1144" y="769"/>
                  </a:lnTo>
                  <a:lnTo>
                    <a:pt x="957" y="645"/>
                  </a:lnTo>
                  <a:lnTo>
                    <a:pt x="770" y="520"/>
                  </a:lnTo>
                  <a:lnTo>
                    <a:pt x="583" y="374"/>
                  </a:lnTo>
                  <a:lnTo>
                    <a:pt x="375" y="187"/>
                  </a:lnTo>
                  <a:close/>
                  <a:moveTo>
                    <a:pt x="105" y="0"/>
                  </a:moveTo>
                  <a:lnTo>
                    <a:pt x="63" y="21"/>
                  </a:lnTo>
                  <a:lnTo>
                    <a:pt x="22" y="63"/>
                  </a:lnTo>
                  <a:lnTo>
                    <a:pt x="1" y="125"/>
                  </a:lnTo>
                  <a:lnTo>
                    <a:pt x="22" y="166"/>
                  </a:lnTo>
                  <a:lnTo>
                    <a:pt x="396" y="478"/>
                  </a:lnTo>
                  <a:lnTo>
                    <a:pt x="604" y="645"/>
                  </a:lnTo>
                  <a:lnTo>
                    <a:pt x="812" y="811"/>
                  </a:lnTo>
                  <a:lnTo>
                    <a:pt x="1040" y="936"/>
                  </a:lnTo>
                  <a:lnTo>
                    <a:pt x="1269" y="1040"/>
                  </a:lnTo>
                  <a:lnTo>
                    <a:pt x="1498" y="1102"/>
                  </a:lnTo>
                  <a:lnTo>
                    <a:pt x="1602" y="1123"/>
                  </a:lnTo>
                  <a:lnTo>
                    <a:pt x="1706" y="1102"/>
                  </a:lnTo>
                  <a:lnTo>
                    <a:pt x="1747" y="1102"/>
                  </a:lnTo>
                  <a:lnTo>
                    <a:pt x="1893" y="1060"/>
                  </a:lnTo>
                  <a:lnTo>
                    <a:pt x="2017" y="977"/>
                  </a:lnTo>
                  <a:lnTo>
                    <a:pt x="2101" y="873"/>
                  </a:lnTo>
                  <a:lnTo>
                    <a:pt x="2163" y="728"/>
                  </a:lnTo>
                  <a:lnTo>
                    <a:pt x="2205" y="645"/>
                  </a:lnTo>
                  <a:lnTo>
                    <a:pt x="2205" y="561"/>
                  </a:lnTo>
                  <a:lnTo>
                    <a:pt x="2184" y="458"/>
                  </a:lnTo>
                  <a:lnTo>
                    <a:pt x="2142" y="395"/>
                  </a:lnTo>
                  <a:lnTo>
                    <a:pt x="2080" y="312"/>
                  </a:lnTo>
                  <a:lnTo>
                    <a:pt x="1976" y="250"/>
                  </a:lnTo>
                  <a:lnTo>
                    <a:pt x="1851" y="187"/>
                  </a:lnTo>
                  <a:lnTo>
                    <a:pt x="1726" y="146"/>
                  </a:lnTo>
                  <a:lnTo>
                    <a:pt x="1415" y="63"/>
                  </a:lnTo>
                  <a:lnTo>
                    <a:pt x="1082" y="21"/>
                  </a:lnTo>
                  <a:lnTo>
                    <a:pt x="74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8"/>
            <p:cNvSpPr/>
            <p:nvPr/>
          </p:nvSpPr>
          <p:spPr>
            <a:xfrm>
              <a:off x="5532250" y="4069675"/>
              <a:ext cx="47325" cy="34325"/>
            </a:xfrm>
            <a:custGeom>
              <a:avLst/>
              <a:gdLst/>
              <a:ahLst/>
              <a:cxnLst/>
              <a:rect l="l" t="t" r="r" b="b"/>
              <a:pathLst>
                <a:path w="1893" h="1373" extrusionOk="0">
                  <a:moveTo>
                    <a:pt x="1477" y="208"/>
                  </a:moveTo>
                  <a:lnTo>
                    <a:pt x="1539" y="250"/>
                  </a:lnTo>
                  <a:lnTo>
                    <a:pt x="1601" y="270"/>
                  </a:lnTo>
                  <a:lnTo>
                    <a:pt x="1643" y="333"/>
                  </a:lnTo>
                  <a:lnTo>
                    <a:pt x="1685" y="374"/>
                  </a:lnTo>
                  <a:lnTo>
                    <a:pt x="1685" y="416"/>
                  </a:lnTo>
                  <a:lnTo>
                    <a:pt x="1685" y="458"/>
                  </a:lnTo>
                  <a:lnTo>
                    <a:pt x="1601" y="582"/>
                  </a:lnTo>
                  <a:lnTo>
                    <a:pt x="1498" y="686"/>
                  </a:lnTo>
                  <a:lnTo>
                    <a:pt x="1331" y="790"/>
                  </a:lnTo>
                  <a:lnTo>
                    <a:pt x="1144" y="894"/>
                  </a:lnTo>
                  <a:lnTo>
                    <a:pt x="936" y="977"/>
                  </a:lnTo>
                  <a:lnTo>
                    <a:pt x="708" y="1060"/>
                  </a:lnTo>
                  <a:lnTo>
                    <a:pt x="500" y="1123"/>
                  </a:lnTo>
                  <a:lnTo>
                    <a:pt x="292" y="1164"/>
                  </a:lnTo>
                  <a:lnTo>
                    <a:pt x="500" y="873"/>
                  </a:lnTo>
                  <a:lnTo>
                    <a:pt x="749" y="582"/>
                  </a:lnTo>
                  <a:lnTo>
                    <a:pt x="895" y="458"/>
                  </a:lnTo>
                  <a:lnTo>
                    <a:pt x="1040" y="333"/>
                  </a:lnTo>
                  <a:lnTo>
                    <a:pt x="1186" y="250"/>
                  </a:lnTo>
                  <a:lnTo>
                    <a:pt x="1310" y="208"/>
                  </a:lnTo>
                  <a:close/>
                  <a:moveTo>
                    <a:pt x="1394" y="0"/>
                  </a:moveTo>
                  <a:lnTo>
                    <a:pt x="1269" y="21"/>
                  </a:lnTo>
                  <a:lnTo>
                    <a:pt x="1165" y="42"/>
                  </a:lnTo>
                  <a:lnTo>
                    <a:pt x="1040" y="104"/>
                  </a:lnTo>
                  <a:lnTo>
                    <a:pt x="936" y="167"/>
                  </a:lnTo>
                  <a:lnTo>
                    <a:pt x="832" y="250"/>
                  </a:lnTo>
                  <a:lnTo>
                    <a:pt x="624" y="437"/>
                  </a:lnTo>
                  <a:lnTo>
                    <a:pt x="417" y="645"/>
                  </a:lnTo>
                  <a:lnTo>
                    <a:pt x="271" y="853"/>
                  </a:lnTo>
                  <a:lnTo>
                    <a:pt x="126" y="1040"/>
                  </a:lnTo>
                  <a:lnTo>
                    <a:pt x="1" y="1227"/>
                  </a:lnTo>
                  <a:lnTo>
                    <a:pt x="1" y="1268"/>
                  </a:lnTo>
                  <a:lnTo>
                    <a:pt x="1" y="1331"/>
                  </a:lnTo>
                  <a:lnTo>
                    <a:pt x="42" y="1372"/>
                  </a:lnTo>
                  <a:lnTo>
                    <a:pt x="250" y="1372"/>
                  </a:lnTo>
                  <a:lnTo>
                    <a:pt x="458" y="1331"/>
                  </a:lnTo>
                  <a:lnTo>
                    <a:pt x="708" y="1268"/>
                  </a:lnTo>
                  <a:lnTo>
                    <a:pt x="957" y="1185"/>
                  </a:lnTo>
                  <a:lnTo>
                    <a:pt x="1207" y="1081"/>
                  </a:lnTo>
                  <a:lnTo>
                    <a:pt x="1435" y="956"/>
                  </a:lnTo>
                  <a:lnTo>
                    <a:pt x="1643" y="832"/>
                  </a:lnTo>
                  <a:lnTo>
                    <a:pt x="1789" y="686"/>
                  </a:lnTo>
                  <a:lnTo>
                    <a:pt x="1830" y="603"/>
                  </a:lnTo>
                  <a:lnTo>
                    <a:pt x="1872" y="520"/>
                  </a:lnTo>
                  <a:lnTo>
                    <a:pt x="1893" y="416"/>
                  </a:lnTo>
                  <a:lnTo>
                    <a:pt x="1872" y="291"/>
                  </a:lnTo>
                  <a:lnTo>
                    <a:pt x="1809" y="187"/>
                  </a:lnTo>
                  <a:lnTo>
                    <a:pt x="1705" y="104"/>
                  </a:lnTo>
                  <a:lnTo>
                    <a:pt x="1622" y="42"/>
                  </a:lnTo>
                  <a:lnTo>
                    <a:pt x="1518" y="21"/>
                  </a:lnTo>
                  <a:lnTo>
                    <a:pt x="139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8"/>
            <p:cNvSpPr/>
            <p:nvPr/>
          </p:nvSpPr>
          <p:spPr>
            <a:xfrm>
              <a:off x="6269725" y="4355500"/>
              <a:ext cx="66025" cy="27050"/>
            </a:xfrm>
            <a:custGeom>
              <a:avLst/>
              <a:gdLst/>
              <a:ahLst/>
              <a:cxnLst/>
              <a:rect l="l" t="t" r="r" b="b"/>
              <a:pathLst>
                <a:path w="2641" h="1082" extrusionOk="0">
                  <a:moveTo>
                    <a:pt x="2184" y="188"/>
                  </a:moveTo>
                  <a:lnTo>
                    <a:pt x="2184" y="209"/>
                  </a:lnTo>
                  <a:lnTo>
                    <a:pt x="2288" y="209"/>
                  </a:lnTo>
                  <a:lnTo>
                    <a:pt x="2371" y="250"/>
                  </a:lnTo>
                  <a:lnTo>
                    <a:pt x="2412" y="292"/>
                  </a:lnTo>
                  <a:lnTo>
                    <a:pt x="2433" y="354"/>
                  </a:lnTo>
                  <a:lnTo>
                    <a:pt x="2433" y="438"/>
                  </a:lnTo>
                  <a:lnTo>
                    <a:pt x="2433" y="521"/>
                  </a:lnTo>
                  <a:lnTo>
                    <a:pt x="2392" y="604"/>
                  </a:lnTo>
                  <a:lnTo>
                    <a:pt x="2329" y="666"/>
                  </a:lnTo>
                  <a:lnTo>
                    <a:pt x="2204" y="749"/>
                  </a:lnTo>
                  <a:lnTo>
                    <a:pt x="2059" y="812"/>
                  </a:lnTo>
                  <a:lnTo>
                    <a:pt x="1851" y="853"/>
                  </a:lnTo>
                  <a:lnTo>
                    <a:pt x="1622" y="874"/>
                  </a:lnTo>
                  <a:lnTo>
                    <a:pt x="1373" y="895"/>
                  </a:lnTo>
                  <a:lnTo>
                    <a:pt x="1082" y="874"/>
                  </a:lnTo>
                  <a:lnTo>
                    <a:pt x="749" y="833"/>
                  </a:lnTo>
                  <a:lnTo>
                    <a:pt x="417" y="791"/>
                  </a:lnTo>
                  <a:lnTo>
                    <a:pt x="832" y="583"/>
                  </a:lnTo>
                  <a:lnTo>
                    <a:pt x="1269" y="417"/>
                  </a:lnTo>
                  <a:lnTo>
                    <a:pt x="1726" y="271"/>
                  </a:lnTo>
                  <a:lnTo>
                    <a:pt x="2184" y="188"/>
                  </a:lnTo>
                  <a:close/>
                  <a:moveTo>
                    <a:pt x="2225" y="1"/>
                  </a:moveTo>
                  <a:lnTo>
                    <a:pt x="2059" y="22"/>
                  </a:lnTo>
                  <a:lnTo>
                    <a:pt x="1893" y="43"/>
                  </a:lnTo>
                  <a:lnTo>
                    <a:pt x="1518" y="126"/>
                  </a:lnTo>
                  <a:lnTo>
                    <a:pt x="1144" y="250"/>
                  </a:lnTo>
                  <a:lnTo>
                    <a:pt x="770" y="417"/>
                  </a:lnTo>
                  <a:lnTo>
                    <a:pt x="437" y="562"/>
                  </a:lnTo>
                  <a:lnTo>
                    <a:pt x="42" y="749"/>
                  </a:lnTo>
                  <a:lnTo>
                    <a:pt x="1" y="791"/>
                  </a:lnTo>
                  <a:lnTo>
                    <a:pt x="1" y="853"/>
                  </a:lnTo>
                  <a:lnTo>
                    <a:pt x="22" y="916"/>
                  </a:lnTo>
                  <a:lnTo>
                    <a:pt x="84" y="936"/>
                  </a:lnTo>
                  <a:lnTo>
                    <a:pt x="417" y="999"/>
                  </a:lnTo>
                  <a:lnTo>
                    <a:pt x="749" y="1040"/>
                  </a:lnTo>
                  <a:lnTo>
                    <a:pt x="1082" y="1082"/>
                  </a:lnTo>
                  <a:lnTo>
                    <a:pt x="1706" y="1082"/>
                  </a:lnTo>
                  <a:lnTo>
                    <a:pt x="1955" y="1040"/>
                  </a:lnTo>
                  <a:lnTo>
                    <a:pt x="2225" y="957"/>
                  </a:lnTo>
                  <a:lnTo>
                    <a:pt x="2454" y="833"/>
                  </a:lnTo>
                  <a:lnTo>
                    <a:pt x="2558" y="729"/>
                  </a:lnTo>
                  <a:lnTo>
                    <a:pt x="2620" y="604"/>
                  </a:lnTo>
                  <a:lnTo>
                    <a:pt x="2641" y="479"/>
                  </a:lnTo>
                  <a:lnTo>
                    <a:pt x="2641" y="334"/>
                  </a:lnTo>
                  <a:lnTo>
                    <a:pt x="2620" y="250"/>
                  </a:lnTo>
                  <a:lnTo>
                    <a:pt x="2599" y="167"/>
                  </a:lnTo>
                  <a:lnTo>
                    <a:pt x="2537" y="105"/>
                  </a:lnTo>
                  <a:lnTo>
                    <a:pt x="2475" y="63"/>
                  </a:lnTo>
                  <a:lnTo>
                    <a:pt x="2350" y="22"/>
                  </a:lnTo>
                  <a:lnTo>
                    <a:pt x="22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8"/>
            <p:cNvSpPr/>
            <p:nvPr/>
          </p:nvSpPr>
          <p:spPr>
            <a:xfrm>
              <a:off x="6269725" y="4330050"/>
              <a:ext cx="39525" cy="48350"/>
            </a:xfrm>
            <a:custGeom>
              <a:avLst/>
              <a:gdLst/>
              <a:ahLst/>
              <a:cxnLst/>
              <a:rect l="l" t="t" r="r" b="b"/>
              <a:pathLst>
                <a:path w="1581" h="1934" extrusionOk="0">
                  <a:moveTo>
                    <a:pt x="1311" y="208"/>
                  </a:moveTo>
                  <a:lnTo>
                    <a:pt x="1373" y="250"/>
                  </a:lnTo>
                  <a:lnTo>
                    <a:pt x="1394" y="291"/>
                  </a:lnTo>
                  <a:lnTo>
                    <a:pt x="1394" y="312"/>
                  </a:lnTo>
                  <a:lnTo>
                    <a:pt x="1394" y="375"/>
                  </a:lnTo>
                  <a:lnTo>
                    <a:pt x="1394" y="458"/>
                  </a:lnTo>
                  <a:lnTo>
                    <a:pt x="1311" y="603"/>
                  </a:lnTo>
                  <a:lnTo>
                    <a:pt x="1186" y="790"/>
                  </a:lnTo>
                  <a:lnTo>
                    <a:pt x="1040" y="977"/>
                  </a:lnTo>
                  <a:lnTo>
                    <a:pt x="853" y="1165"/>
                  </a:lnTo>
                  <a:lnTo>
                    <a:pt x="645" y="1352"/>
                  </a:lnTo>
                  <a:lnTo>
                    <a:pt x="437" y="1518"/>
                  </a:lnTo>
                  <a:lnTo>
                    <a:pt x="250" y="1643"/>
                  </a:lnTo>
                  <a:lnTo>
                    <a:pt x="271" y="1476"/>
                  </a:lnTo>
                  <a:lnTo>
                    <a:pt x="313" y="1289"/>
                  </a:lnTo>
                  <a:lnTo>
                    <a:pt x="354" y="1123"/>
                  </a:lnTo>
                  <a:lnTo>
                    <a:pt x="417" y="957"/>
                  </a:lnTo>
                  <a:lnTo>
                    <a:pt x="500" y="790"/>
                  </a:lnTo>
                  <a:lnTo>
                    <a:pt x="583" y="624"/>
                  </a:lnTo>
                  <a:lnTo>
                    <a:pt x="687" y="478"/>
                  </a:lnTo>
                  <a:lnTo>
                    <a:pt x="791" y="333"/>
                  </a:lnTo>
                  <a:lnTo>
                    <a:pt x="853" y="271"/>
                  </a:lnTo>
                  <a:lnTo>
                    <a:pt x="936" y="229"/>
                  </a:lnTo>
                  <a:lnTo>
                    <a:pt x="1019" y="208"/>
                  </a:lnTo>
                  <a:close/>
                  <a:moveTo>
                    <a:pt x="1040" y="0"/>
                  </a:moveTo>
                  <a:lnTo>
                    <a:pt x="895" y="42"/>
                  </a:lnTo>
                  <a:lnTo>
                    <a:pt x="749" y="104"/>
                  </a:lnTo>
                  <a:lnTo>
                    <a:pt x="645" y="187"/>
                  </a:lnTo>
                  <a:lnTo>
                    <a:pt x="541" y="271"/>
                  </a:lnTo>
                  <a:lnTo>
                    <a:pt x="458" y="375"/>
                  </a:lnTo>
                  <a:lnTo>
                    <a:pt x="375" y="499"/>
                  </a:lnTo>
                  <a:lnTo>
                    <a:pt x="313" y="624"/>
                  </a:lnTo>
                  <a:lnTo>
                    <a:pt x="209" y="894"/>
                  </a:lnTo>
                  <a:lnTo>
                    <a:pt x="126" y="1165"/>
                  </a:lnTo>
                  <a:lnTo>
                    <a:pt x="63" y="1414"/>
                  </a:lnTo>
                  <a:lnTo>
                    <a:pt x="22" y="1622"/>
                  </a:lnTo>
                  <a:lnTo>
                    <a:pt x="1" y="1830"/>
                  </a:lnTo>
                  <a:lnTo>
                    <a:pt x="1" y="1892"/>
                  </a:lnTo>
                  <a:lnTo>
                    <a:pt x="42" y="1913"/>
                  </a:lnTo>
                  <a:lnTo>
                    <a:pt x="105" y="1934"/>
                  </a:lnTo>
                  <a:lnTo>
                    <a:pt x="146" y="1934"/>
                  </a:lnTo>
                  <a:lnTo>
                    <a:pt x="354" y="1809"/>
                  </a:lnTo>
                  <a:lnTo>
                    <a:pt x="583" y="1643"/>
                  </a:lnTo>
                  <a:lnTo>
                    <a:pt x="832" y="1435"/>
                  </a:lnTo>
                  <a:lnTo>
                    <a:pt x="1082" y="1206"/>
                  </a:lnTo>
                  <a:lnTo>
                    <a:pt x="1290" y="957"/>
                  </a:lnTo>
                  <a:lnTo>
                    <a:pt x="1456" y="728"/>
                  </a:lnTo>
                  <a:lnTo>
                    <a:pt x="1518" y="603"/>
                  </a:lnTo>
                  <a:lnTo>
                    <a:pt x="1560" y="499"/>
                  </a:lnTo>
                  <a:lnTo>
                    <a:pt x="1581" y="395"/>
                  </a:lnTo>
                  <a:lnTo>
                    <a:pt x="1581" y="291"/>
                  </a:lnTo>
                  <a:lnTo>
                    <a:pt x="1560" y="208"/>
                  </a:lnTo>
                  <a:lnTo>
                    <a:pt x="1498" y="125"/>
                  </a:lnTo>
                  <a:lnTo>
                    <a:pt x="1435" y="84"/>
                  </a:lnTo>
                  <a:lnTo>
                    <a:pt x="1373" y="42"/>
                  </a:lnTo>
                  <a:lnTo>
                    <a:pt x="1290" y="21"/>
                  </a:lnTo>
                  <a:lnTo>
                    <a:pt x="1186" y="21"/>
                  </a:lnTo>
                  <a:lnTo>
                    <a:pt x="104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8"/>
            <p:cNvSpPr/>
            <p:nvPr/>
          </p:nvSpPr>
          <p:spPr>
            <a:xfrm>
              <a:off x="6103425" y="938375"/>
              <a:ext cx="19250" cy="12500"/>
            </a:xfrm>
            <a:custGeom>
              <a:avLst/>
              <a:gdLst/>
              <a:ahLst/>
              <a:cxnLst/>
              <a:rect l="l" t="t" r="r" b="b"/>
              <a:pathLst>
                <a:path w="770" h="500" extrusionOk="0">
                  <a:moveTo>
                    <a:pt x="770" y="0"/>
                  </a:moveTo>
                  <a:lnTo>
                    <a:pt x="0" y="416"/>
                  </a:lnTo>
                  <a:lnTo>
                    <a:pt x="104" y="458"/>
                  </a:lnTo>
                  <a:lnTo>
                    <a:pt x="188" y="478"/>
                  </a:lnTo>
                  <a:lnTo>
                    <a:pt x="250" y="499"/>
                  </a:lnTo>
                  <a:lnTo>
                    <a:pt x="333" y="478"/>
                  </a:lnTo>
                  <a:lnTo>
                    <a:pt x="395" y="458"/>
                  </a:lnTo>
                  <a:lnTo>
                    <a:pt x="458" y="416"/>
                  </a:lnTo>
                  <a:lnTo>
                    <a:pt x="562" y="333"/>
                  </a:lnTo>
                  <a:lnTo>
                    <a:pt x="645" y="208"/>
                  </a:lnTo>
                  <a:lnTo>
                    <a:pt x="707" y="104"/>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8"/>
            <p:cNvSpPr/>
            <p:nvPr/>
          </p:nvSpPr>
          <p:spPr>
            <a:xfrm>
              <a:off x="5889825" y="1941425"/>
              <a:ext cx="465175" cy="48350"/>
            </a:xfrm>
            <a:custGeom>
              <a:avLst/>
              <a:gdLst/>
              <a:ahLst/>
              <a:cxnLst/>
              <a:rect l="l" t="t" r="r" b="b"/>
              <a:pathLst>
                <a:path w="18607" h="1934" extrusionOk="0">
                  <a:moveTo>
                    <a:pt x="749" y="1"/>
                  </a:moveTo>
                  <a:lnTo>
                    <a:pt x="666" y="21"/>
                  </a:lnTo>
                  <a:lnTo>
                    <a:pt x="582" y="42"/>
                  </a:lnTo>
                  <a:lnTo>
                    <a:pt x="520" y="84"/>
                  </a:lnTo>
                  <a:lnTo>
                    <a:pt x="458" y="146"/>
                  </a:lnTo>
                  <a:lnTo>
                    <a:pt x="21" y="1705"/>
                  </a:lnTo>
                  <a:lnTo>
                    <a:pt x="0" y="1747"/>
                  </a:lnTo>
                  <a:lnTo>
                    <a:pt x="0" y="1788"/>
                  </a:lnTo>
                  <a:lnTo>
                    <a:pt x="21" y="1830"/>
                  </a:lnTo>
                  <a:lnTo>
                    <a:pt x="63" y="1872"/>
                  </a:lnTo>
                  <a:lnTo>
                    <a:pt x="167" y="1913"/>
                  </a:lnTo>
                  <a:lnTo>
                    <a:pt x="291" y="1934"/>
                  </a:lnTo>
                  <a:lnTo>
                    <a:pt x="18274" y="1934"/>
                  </a:lnTo>
                  <a:lnTo>
                    <a:pt x="18357" y="1892"/>
                  </a:lnTo>
                  <a:lnTo>
                    <a:pt x="18419" y="1830"/>
                  </a:lnTo>
                  <a:lnTo>
                    <a:pt x="18440" y="1768"/>
                  </a:lnTo>
                  <a:lnTo>
                    <a:pt x="18606" y="208"/>
                  </a:lnTo>
                  <a:lnTo>
                    <a:pt x="18585" y="125"/>
                  </a:lnTo>
                  <a:lnTo>
                    <a:pt x="18523" y="63"/>
                  </a:lnTo>
                  <a:lnTo>
                    <a:pt x="18419" y="21"/>
                  </a:lnTo>
                  <a:lnTo>
                    <a:pt x="1831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8"/>
            <p:cNvSpPr/>
            <p:nvPr/>
          </p:nvSpPr>
          <p:spPr>
            <a:xfrm>
              <a:off x="5889825" y="1941425"/>
              <a:ext cx="465175" cy="48350"/>
            </a:xfrm>
            <a:custGeom>
              <a:avLst/>
              <a:gdLst/>
              <a:ahLst/>
              <a:cxnLst/>
              <a:rect l="l" t="t" r="r" b="b"/>
              <a:pathLst>
                <a:path w="18607" h="1934" fill="none" extrusionOk="0">
                  <a:moveTo>
                    <a:pt x="458" y="146"/>
                  </a:moveTo>
                  <a:lnTo>
                    <a:pt x="21" y="1705"/>
                  </a:lnTo>
                  <a:lnTo>
                    <a:pt x="21" y="1705"/>
                  </a:lnTo>
                  <a:lnTo>
                    <a:pt x="0" y="1747"/>
                  </a:lnTo>
                  <a:lnTo>
                    <a:pt x="0" y="1788"/>
                  </a:lnTo>
                  <a:lnTo>
                    <a:pt x="21" y="1830"/>
                  </a:lnTo>
                  <a:lnTo>
                    <a:pt x="63" y="1872"/>
                  </a:lnTo>
                  <a:lnTo>
                    <a:pt x="167" y="1913"/>
                  </a:lnTo>
                  <a:lnTo>
                    <a:pt x="291" y="1934"/>
                  </a:lnTo>
                  <a:lnTo>
                    <a:pt x="18149" y="1934"/>
                  </a:lnTo>
                  <a:lnTo>
                    <a:pt x="18149" y="1934"/>
                  </a:lnTo>
                  <a:lnTo>
                    <a:pt x="18274" y="1934"/>
                  </a:lnTo>
                  <a:lnTo>
                    <a:pt x="18357" y="1892"/>
                  </a:lnTo>
                  <a:lnTo>
                    <a:pt x="18419" y="1830"/>
                  </a:lnTo>
                  <a:lnTo>
                    <a:pt x="18440" y="1768"/>
                  </a:lnTo>
                  <a:lnTo>
                    <a:pt x="18606" y="208"/>
                  </a:lnTo>
                  <a:lnTo>
                    <a:pt x="18606" y="208"/>
                  </a:lnTo>
                  <a:lnTo>
                    <a:pt x="18585" y="125"/>
                  </a:lnTo>
                  <a:lnTo>
                    <a:pt x="18523" y="63"/>
                  </a:lnTo>
                  <a:lnTo>
                    <a:pt x="18419" y="21"/>
                  </a:lnTo>
                  <a:lnTo>
                    <a:pt x="18315" y="1"/>
                  </a:lnTo>
                  <a:lnTo>
                    <a:pt x="749" y="1"/>
                  </a:lnTo>
                  <a:lnTo>
                    <a:pt x="749" y="1"/>
                  </a:lnTo>
                  <a:lnTo>
                    <a:pt x="666" y="21"/>
                  </a:lnTo>
                  <a:lnTo>
                    <a:pt x="582" y="42"/>
                  </a:lnTo>
                  <a:lnTo>
                    <a:pt x="520" y="84"/>
                  </a:lnTo>
                  <a:lnTo>
                    <a:pt x="458"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8"/>
            <p:cNvSpPr/>
            <p:nvPr/>
          </p:nvSpPr>
          <p:spPr>
            <a:xfrm>
              <a:off x="5889825" y="1941425"/>
              <a:ext cx="61875" cy="48350"/>
            </a:xfrm>
            <a:custGeom>
              <a:avLst/>
              <a:gdLst/>
              <a:ahLst/>
              <a:cxnLst/>
              <a:rect l="l" t="t" r="r" b="b"/>
              <a:pathLst>
                <a:path w="2475" h="1934" extrusionOk="0">
                  <a:moveTo>
                    <a:pt x="728" y="1"/>
                  </a:moveTo>
                  <a:lnTo>
                    <a:pt x="645" y="21"/>
                  </a:lnTo>
                  <a:lnTo>
                    <a:pt x="582" y="42"/>
                  </a:lnTo>
                  <a:lnTo>
                    <a:pt x="520" y="84"/>
                  </a:lnTo>
                  <a:lnTo>
                    <a:pt x="458" y="146"/>
                  </a:lnTo>
                  <a:lnTo>
                    <a:pt x="21" y="1705"/>
                  </a:lnTo>
                  <a:lnTo>
                    <a:pt x="0" y="1747"/>
                  </a:lnTo>
                  <a:lnTo>
                    <a:pt x="21" y="1830"/>
                  </a:lnTo>
                  <a:lnTo>
                    <a:pt x="84" y="1892"/>
                  </a:lnTo>
                  <a:lnTo>
                    <a:pt x="187" y="1913"/>
                  </a:lnTo>
                  <a:lnTo>
                    <a:pt x="291" y="1934"/>
                  </a:lnTo>
                  <a:lnTo>
                    <a:pt x="2266" y="1934"/>
                  </a:lnTo>
                  <a:lnTo>
                    <a:pt x="2474"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8"/>
            <p:cNvSpPr/>
            <p:nvPr/>
          </p:nvSpPr>
          <p:spPr>
            <a:xfrm>
              <a:off x="5889825" y="1941425"/>
              <a:ext cx="61875" cy="48350"/>
            </a:xfrm>
            <a:custGeom>
              <a:avLst/>
              <a:gdLst/>
              <a:ahLst/>
              <a:cxnLst/>
              <a:rect l="l" t="t" r="r" b="b"/>
              <a:pathLst>
                <a:path w="2475" h="1934" fill="none" extrusionOk="0">
                  <a:moveTo>
                    <a:pt x="728" y="1"/>
                  </a:moveTo>
                  <a:lnTo>
                    <a:pt x="728" y="1"/>
                  </a:lnTo>
                  <a:lnTo>
                    <a:pt x="645" y="21"/>
                  </a:lnTo>
                  <a:lnTo>
                    <a:pt x="582" y="42"/>
                  </a:lnTo>
                  <a:lnTo>
                    <a:pt x="520" y="84"/>
                  </a:lnTo>
                  <a:lnTo>
                    <a:pt x="458" y="146"/>
                  </a:lnTo>
                  <a:lnTo>
                    <a:pt x="21" y="1705"/>
                  </a:lnTo>
                  <a:lnTo>
                    <a:pt x="21" y="1705"/>
                  </a:lnTo>
                  <a:lnTo>
                    <a:pt x="0" y="1747"/>
                  </a:lnTo>
                  <a:lnTo>
                    <a:pt x="0" y="1747"/>
                  </a:lnTo>
                  <a:lnTo>
                    <a:pt x="21" y="1830"/>
                  </a:lnTo>
                  <a:lnTo>
                    <a:pt x="84" y="1892"/>
                  </a:lnTo>
                  <a:lnTo>
                    <a:pt x="187" y="1913"/>
                  </a:lnTo>
                  <a:lnTo>
                    <a:pt x="291" y="1934"/>
                  </a:lnTo>
                  <a:lnTo>
                    <a:pt x="2266" y="1934"/>
                  </a:lnTo>
                  <a:lnTo>
                    <a:pt x="2474" y="1"/>
                  </a:lnTo>
                  <a:lnTo>
                    <a:pt x="749" y="1"/>
                  </a:lnTo>
                  <a:lnTo>
                    <a:pt x="749" y="1"/>
                  </a:lnTo>
                  <a:lnTo>
                    <a:pt x="7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8"/>
            <p:cNvSpPr/>
            <p:nvPr/>
          </p:nvSpPr>
          <p:spPr>
            <a:xfrm>
              <a:off x="6316500" y="1973650"/>
              <a:ext cx="13550" cy="16125"/>
            </a:xfrm>
            <a:custGeom>
              <a:avLst/>
              <a:gdLst/>
              <a:ahLst/>
              <a:cxnLst/>
              <a:rect l="l" t="t" r="r" b="b"/>
              <a:pathLst>
                <a:path w="542" h="645" extrusionOk="0">
                  <a:moveTo>
                    <a:pt x="63" y="0"/>
                  </a:moveTo>
                  <a:lnTo>
                    <a:pt x="1" y="645"/>
                  </a:lnTo>
                  <a:lnTo>
                    <a:pt x="541" y="645"/>
                  </a:lnTo>
                  <a:lnTo>
                    <a:pt x="63" y="0"/>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8"/>
            <p:cNvSpPr/>
            <p:nvPr/>
          </p:nvSpPr>
          <p:spPr>
            <a:xfrm>
              <a:off x="6316500" y="1973650"/>
              <a:ext cx="13550" cy="16125"/>
            </a:xfrm>
            <a:custGeom>
              <a:avLst/>
              <a:gdLst/>
              <a:ahLst/>
              <a:cxnLst/>
              <a:rect l="l" t="t" r="r" b="b"/>
              <a:pathLst>
                <a:path w="542" h="645" fill="none" extrusionOk="0">
                  <a:moveTo>
                    <a:pt x="63" y="0"/>
                  </a:moveTo>
                  <a:lnTo>
                    <a:pt x="1" y="645"/>
                  </a:lnTo>
                  <a:lnTo>
                    <a:pt x="541" y="645"/>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8"/>
            <p:cNvSpPr/>
            <p:nvPr/>
          </p:nvSpPr>
          <p:spPr>
            <a:xfrm>
              <a:off x="6141875" y="1941425"/>
              <a:ext cx="158550" cy="48350"/>
            </a:xfrm>
            <a:custGeom>
              <a:avLst/>
              <a:gdLst/>
              <a:ahLst/>
              <a:cxnLst/>
              <a:rect l="l" t="t" r="r" b="b"/>
              <a:pathLst>
                <a:path w="6342" h="1934" extrusionOk="0">
                  <a:moveTo>
                    <a:pt x="209" y="1"/>
                  </a:moveTo>
                  <a:lnTo>
                    <a:pt x="1" y="1934"/>
                  </a:lnTo>
                  <a:lnTo>
                    <a:pt x="6154" y="1934"/>
                  </a:lnTo>
                  <a:lnTo>
                    <a:pt x="6341" y="292"/>
                  </a:lnTo>
                  <a:lnTo>
                    <a:pt x="613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8"/>
            <p:cNvSpPr/>
            <p:nvPr/>
          </p:nvSpPr>
          <p:spPr>
            <a:xfrm>
              <a:off x="6141875" y="1941425"/>
              <a:ext cx="158550" cy="48350"/>
            </a:xfrm>
            <a:custGeom>
              <a:avLst/>
              <a:gdLst/>
              <a:ahLst/>
              <a:cxnLst/>
              <a:rect l="l" t="t" r="r" b="b"/>
              <a:pathLst>
                <a:path w="6342" h="1934" fill="none" extrusionOk="0">
                  <a:moveTo>
                    <a:pt x="6133" y="1"/>
                  </a:moveTo>
                  <a:lnTo>
                    <a:pt x="209" y="1"/>
                  </a:lnTo>
                  <a:lnTo>
                    <a:pt x="1" y="1934"/>
                  </a:lnTo>
                  <a:lnTo>
                    <a:pt x="6154" y="1934"/>
                  </a:lnTo>
                  <a:lnTo>
                    <a:pt x="6341" y="292"/>
                  </a:lnTo>
                  <a:lnTo>
                    <a:pt x="61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8"/>
            <p:cNvSpPr/>
            <p:nvPr/>
          </p:nvSpPr>
          <p:spPr>
            <a:xfrm>
              <a:off x="5967250" y="1941425"/>
              <a:ext cx="159575" cy="48350"/>
            </a:xfrm>
            <a:custGeom>
              <a:avLst/>
              <a:gdLst/>
              <a:ahLst/>
              <a:cxnLst/>
              <a:rect l="l" t="t" r="r" b="b"/>
              <a:pathLst>
                <a:path w="6383" h="1934" extrusionOk="0">
                  <a:moveTo>
                    <a:pt x="209" y="1"/>
                  </a:moveTo>
                  <a:lnTo>
                    <a:pt x="1" y="1934"/>
                  </a:lnTo>
                  <a:lnTo>
                    <a:pt x="6175" y="1934"/>
                  </a:lnTo>
                  <a:lnTo>
                    <a:pt x="638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8"/>
            <p:cNvSpPr/>
            <p:nvPr/>
          </p:nvSpPr>
          <p:spPr>
            <a:xfrm>
              <a:off x="5967250" y="1941425"/>
              <a:ext cx="159575" cy="48350"/>
            </a:xfrm>
            <a:custGeom>
              <a:avLst/>
              <a:gdLst/>
              <a:ahLst/>
              <a:cxnLst/>
              <a:rect l="l" t="t" r="r" b="b"/>
              <a:pathLst>
                <a:path w="6383" h="1934" fill="none" extrusionOk="0">
                  <a:moveTo>
                    <a:pt x="6383" y="1"/>
                  </a:moveTo>
                  <a:lnTo>
                    <a:pt x="209" y="1"/>
                  </a:lnTo>
                  <a:lnTo>
                    <a:pt x="1" y="1934"/>
                  </a:lnTo>
                  <a:lnTo>
                    <a:pt x="6175" y="1934"/>
                  </a:lnTo>
                  <a:lnTo>
                    <a:pt x="63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8"/>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21" y="2163"/>
                  </a:lnTo>
                  <a:lnTo>
                    <a:pt x="42"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8"/>
            <p:cNvSpPr/>
            <p:nvPr/>
          </p:nvSpPr>
          <p:spPr>
            <a:xfrm>
              <a:off x="5945950" y="1938300"/>
              <a:ext cx="26525" cy="55650"/>
            </a:xfrm>
            <a:custGeom>
              <a:avLst/>
              <a:gdLst/>
              <a:ahLst/>
              <a:cxnLst/>
              <a:rect l="l" t="t" r="r" b="b"/>
              <a:pathLst>
                <a:path w="1061" h="2226" fill="none" extrusionOk="0">
                  <a:moveTo>
                    <a:pt x="645" y="2225"/>
                  </a:moveTo>
                  <a:lnTo>
                    <a:pt x="167" y="2225"/>
                  </a:lnTo>
                  <a:lnTo>
                    <a:pt x="167" y="2225"/>
                  </a:lnTo>
                  <a:lnTo>
                    <a:pt x="104" y="2225"/>
                  </a:lnTo>
                  <a:lnTo>
                    <a:pt x="42" y="2204"/>
                  </a:lnTo>
                  <a:lnTo>
                    <a:pt x="21" y="2163"/>
                  </a:lnTo>
                  <a:lnTo>
                    <a:pt x="1" y="2121"/>
                  </a:lnTo>
                  <a:lnTo>
                    <a:pt x="229" y="105"/>
                  </a:lnTo>
                  <a:lnTo>
                    <a:pt x="229" y="105"/>
                  </a:lnTo>
                  <a:lnTo>
                    <a:pt x="250" y="63"/>
                  </a:lnTo>
                  <a:lnTo>
                    <a:pt x="292" y="22"/>
                  </a:lnTo>
                  <a:lnTo>
                    <a:pt x="333" y="1"/>
                  </a:lnTo>
                  <a:lnTo>
                    <a:pt x="416" y="1"/>
                  </a:lnTo>
                  <a:lnTo>
                    <a:pt x="915" y="1"/>
                  </a:lnTo>
                  <a:lnTo>
                    <a:pt x="915" y="1"/>
                  </a:lnTo>
                  <a:lnTo>
                    <a:pt x="978" y="1"/>
                  </a:lnTo>
                  <a:lnTo>
                    <a:pt x="1019" y="22"/>
                  </a:lnTo>
                  <a:lnTo>
                    <a:pt x="1061" y="63"/>
                  </a:lnTo>
                  <a:lnTo>
                    <a:pt x="1061" y="105"/>
                  </a:lnTo>
                  <a:lnTo>
                    <a:pt x="832" y="2121"/>
                  </a:lnTo>
                  <a:lnTo>
                    <a:pt x="832" y="2121"/>
                  </a:lnTo>
                  <a:lnTo>
                    <a:pt x="811" y="2163"/>
                  </a:lnTo>
                  <a:lnTo>
                    <a:pt x="770"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8"/>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1" y="2142"/>
                  </a:lnTo>
                  <a:lnTo>
                    <a:pt x="21" y="2163"/>
                  </a:lnTo>
                  <a:lnTo>
                    <a:pt x="63"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8"/>
            <p:cNvSpPr/>
            <p:nvPr/>
          </p:nvSpPr>
          <p:spPr>
            <a:xfrm>
              <a:off x="5945950" y="1938300"/>
              <a:ext cx="26525" cy="55650"/>
            </a:xfrm>
            <a:custGeom>
              <a:avLst/>
              <a:gdLst/>
              <a:ahLst/>
              <a:cxnLst/>
              <a:rect l="l" t="t" r="r" b="b"/>
              <a:pathLst>
                <a:path w="1061" h="2226" fill="none" extrusionOk="0">
                  <a:moveTo>
                    <a:pt x="915" y="1"/>
                  </a:moveTo>
                  <a:lnTo>
                    <a:pt x="416" y="1"/>
                  </a:lnTo>
                  <a:lnTo>
                    <a:pt x="416" y="1"/>
                  </a:lnTo>
                  <a:lnTo>
                    <a:pt x="333" y="1"/>
                  </a:lnTo>
                  <a:lnTo>
                    <a:pt x="292" y="22"/>
                  </a:lnTo>
                  <a:lnTo>
                    <a:pt x="250" y="63"/>
                  </a:lnTo>
                  <a:lnTo>
                    <a:pt x="229" y="105"/>
                  </a:lnTo>
                  <a:lnTo>
                    <a:pt x="1" y="2121"/>
                  </a:lnTo>
                  <a:lnTo>
                    <a:pt x="1" y="2121"/>
                  </a:lnTo>
                  <a:lnTo>
                    <a:pt x="1" y="2142"/>
                  </a:lnTo>
                  <a:lnTo>
                    <a:pt x="1" y="2142"/>
                  </a:lnTo>
                  <a:lnTo>
                    <a:pt x="21" y="2163"/>
                  </a:lnTo>
                  <a:lnTo>
                    <a:pt x="63" y="2204"/>
                  </a:lnTo>
                  <a:lnTo>
                    <a:pt x="104" y="2225"/>
                  </a:lnTo>
                  <a:lnTo>
                    <a:pt x="167" y="2225"/>
                  </a:lnTo>
                  <a:lnTo>
                    <a:pt x="645" y="2225"/>
                  </a:lnTo>
                  <a:lnTo>
                    <a:pt x="645" y="2225"/>
                  </a:lnTo>
                  <a:lnTo>
                    <a:pt x="707" y="2225"/>
                  </a:lnTo>
                  <a:lnTo>
                    <a:pt x="770" y="2204"/>
                  </a:lnTo>
                  <a:lnTo>
                    <a:pt x="811" y="2163"/>
                  </a:lnTo>
                  <a:lnTo>
                    <a:pt x="832" y="2121"/>
                  </a:lnTo>
                  <a:lnTo>
                    <a:pt x="1061" y="105"/>
                  </a:lnTo>
                  <a:lnTo>
                    <a:pt x="1061" y="105"/>
                  </a:lnTo>
                  <a:lnTo>
                    <a:pt x="1061" y="105"/>
                  </a:lnTo>
                  <a:lnTo>
                    <a:pt x="1061" y="105"/>
                  </a:lnTo>
                  <a:lnTo>
                    <a:pt x="1061" y="63"/>
                  </a:lnTo>
                  <a:lnTo>
                    <a:pt x="1019" y="22"/>
                  </a:lnTo>
                  <a:lnTo>
                    <a:pt x="978" y="1"/>
                  </a:lnTo>
                  <a:lnTo>
                    <a:pt x="9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8"/>
            <p:cNvSpPr/>
            <p:nvPr/>
          </p:nvSpPr>
          <p:spPr>
            <a:xfrm>
              <a:off x="6295725" y="1938300"/>
              <a:ext cx="26000" cy="55650"/>
            </a:xfrm>
            <a:custGeom>
              <a:avLst/>
              <a:gdLst/>
              <a:ahLst/>
              <a:cxnLst/>
              <a:rect l="l" t="t" r="r" b="b"/>
              <a:pathLst>
                <a:path w="1040" h="2226" extrusionOk="0">
                  <a:moveTo>
                    <a:pt x="333" y="1"/>
                  </a:moveTo>
                  <a:lnTo>
                    <a:pt x="291" y="22"/>
                  </a:lnTo>
                  <a:lnTo>
                    <a:pt x="250" y="63"/>
                  </a:lnTo>
                  <a:lnTo>
                    <a:pt x="229" y="105"/>
                  </a:lnTo>
                  <a:lnTo>
                    <a:pt x="0" y="2121"/>
                  </a:lnTo>
                  <a:lnTo>
                    <a:pt x="21" y="2163"/>
                  </a:lnTo>
                  <a:lnTo>
                    <a:pt x="42" y="2204"/>
                  </a:lnTo>
                  <a:lnTo>
                    <a:pt x="104" y="2225"/>
                  </a:lnTo>
                  <a:lnTo>
                    <a:pt x="666" y="2225"/>
                  </a:lnTo>
                  <a:lnTo>
                    <a:pt x="728" y="2204"/>
                  </a:lnTo>
                  <a:lnTo>
                    <a:pt x="790" y="2163"/>
                  </a:lnTo>
                  <a:lnTo>
                    <a:pt x="811" y="2121"/>
                  </a:lnTo>
                  <a:lnTo>
                    <a:pt x="1040" y="105"/>
                  </a:lnTo>
                  <a:lnTo>
                    <a:pt x="1019" y="63"/>
                  </a:lnTo>
                  <a:lnTo>
                    <a:pt x="998" y="22"/>
                  </a:lnTo>
                  <a:lnTo>
                    <a:pt x="93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8"/>
            <p:cNvSpPr/>
            <p:nvPr/>
          </p:nvSpPr>
          <p:spPr>
            <a:xfrm>
              <a:off x="6295725" y="1938300"/>
              <a:ext cx="26000" cy="55650"/>
            </a:xfrm>
            <a:custGeom>
              <a:avLst/>
              <a:gdLst/>
              <a:ahLst/>
              <a:cxnLst/>
              <a:rect l="l" t="t" r="r" b="b"/>
              <a:pathLst>
                <a:path w="1040" h="2226" fill="none" extrusionOk="0">
                  <a:moveTo>
                    <a:pt x="603"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33" y="1"/>
                  </a:lnTo>
                  <a:lnTo>
                    <a:pt x="416" y="1"/>
                  </a:lnTo>
                  <a:lnTo>
                    <a:pt x="873" y="1"/>
                  </a:lnTo>
                  <a:lnTo>
                    <a:pt x="873" y="1"/>
                  </a:lnTo>
                  <a:lnTo>
                    <a:pt x="936" y="1"/>
                  </a:lnTo>
                  <a:lnTo>
                    <a:pt x="998" y="22"/>
                  </a:lnTo>
                  <a:lnTo>
                    <a:pt x="1019" y="63"/>
                  </a:lnTo>
                  <a:lnTo>
                    <a:pt x="1040" y="105"/>
                  </a:lnTo>
                  <a:lnTo>
                    <a:pt x="811" y="2121"/>
                  </a:lnTo>
                  <a:lnTo>
                    <a:pt x="811" y="2121"/>
                  </a:lnTo>
                  <a:lnTo>
                    <a:pt x="790" y="2163"/>
                  </a:lnTo>
                  <a:lnTo>
                    <a:pt x="728" y="2204"/>
                  </a:lnTo>
                  <a:lnTo>
                    <a:pt x="666" y="2225"/>
                  </a:lnTo>
                  <a:lnTo>
                    <a:pt x="603"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8"/>
            <p:cNvSpPr/>
            <p:nvPr/>
          </p:nvSpPr>
          <p:spPr>
            <a:xfrm>
              <a:off x="6295725" y="1948700"/>
              <a:ext cx="22375" cy="45250"/>
            </a:xfrm>
            <a:custGeom>
              <a:avLst/>
              <a:gdLst/>
              <a:ahLst/>
              <a:cxnLst/>
              <a:rect l="l" t="t" r="r" b="b"/>
              <a:pathLst>
                <a:path w="895" h="1810" extrusionOk="0">
                  <a:moveTo>
                    <a:pt x="187" y="1"/>
                  </a:moveTo>
                  <a:lnTo>
                    <a:pt x="0" y="1705"/>
                  </a:lnTo>
                  <a:lnTo>
                    <a:pt x="21" y="1747"/>
                  </a:lnTo>
                  <a:lnTo>
                    <a:pt x="42" y="1788"/>
                  </a:lnTo>
                  <a:lnTo>
                    <a:pt x="104" y="1809"/>
                  </a:lnTo>
                  <a:lnTo>
                    <a:pt x="666" y="1809"/>
                  </a:lnTo>
                  <a:lnTo>
                    <a:pt x="728" y="1788"/>
                  </a:lnTo>
                  <a:lnTo>
                    <a:pt x="790" y="1747"/>
                  </a:lnTo>
                  <a:lnTo>
                    <a:pt x="811" y="1705"/>
                  </a:lnTo>
                  <a:lnTo>
                    <a:pt x="894" y="998"/>
                  </a:lnTo>
                  <a:lnTo>
                    <a:pt x="18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8"/>
            <p:cNvSpPr/>
            <p:nvPr/>
          </p:nvSpPr>
          <p:spPr>
            <a:xfrm>
              <a:off x="6295725" y="1948700"/>
              <a:ext cx="22375" cy="45250"/>
            </a:xfrm>
            <a:custGeom>
              <a:avLst/>
              <a:gdLst/>
              <a:ahLst/>
              <a:cxnLst/>
              <a:rect l="l" t="t" r="r" b="b"/>
              <a:pathLst>
                <a:path w="895" h="1810" fill="none" extrusionOk="0">
                  <a:moveTo>
                    <a:pt x="187" y="1"/>
                  </a:moveTo>
                  <a:lnTo>
                    <a:pt x="0" y="1705"/>
                  </a:lnTo>
                  <a:lnTo>
                    <a:pt x="0" y="1705"/>
                  </a:lnTo>
                  <a:lnTo>
                    <a:pt x="0" y="1705"/>
                  </a:lnTo>
                  <a:lnTo>
                    <a:pt x="0" y="1705"/>
                  </a:lnTo>
                  <a:lnTo>
                    <a:pt x="21" y="1747"/>
                  </a:lnTo>
                  <a:lnTo>
                    <a:pt x="42" y="1788"/>
                  </a:lnTo>
                  <a:lnTo>
                    <a:pt x="104" y="1809"/>
                  </a:lnTo>
                  <a:lnTo>
                    <a:pt x="167" y="1809"/>
                  </a:lnTo>
                  <a:lnTo>
                    <a:pt x="603" y="1809"/>
                  </a:lnTo>
                  <a:lnTo>
                    <a:pt x="603" y="1809"/>
                  </a:lnTo>
                  <a:lnTo>
                    <a:pt x="666" y="1809"/>
                  </a:lnTo>
                  <a:lnTo>
                    <a:pt x="728" y="1788"/>
                  </a:lnTo>
                  <a:lnTo>
                    <a:pt x="790" y="1747"/>
                  </a:lnTo>
                  <a:lnTo>
                    <a:pt x="811" y="1705"/>
                  </a:lnTo>
                  <a:lnTo>
                    <a:pt x="894" y="998"/>
                  </a:lnTo>
                  <a:lnTo>
                    <a:pt x="1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8"/>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42"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8"/>
            <p:cNvSpPr/>
            <p:nvPr/>
          </p:nvSpPr>
          <p:spPr>
            <a:xfrm>
              <a:off x="6121100" y="1938300"/>
              <a:ext cx="26000" cy="55650"/>
            </a:xfrm>
            <a:custGeom>
              <a:avLst/>
              <a:gdLst/>
              <a:ahLst/>
              <a:cxnLst/>
              <a:rect l="l" t="t" r="r" b="b"/>
              <a:pathLst>
                <a:path w="1040" h="2226" fill="none" extrusionOk="0">
                  <a:moveTo>
                    <a:pt x="645"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54" y="1"/>
                  </a:lnTo>
                  <a:lnTo>
                    <a:pt x="416" y="1"/>
                  </a:lnTo>
                  <a:lnTo>
                    <a:pt x="894" y="1"/>
                  </a:lnTo>
                  <a:lnTo>
                    <a:pt x="894" y="1"/>
                  </a:lnTo>
                  <a:lnTo>
                    <a:pt x="957" y="1"/>
                  </a:lnTo>
                  <a:lnTo>
                    <a:pt x="998" y="22"/>
                  </a:lnTo>
                  <a:lnTo>
                    <a:pt x="1040" y="63"/>
                  </a:lnTo>
                  <a:lnTo>
                    <a:pt x="1040" y="105"/>
                  </a:lnTo>
                  <a:lnTo>
                    <a:pt x="832" y="2121"/>
                  </a:lnTo>
                  <a:lnTo>
                    <a:pt x="832" y="2121"/>
                  </a:lnTo>
                  <a:lnTo>
                    <a:pt x="811" y="2163"/>
                  </a:lnTo>
                  <a:lnTo>
                    <a:pt x="769"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8"/>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63"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8"/>
            <p:cNvSpPr/>
            <p:nvPr/>
          </p:nvSpPr>
          <p:spPr>
            <a:xfrm>
              <a:off x="6121100" y="1938300"/>
              <a:ext cx="26000" cy="55650"/>
            </a:xfrm>
            <a:custGeom>
              <a:avLst/>
              <a:gdLst/>
              <a:ahLst/>
              <a:cxnLst/>
              <a:rect l="l" t="t" r="r" b="b"/>
              <a:pathLst>
                <a:path w="1040" h="2226" fill="none" extrusionOk="0">
                  <a:moveTo>
                    <a:pt x="894" y="1"/>
                  </a:moveTo>
                  <a:lnTo>
                    <a:pt x="416" y="1"/>
                  </a:lnTo>
                  <a:lnTo>
                    <a:pt x="416" y="1"/>
                  </a:lnTo>
                  <a:lnTo>
                    <a:pt x="354" y="1"/>
                  </a:lnTo>
                  <a:lnTo>
                    <a:pt x="291" y="22"/>
                  </a:lnTo>
                  <a:lnTo>
                    <a:pt x="250" y="63"/>
                  </a:lnTo>
                  <a:lnTo>
                    <a:pt x="229" y="105"/>
                  </a:lnTo>
                  <a:lnTo>
                    <a:pt x="0" y="2121"/>
                  </a:lnTo>
                  <a:lnTo>
                    <a:pt x="0" y="2121"/>
                  </a:lnTo>
                  <a:lnTo>
                    <a:pt x="0" y="2121"/>
                  </a:lnTo>
                  <a:lnTo>
                    <a:pt x="0" y="2121"/>
                  </a:lnTo>
                  <a:lnTo>
                    <a:pt x="21" y="2163"/>
                  </a:lnTo>
                  <a:lnTo>
                    <a:pt x="63" y="2204"/>
                  </a:lnTo>
                  <a:lnTo>
                    <a:pt x="104" y="2225"/>
                  </a:lnTo>
                  <a:lnTo>
                    <a:pt x="167" y="2225"/>
                  </a:lnTo>
                  <a:lnTo>
                    <a:pt x="645" y="2225"/>
                  </a:lnTo>
                  <a:lnTo>
                    <a:pt x="645" y="2225"/>
                  </a:lnTo>
                  <a:lnTo>
                    <a:pt x="707" y="2225"/>
                  </a:lnTo>
                  <a:lnTo>
                    <a:pt x="769" y="2204"/>
                  </a:lnTo>
                  <a:lnTo>
                    <a:pt x="811" y="2163"/>
                  </a:lnTo>
                  <a:lnTo>
                    <a:pt x="832" y="2121"/>
                  </a:lnTo>
                  <a:lnTo>
                    <a:pt x="1040" y="105"/>
                  </a:lnTo>
                  <a:lnTo>
                    <a:pt x="1040" y="105"/>
                  </a:lnTo>
                  <a:lnTo>
                    <a:pt x="1040" y="105"/>
                  </a:lnTo>
                  <a:lnTo>
                    <a:pt x="1040" y="105"/>
                  </a:lnTo>
                  <a:lnTo>
                    <a:pt x="1040" y="63"/>
                  </a:lnTo>
                  <a:lnTo>
                    <a:pt x="998" y="22"/>
                  </a:lnTo>
                  <a:lnTo>
                    <a:pt x="957" y="1"/>
                  </a:lnTo>
                  <a:lnTo>
                    <a:pt x="8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8"/>
            <p:cNvSpPr/>
            <p:nvPr/>
          </p:nvSpPr>
          <p:spPr>
            <a:xfrm>
              <a:off x="6163200" y="1543325"/>
              <a:ext cx="652250" cy="735425"/>
            </a:xfrm>
            <a:custGeom>
              <a:avLst/>
              <a:gdLst/>
              <a:ahLst/>
              <a:cxnLst/>
              <a:rect l="l" t="t" r="r" b="b"/>
              <a:pathLst>
                <a:path w="26090" h="29417" extrusionOk="0">
                  <a:moveTo>
                    <a:pt x="9708" y="0"/>
                  </a:moveTo>
                  <a:lnTo>
                    <a:pt x="9501" y="42"/>
                  </a:lnTo>
                  <a:lnTo>
                    <a:pt x="9272" y="104"/>
                  </a:lnTo>
                  <a:lnTo>
                    <a:pt x="9064" y="187"/>
                  </a:lnTo>
                  <a:lnTo>
                    <a:pt x="8856" y="291"/>
                  </a:lnTo>
                  <a:lnTo>
                    <a:pt x="8669" y="416"/>
                  </a:lnTo>
                  <a:lnTo>
                    <a:pt x="956" y="5925"/>
                  </a:lnTo>
                  <a:lnTo>
                    <a:pt x="769" y="6071"/>
                  </a:lnTo>
                  <a:lnTo>
                    <a:pt x="603" y="6237"/>
                  </a:lnTo>
                  <a:lnTo>
                    <a:pt x="458" y="6403"/>
                  </a:lnTo>
                  <a:lnTo>
                    <a:pt x="333" y="6590"/>
                  </a:lnTo>
                  <a:lnTo>
                    <a:pt x="229" y="6778"/>
                  </a:lnTo>
                  <a:lnTo>
                    <a:pt x="146" y="6985"/>
                  </a:lnTo>
                  <a:lnTo>
                    <a:pt x="63" y="7193"/>
                  </a:lnTo>
                  <a:lnTo>
                    <a:pt x="21" y="7401"/>
                  </a:lnTo>
                  <a:lnTo>
                    <a:pt x="0" y="7630"/>
                  </a:lnTo>
                  <a:lnTo>
                    <a:pt x="0" y="7859"/>
                  </a:lnTo>
                  <a:lnTo>
                    <a:pt x="0" y="8066"/>
                  </a:lnTo>
                  <a:lnTo>
                    <a:pt x="42" y="8295"/>
                  </a:lnTo>
                  <a:lnTo>
                    <a:pt x="104" y="8503"/>
                  </a:lnTo>
                  <a:lnTo>
                    <a:pt x="187" y="8711"/>
                  </a:lnTo>
                  <a:lnTo>
                    <a:pt x="291" y="8919"/>
                  </a:lnTo>
                  <a:lnTo>
                    <a:pt x="416" y="9106"/>
                  </a:lnTo>
                  <a:lnTo>
                    <a:pt x="14240" y="28460"/>
                  </a:lnTo>
                  <a:lnTo>
                    <a:pt x="14386" y="28647"/>
                  </a:lnTo>
                  <a:lnTo>
                    <a:pt x="14531" y="28814"/>
                  </a:lnTo>
                  <a:lnTo>
                    <a:pt x="14719" y="28959"/>
                  </a:lnTo>
                  <a:lnTo>
                    <a:pt x="14906" y="29084"/>
                  </a:lnTo>
                  <a:lnTo>
                    <a:pt x="15093" y="29188"/>
                  </a:lnTo>
                  <a:lnTo>
                    <a:pt x="15301" y="29271"/>
                  </a:lnTo>
                  <a:lnTo>
                    <a:pt x="15509" y="29354"/>
                  </a:lnTo>
                  <a:lnTo>
                    <a:pt x="15716" y="29396"/>
                  </a:lnTo>
                  <a:lnTo>
                    <a:pt x="15945" y="29416"/>
                  </a:lnTo>
                  <a:lnTo>
                    <a:pt x="16382" y="29416"/>
                  </a:lnTo>
                  <a:lnTo>
                    <a:pt x="16590" y="29375"/>
                  </a:lnTo>
                  <a:lnTo>
                    <a:pt x="16818" y="29312"/>
                  </a:lnTo>
                  <a:lnTo>
                    <a:pt x="17026" y="29229"/>
                  </a:lnTo>
                  <a:lnTo>
                    <a:pt x="17234" y="29125"/>
                  </a:lnTo>
                  <a:lnTo>
                    <a:pt x="17421" y="29001"/>
                  </a:lnTo>
                  <a:lnTo>
                    <a:pt x="25134" y="23492"/>
                  </a:lnTo>
                  <a:lnTo>
                    <a:pt x="25321" y="23346"/>
                  </a:lnTo>
                  <a:lnTo>
                    <a:pt x="25487" y="23180"/>
                  </a:lnTo>
                  <a:lnTo>
                    <a:pt x="25633" y="23013"/>
                  </a:lnTo>
                  <a:lnTo>
                    <a:pt x="25757" y="22826"/>
                  </a:lnTo>
                  <a:lnTo>
                    <a:pt x="25861" y="22639"/>
                  </a:lnTo>
                  <a:lnTo>
                    <a:pt x="25944" y="22431"/>
                  </a:lnTo>
                  <a:lnTo>
                    <a:pt x="26028" y="22223"/>
                  </a:lnTo>
                  <a:lnTo>
                    <a:pt x="26069" y="21995"/>
                  </a:lnTo>
                  <a:lnTo>
                    <a:pt x="26090" y="21787"/>
                  </a:lnTo>
                  <a:lnTo>
                    <a:pt x="26090" y="21558"/>
                  </a:lnTo>
                  <a:lnTo>
                    <a:pt x="26090" y="21350"/>
                  </a:lnTo>
                  <a:lnTo>
                    <a:pt x="26048" y="21122"/>
                  </a:lnTo>
                  <a:lnTo>
                    <a:pt x="25986" y="20914"/>
                  </a:lnTo>
                  <a:lnTo>
                    <a:pt x="25903" y="20706"/>
                  </a:lnTo>
                  <a:lnTo>
                    <a:pt x="25799" y="20498"/>
                  </a:lnTo>
                  <a:lnTo>
                    <a:pt x="25674" y="20290"/>
                  </a:lnTo>
                  <a:lnTo>
                    <a:pt x="11850" y="957"/>
                  </a:lnTo>
                  <a:lnTo>
                    <a:pt x="11704" y="770"/>
                  </a:lnTo>
                  <a:lnTo>
                    <a:pt x="11559" y="603"/>
                  </a:lnTo>
                  <a:lnTo>
                    <a:pt x="11372" y="458"/>
                  </a:lnTo>
                  <a:lnTo>
                    <a:pt x="11184" y="333"/>
                  </a:lnTo>
                  <a:lnTo>
                    <a:pt x="10997" y="229"/>
                  </a:lnTo>
                  <a:lnTo>
                    <a:pt x="10789" y="125"/>
                  </a:lnTo>
                  <a:lnTo>
                    <a:pt x="10582" y="63"/>
                  </a:lnTo>
                  <a:lnTo>
                    <a:pt x="10374" y="21"/>
                  </a:lnTo>
                  <a:lnTo>
                    <a:pt x="10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8"/>
            <p:cNvSpPr/>
            <p:nvPr/>
          </p:nvSpPr>
          <p:spPr>
            <a:xfrm>
              <a:off x="6163200" y="1543325"/>
              <a:ext cx="652250" cy="735425"/>
            </a:xfrm>
            <a:custGeom>
              <a:avLst/>
              <a:gdLst/>
              <a:ahLst/>
              <a:cxnLst/>
              <a:rect l="l" t="t" r="r" b="b"/>
              <a:pathLst>
                <a:path w="26090" h="29417" fill="none" extrusionOk="0">
                  <a:moveTo>
                    <a:pt x="956" y="5925"/>
                  </a:moveTo>
                  <a:lnTo>
                    <a:pt x="8669" y="416"/>
                  </a:lnTo>
                  <a:lnTo>
                    <a:pt x="8669" y="416"/>
                  </a:lnTo>
                  <a:lnTo>
                    <a:pt x="8856" y="291"/>
                  </a:lnTo>
                  <a:lnTo>
                    <a:pt x="9064" y="187"/>
                  </a:lnTo>
                  <a:lnTo>
                    <a:pt x="9272" y="104"/>
                  </a:lnTo>
                  <a:lnTo>
                    <a:pt x="9501" y="42"/>
                  </a:lnTo>
                  <a:lnTo>
                    <a:pt x="9708" y="0"/>
                  </a:lnTo>
                  <a:lnTo>
                    <a:pt x="9937" y="0"/>
                  </a:lnTo>
                  <a:lnTo>
                    <a:pt x="10145" y="0"/>
                  </a:lnTo>
                  <a:lnTo>
                    <a:pt x="10374" y="21"/>
                  </a:lnTo>
                  <a:lnTo>
                    <a:pt x="10582" y="63"/>
                  </a:lnTo>
                  <a:lnTo>
                    <a:pt x="10789" y="125"/>
                  </a:lnTo>
                  <a:lnTo>
                    <a:pt x="10997" y="229"/>
                  </a:lnTo>
                  <a:lnTo>
                    <a:pt x="11184" y="333"/>
                  </a:lnTo>
                  <a:lnTo>
                    <a:pt x="11372" y="458"/>
                  </a:lnTo>
                  <a:lnTo>
                    <a:pt x="11559" y="603"/>
                  </a:lnTo>
                  <a:lnTo>
                    <a:pt x="11704" y="770"/>
                  </a:lnTo>
                  <a:lnTo>
                    <a:pt x="11850" y="957"/>
                  </a:lnTo>
                  <a:lnTo>
                    <a:pt x="25674" y="20290"/>
                  </a:lnTo>
                  <a:lnTo>
                    <a:pt x="25674" y="20290"/>
                  </a:lnTo>
                  <a:lnTo>
                    <a:pt x="25799" y="20498"/>
                  </a:lnTo>
                  <a:lnTo>
                    <a:pt x="25903" y="20706"/>
                  </a:lnTo>
                  <a:lnTo>
                    <a:pt x="25986" y="20914"/>
                  </a:lnTo>
                  <a:lnTo>
                    <a:pt x="26048" y="21122"/>
                  </a:lnTo>
                  <a:lnTo>
                    <a:pt x="26090" y="21350"/>
                  </a:lnTo>
                  <a:lnTo>
                    <a:pt x="26090" y="21558"/>
                  </a:lnTo>
                  <a:lnTo>
                    <a:pt x="26090" y="21787"/>
                  </a:lnTo>
                  <a:lnTo>
                    <a:pt x="26069" y="21995"/>
                  </a:lnTo>
                  <a:lnTo>
                    <a:pt x="26028" y="22223"/>
                  </a:lnTo>
                  <a:lnTo>
                    <a:pt x="25944" y="22431"/>
                  </a:lnTo>
                  <a:lnTo>
                    <a:pt x="25861" y="22639"/>
                  </a:lnTo>
                  <a:lnTo>
                    <a:pt x="25757" y="22826"/>
                  </a:lnTo>
                  <a:lnTo>
                    <a:pt x="25633" y="23013"/>
                  </a:lnTo>
                  <a:lnTo>
                    <a:pt x="25487" y="23180"/>
                  </a:lnTo>
                  <a:lnTo>
                    <a:pt x="25321" y="23346"/>
                  </a:lnTo>
                  <a:lnTo>
                    <a:pt x="25134" y="23492"/>
                  </a:lnTo>
                  <a:lnTo>
                    <a:pt x="17421" y="29001"/>
                  </a:lnTo>
                  <a:lnTo>
                    <a:pt x="17421" y="29001"/>
                  </a:lnTo>
                  <a:lnTo>
                    <a:pt x="17234" y="29125"/>
                  </a:lnTo>
                  <a:lnTo>
                    <a:pt x="17026" y="29229"/>
                  </a:lnTo>
                  <a:lnTo>
                    <a:pt x="16818" y="29312"/>
                  </a:lnTo>
                  <a:lnTo>
                    <a:pt x="16590" y="29375"/>
                  </a:lnTo>
                  <a:lnTo>
                    <a:pt x="16382" y="29416"/>
                  </a:lnTo>
                  <a:lnTo>
                    <a:pt x="16153" y="29416"/>
                  </a:lnTo>
                  <a:lnTo>
                    <a:pt x="15945" y="29416"/>
                  </a:lnTo>
                  <a:lnTo>
                    <a:pt x="15716" y="29396"/>
                  </a:lnTo>
                  <a:lnTo>
                    <a:pt x="15509" y="29354"/>
                  </a:lnTo>
                  <a:lnTo>
                    <a:pt x="15301" y="29271"/>
                  </a:lnTo>
                  <a:lnTo>
                    <a:pt x="15093" y="29188"/>
                  </a:lnTo>
                  <a:lnTo>
                    <a:pt x="14906" y="29084"/>
                  </a:lnTo>
                  <a:lnTo>
                    <a:pt x="14719" y="28959"/>
                  </a:lnTo>
                  <a:lnTo>
                    <a:pt x="14531" y="28814"/>
                  </a:lnTo>
                  <a:lnTo>
                    <a:pt x="14386" y="28647"/>
                  </a:lnTo>
                  <a:lnTo>
                    <a:pt x="14240" y="28460"/>
                  </a:lnTo>
                  <a:lnTo>
                    <a:pt x="416" y="9106"/>
                  </a:lnTo>
                  <a:lnTo>
                    <a:pt x="416" y="9106"/>
                  </a:lnTo>
                  <a:lnTo>
                    <a:pt x="291" y="8919"/>
                  </a:lnTo>
                  <a:lnTo>
                    <a:pt x="187" y="8711"/>
                  </a:lnTo>
                  <a:lnTo>
                    <a:pt x="104" y="8503"/>
                  </a:lnTo>
                  <a:lnTo>
                    <a:pt x="42" y="8295"/>
                  </a:lnTo>
                  <a:lnTo>
                    <a:pt x="0" y="8066"/>
                  </a:lnTo>
                  <a:lnTo>
                    <a:pt x="0" y="7859"/>
                  </a:lnTo>
                  <a:lnTo>
                    <a:pt x="0" y="7630"/>
                  </a:lnTo>
                  <a:lnTo>
                    <a:pt x="21" y="7401"/>
                  </a:lnTo>
                  <a:lnTo>
                    <a:pt x="63" y="7193"/>
                  </a:lnTo>
                  <a:lnTo>
                    <a:pt x="146" y="6985"/>
                  </a:lnTo>
                  <a:lnTo>
                    <a:pt x="229" y="6778"/>
                  </a:lnTo>
                  <a:lnTo>
                    <a:pt x="333" y="6590"/>
                  </a:lnTo>
                  <a:lnTo>
                    <a:pt x="458" y="6403"/>
                  </a:lnTo>
                  <a:lnTo>
                    <a:pt x="603" y="6237"/>
                  </a:lnTo>
                  <a:lnTo>
                    <a:pt x="769" y="6071"/>
                  </a:lnTo>
                  <a:lnTo>
                    <a:pt x="956" y="59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8"/>
            <p:cNvSpPr/>
            <p:nvPr/>
          </p:nvSpPr>
          <p:spPr>
            <a:xfrm>
              <a:off x="6407450" y="899900"/>
              <a:ext cx="925650" cy="1119500"/>
            </a:xfrm>
            <a:custGeom>
              <a:avLst/>
              <a:gdLst/>
              <a:ahLst/>
              <a:cxnLst/>
              <a:rect l="l" t="t" r="r" b="b"/>
              <a:pathLst>
                <a:path w="37026" h="44780" extrusionOk="0">
                  <a:moveTo>
                    <a:pt x="2267" y="1"/>
                  </a:moveTo>
                  <a:lnTo>
                    <a:pt x="1581" y="479"/>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8"/>
            <p:cNvSpPr/>
            <p:nvPr/>
          </p:nvSpPr>
          <p:spPr>
            <a:xfrm>
              <a:off x="6407450" y="899900"/>
              <a:ext cx="925650" cy="1119500"/>
            </a:xfrm>
            <a:custGeom>
              <a:avLst/>
              <a:gdLst/>
              <a:ahLst/>
              <a:cxnLst/>
              <a:rect l="l" t="t" r="r" b="b"/>
              <a:pathLst>
                <a:path w="37026" h="44780" fill="none" extrusionOk="0">
                  <a:moveTo>
                    <a:pt x="21247" y="10520"/>
                  </a:moveTo>
                  <a:lnTo>
                    <a:pt x="13721" y="15904"/>
                  </a:lnTo>
                  <a:lnTo>
                    <a:pt x="14012" y="15696"/>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lnTo>
                    <a:pt x="2267" y="1"/>
                  </a:lnTo>
                  <a:lnTo>
                    <a:pt x="1581" y="479"/>
                  </a:lnTo>
                  <a:lnTo>
                    <a:pt x="728" y="1103"/>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8"/>
            <p:cNvSpPr/>
            <p:nvPr/>
          </p:nvSpPr>
          <p:spPr>
            <a:xfrm>
              <a:off x="6446425" y="884850"/>
              <a:ext cx="978650" cy="1103375"/>
            </a:xfrm>
            <a:custGeom>
              <a:avLst/>
              <a:gdLst/>
              <a:ahLst/>
              <a:cxnLst/>
              <a:rect l="l" t="t" r="r" b="b"/>
              <a:pathLst>
                <a:path w="39146" h="44135" extrusionOk="0">
                  <a:moveTo>
                    <a:pt x="2205" y="0"/>
                  </a:moveTo>
                  <a:lnTo>
                    <a:pt x="1955" y="21"/>
                  </a:lnTo>
                  <a:lnTo>
                    <a:pt x="1706" y="83"/>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259" y="27213"/>
                  </a:lnTo>
                  <a:lnTo>
                    <a:pt x="35134" y="27213"/>
                  </a:lnTo>
                  <a:lnTo>
                    <a:pt x="35051" y="27171"/>
                  </a:lnTo>
                  <a:lnTo>
                    <a:pt x="35009" y="27150"/>
                  </a:lnTo>
                  <a:lnTo>
                    <a:pt x="34947" y="27088"/>
                  </a:lnTo>
                  <a:lnTo>
                    <a:pt x="34905" y="27025"/>
                  </a:lnTo>
                  <a:lnTo>
                    <a:pt x="34884" y="26963"/>
                  </a:lnTo>
                  <a:lnTo>
                    <a:pt x="34864" y="26880"/>
                  </a:lnTo>
                  <a:lnTo>
                    <a:pt x="34864" y="26776"/>
                  </a:lnTo>
                  <a:lnTo>
                    <a:pt x="34905" y="26693"/>
                  </a:lnTo>
                  <a:lnTo>
                    <a:pt x="34947" y="26610"/>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10"/>
                  </a:lnTo>
                  <a:lnTo>
                    <a:pt x="30851" y="20726"/>
                  </a:lnTo>
                  <a:lnTo>
                    <a:pt x="30872" y="20643"/>
                  </a:lnTo>
                  <a:lnTo>
                    <a:pt x="30914" y="20560"/>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299" y="14427"/>
                  </a:lnTo>
                  <a:lnTo>
                    <a:pt x="26319" y="14344"/>
                  </a:lnTo>
                  <a:lnTo>
                    <a:pt x="26340" y="14261"/>
                  </a:lnTo>
                  <a:lnTo>
                    <a:pt x="26382" y="14178"/>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13909" y="15259"/>
                  </a:lnTo>
                  <a:lnTo>
                    <a:pt x="13659" y="14822"/>
                  </a:lnTo>
                  <a:lnTo>
                    <a:pt x="13451" y="14448"/>
                  </a:lnTo>
                  <a:lnTo>
                    <a:pt x="13035" y="13783"/>
                  </a:lnTo>
                  <a:lnTo>
                    <a:pt x="12848" y="13450"/>
                  </a:lnTo>
                  <a:lnTo>
                    <a:pt x="12661" y="13097"/>
                  </a:lnTo>
                  <a:lnTo>
                    <a:pt x="12474" y="12702"/>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8"/>
            <p:cNvSpPr/>
            <p:nvPr/>
          </p:nvSpPr>
          <p:spPr>
            <a:xfrm>
              <a:off x="6446425" y="884850"/>
              <a:ext cx="978650" cy="1103375"/>
            </a:xfrm>
            <a:custGeom>
              <a:avLst/>
              <a:gdLst/>
              <a:ahLst/>
              <a:cxnLst/>
              <a:rect l="l" t="t" r="r" b="b"/>
              <a:pathLst>
                <a:path w="39146" h="44135" fill="none" extrusionOk="0">
                  <a:moveTo>
                    <a:pt x="25945" y="8773"/>
                  </a:move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23534" y="8378"/>
                  </a:lnTo>
                  <a:lnTo>
                    <a:pt x="13909" y="15259"/>
                  </a:lnTo>
                  <a:lnTo>
                    <a:pt x="13909" y="15259"/>
                  </a:lnTo>
                  <a:lnTo>
                    <a:pt x="13659" y="14822"/>
                  </a:lnTo>
                  <a:lnTo>
                    <a:pt x="13451" y="14448"/>
                  </a:lnTo>
                  <a:lnTo>
                    <a:pt x="13035" y="13783"/>
                  </a:lnTo>
                  <a:lnTo>
                    <a:pt x="12848" y="13450"/>
                  </a:lnTo>
                  <a:lnTo>
                    <a:pt x="12661" y="13097"/>
                  </a:lnTo>
                  <a:lnTo>
                    <a:pt x="12474" y="12702"/>
                  </a:lnTo>
                  <a:lnTo>
                    <a:pt x="12266" y="12245"/>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lnTo>
                    <a:pt x="2205" y="0"/>
                  </a:lnTo>
                  <a:lnTo>
                    <a:pt x="1955" y="21"/>
                  </a:lnTo>
                  <a:lnTo>
                    <a:pt x="1706" y="83"/>
                  </a:lnTo>
                  <a:lnTo>
                    <a:pt x="1456" y="187"/>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342" y="27192"/>
                  </a:lnTo>
                  <a:lnTo>
                    <a:pt x="35259" y="27213"/>
                  </a:lnTo>
                  <a:lnTo>
                    <a:pt x="35196" y="27213"/>
                  </a:lnTo>
                  <a:lnTo>
                    <a:pt x="35134" y="27213"/>
                  </a:lnTo>
                  <a:lnTo>
                    <a:pt x="35051" y="27171"/>
                  </a:lnTo>
                  <a:lnTo>
                    <a:pt x="35009" y="27150"/>
                  </a:lnTo>
                  <a:lnTo>
                    <a:pt x="34947" y="27088"/>
                  </a:lnTo>
                  <a:lnTo>
                    <a:pt x="34905" y="27025"/>
                  </a:lnTo>
                  <a:lnTo>
                    <a:pt x="34884" y="26963"/>
                  </a:lnTo>
                  <a:lnTo>
                    <a:pt x="34884" y="26963"/>
                  </a:lnTo>
                  <a:lnTo>
                    <a:pt x="34864" y="26880"/>
                  </a:lnTo>
                  <a:lnTo>
                    <a:pt x="34864" y="26776"/>
                  </a:lnTo>
                  <a:lnTo>
                    <a:pt x="34905" y="26693"/>
                  </a:lnTo>
                  <a:lnTo>
                    <a:pt x="34947" y="26610"/>
                  </a:lnTo>
                  <a:lnTo>
                    <a:pt x="35820" y="25591"/>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93"/>
                  </a:lnTo>
                  <a:lnTo>
                    <a:pt x="30851" y="20810"/>
                  </a:lnTo>
                  <a:lnTo>
                    <a:pt x="30851" y="20726"/>
                  </a:lnTo>
                  <a:lnTo>
                    <a:pt x="30872" y="20643"/>
                  </a:lnTo>
                  <a:lnTo>
                    <a:pt x="30914" y="20560"/>
                  </a:lnTo>
                  <a:lnTo>
                    <a:pt x="32140" y="18835"/>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319" y="14511"/>
                  </a:lnTo>
                  <a:lnTo>
                    <a:pt x="26299" y="14427"/>
                  </a:lnTo>
                  <a:lnTo>
                    <a:pt x="26319" y="14344"/>
                  </a:lnTo>
                  <a:lnTo>
                    <a:pt x="26340" y="14261"/>
                  </a:lnTo>
                  <a:lnTo>
                    <a:pt x="26382" y="14178"/>
                  </a:lnTo>
                  <a:lnTo>
                    <a:pt x="27338" y="12910"/>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8"/>
            <p:cNvSpPr/>
            <p:nvPr/>
          </p:nvSpPr>
          <p:spPr>
            <a:xfrm>
              <a:off x="6199050" y="1517325"/>
              <a:ext cx="652800" cy="735425"/>
            </a:xfrm>
            <a:custGeom>
              <a:avLst/>
              <a:gdLst/>
              <a:ahLst/>
              <a:cxnLst/>
              <a:rect l="l" t="t" r="r" b="b"/>
              <a:pathLst>
                <a:path w="26112" h="29417" extrusionOk="0">
                  <a:moveTo>
                    <a:pt x="9730" y="1"/>
                  </a:moveTo>
                  <a:lnTo>
                    <a:pt x="9501" y="43"/>
                  </a:lnTo>
                  <a:lnTo>
                    <a:pt x="9293" y="105"/>
                  </a:lnTo>
                  <a:lnTo>
                    <a:pt x="9085" y="188"/>
                  </a:lnTo>
                  <a:lnTo>
                    <a:pt x="8877" y="292"/>
                  </a:lnTo>
                  <a:lnTo>
                    <a:pt x="8669" y="417"/>
                  </a:lnTo>
                  <a:lnTo>
                    <a:pt x="957" y="5926"/>
                  </a:lnTo>
                  <a:lnTo>
                    <a:pt x="770" y="6071"/>
                  </a:lnTo>
                  <a:lnTo>
                    <a:pt x="603" y="6238"/>
                  </a:lnTo>
                  <a:lnTo>
                    <a:pt x="458" y="6404"/>
                  </a:lnTo>
                  <a:lnTo>
                    <a:pt x="333" y="6591"/>
                  </a:lnTo>
                  <a:lnTo>
                    <a:pt x="229" y="6778"/>
                  </a:lnTo>
                  <a:lnTo>
                    <a:pt x="146" y="6986"/>
                  </a:lnTo>
                  <a:lnTo>
                    <a:pt x="84" y="7194"/>
                  </a:lnTo>
                  <a:lnTo>
                    <a:pt x="42" y="7402"/>
                  </a:lnTo>
                  <a:lnTo>
                    <a:pt x="1" y="7630"/>
                  </a:lnTo>
                  <a:lnTo>
                    <a:pt x="1" y="7838"/>
                  </a:lnTo>
                  <a:lnTo>
                    <a:pt x="21" y="8067"/>
                  </a:lnTo>
                  <a:lnTo>
                    <a:pt x="63" y="8296"/>
                  </a:lnTo>
                  <a:lnTo>
                    <a:pt x="125" y="8504"/>
                  </a:lnTo>
                  <a:lnTo>
                    <a:pt x="188" y="8711"/>
                  </a:lnTo>
                  <a:lnTo>
                    <a:pt x="292" y="8919"/>
                  </a:lnTo>
                  <a:lnTo>
                    <a:pt x="437" y="9106"/>
                  </a:lnTo>
                  <a:lnTo>
                    <a:pt x="14241" y="28461"/>
                  </a:lnTo>
                  <a:lnTo>
                    <a:pt x="14386" y="28648"/>
                  </a:lnTo>
                  <a:lnTo>
                    <a:pt x="14553" y="28814"/>
                  </a:lnTo>
                  <a:lnTo>
                    <a:pt x="14719" y="28960"/>
                  </a:lnTo>
                  <a:lnTo>
                    <a:pt x="14906" y="29084"/>
                  </a:lnTo>
                  <a:lnTo>
                    <a:pt x="15093" y="29188"/>
                  </a:lnTo>
                  <a:lnTo>
                    <a:pt x="15301" y="29271"/>
                  </a:lnTo>
                  <a:lnTo>
                    <a:pt x="15509" y="29355"/>
                  </a:lnTo>
                  <a:lnTo>
                    <a:pt x="15738" y="29396"/>
                  </a:lnTo>
                  <a:lnTo>
                    <a:pt x="15945" y="29417"/>
                  </a:lnTo>
                  <a:lnTo>
                    <a:pt x="16174" y="29417"/>
                  </a:lnTo>
                  <a:lnTo>
                    <a:pt x="16382" y="29396"/>
                  </a:lnTo>
                  <a:lnTo>
                    <a:pt x="16611" y="29375"/>
                  </a:lnTo>
                  <a:lnTo>
                    <a:pt x="16819" y="29313"/>
                  </a:lnTo>
                  <a:lnTo>
                    <a:pt x="17026" y="29230"/>
                  </a:lnTo>
                  <a:lnTo>
                    <a:pt x="17234" y="29126"/>
                  </a:lnTo>
                  <a:lnTo>
                    <a:pt x="17442" y="29001"/>
                  </a:lnTo>
                  <a:lnTo>
                    <a:pt x="25155" y="23492"/>
                  </a:lnTo>
                  <a:lnTo>
                    <a:pt x="25342" y="23347"/>
                  </a:lnTo>
                  <a:lnTo>
                    <a:pt x="25508" y="23180"/>
                  </a:lnTo>
                  <a:lnTo>
                    <a:pt x="25654" y="23014"/>
                  </a:lnTo>
                  <a:lnTo>
                    <a:pt x="25779" y="22827"/>
                  </a:lnTo>
                  <a:lnTo>
                    <a:pt x="25882" y="22640"/>
                  </a:lnTo>
                  <a:lnTo>
                    <a:pt x="25966" y="22432"/>
                  </a:lnTo>
                  <a:lnTo>
                    <a:pt x="26028" y="22224"/>
                  </a:lnTo>
                  <a:lnTo>
                    <a:pt x="26070" y="21995"/>
                  </a:lnTo>
                  <a:lnTo>
                    <a:pt x="26111" y="21788"/>
                  </a:lnTo>
                  <a:lnTo>
                    <a:pt x="26111" y="21559"/>
                  </a:lnTo>
                  <a:lnTo>
                    <a:pt x="26090" y="21351"/>
                  </a:lnTo>
                  <a:lnTo>
                    <a:pt x="26049" y="21122"/>
                  </a:lnTo>
                  <a:lnTo>
                    <a:pt x="25986" y="20914"/>
                  </a:lnTo>
                  <a:lnTo>
                    <a:pt x="25903" y="20706"/>
                  </a:lnTo>
                  <a:lnTo>
                    <a:pt x="25799" y="20499"/>
                  </a:lnTo>
                  <a:lnTo>
                    <a:pt x="25675" y="20291"/>
                  </a:lnTo>
                  <a:lnTo>
                    <a:pt x="11871" y="957"/>
                  </a:lnTo>
                  <a:lnTo>
                    <a:pt x="11725" y="770"/>
                  </a:lnTo>
                  <a:lnTo>
                    <a:pt x="11559" y="604"/>
                  </a:lnTo>
                  <a:lnTo>
                    <a:pt x="11393" y="458"/>
                  </a:lnTo>
                  <a:lnTo>
                    <a:pt x="11206" y="334"/>
                  </a:lnTo>
                  <a:lnTo>
                    <a:pt x="10998" y="230"/>
                  </a:lnTo>
                  <a:lnTo>
                    <a:pt x="10811" y="126"/>
                  </a:lnTo>
                  <a:lnTo>
                    <a:pt x="10603" y="63"/>
                  </a:lnTo>
                  <a:lnTo>
                    <a:pt x="10374" y="22"/>
                  </a:lnTo>
                  <a:lnTo>
                    <a:pt x="101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8"/>
            <p:cNvSpPr/>
            <p:nvPr/>
          </p:nvSpPr>
          <p:spPr>
            <a:xfrm>
              <a:off x="6199050" y="1517325"/>
              <a:ext cx="652800" cy="735425"/>
            </a:xfrm>
            <a:custGeom>
              <a:avLst/>
              <a:gdLst/>
              <a:ahLst/>
              <a:cxnLst/>
              <a:rect l="l" t="t" r="r" b="b"/>
              <a:pathLst>
                <a:path w="26112" h="29417" fill="none" extrusionOk="0">
                  <a:moveTo>
                    <a:pt x="957" y="5926"/>
                  </a:moveTo>
                  <a:lnTo>
                    <a:pt x="8669" y="417"/>
                  </a:lnTo>
                  <a:lnTo>
                    <a:pt x="8669" y="417"/>
                  </a:lnTo>
                  <a:lnTo>
                    <a:pt x="8877" y="292"/>
                  </a:lnTo>
                  <a:lnTo>
                    <a:pt x="9085" y="188"/>
                  </a:lnTo>
                  <a:lnTo>
                    <a:pt x="9293" y="105"/>
                  </a:lnTo>
                  <a:lnTo>
                    <a:pt x="9501" y="43"/>
                  </a:lnTo>
                  <a:lnTo>
                    <a:pt x="9730" y="1"/>
                  </a:lnTo>
                  <a:lnTo>
                    <a:pt x="9938" y="1"/>
                  </a:lnTo>
                  <a:lnTo>
                    <a:pt x="10166" y="1"/>
                  </a:lnTo>
                  <a:lnTo>
                    <a:pt x="10374" y="22"/>
                  </a:lnTo>
                  <a:lnTo>
                    <a:pt x="10603" y="63"/>
                  </a:lnTo>
                  <a:lnTo>
                    <a:pt x="10811" y="126"/>
                  </a:lnTo>
                  <a:lnTo>
                    <a:pt x="10998" y="230"/>
                  </a:lnTo>
                  <a:lnTo>
                    <a:pt x="11206" y="334"/>
                  </a:lnTo>
                  <a:lnTo>
                    <a:pt x="11393" y="458"/>
                  </a:lnTo>
                  <a:lnTo>
                    <a:pt x="11559" y="604"/>
                  </a:lnTo>
                  <a:lnTo>
                    <a:pt x="11725" y="770"/>
                  </a:lnTo>
                  <a:lnTo>
                    <a:pt x="11871" y="957"/>
                  </a:lnTo>
                  <a:lnTo>
                    <a:pt x="25675" y="20291"/>
                  </a:lnTo>
                  <a:lnTo>
                    <a:pt x="25675" y="20291"/>
                  </a:lnTo>
                  <a:lnTo>
                    <a:pt x="25799" y="20499"/>
                  </a:lnTo>
                  <a:lnTo>
                    <a:pt x="25903" y="20706"/>
                  </a:lnTo>
                  <a:lnTo>
                    <a:pt x="25986" y="20914"/>
                  </a:lnTo>
                  <a:lnTo>
                    <a:pt x="26049" y="21122"/>
                  </a:lnTo>
                  <a:lnTo>
                    <a:pt x="26090" y="21351"/>
                  </a:lnTo>
                  <a:lnTo>
                    <a:pt x="26111" y="21559"/>
                  </a:lnTo>
                  <a:lnTo>
                    <a:pt x="26111" y="21788"/>
                  </a:lnTo>
                  <a:lnTo>
                    <a:pt x="26070" y="21995"/>
                  </a:lnTo>
                  <a:lnTo>
                    <a:pt x="26028" y="22224"/>
                  </a:lnTo>
                  <a:lnTo>
                    <a:pt x="25966" y="22432"/>
                  </a:lnTo>
                  <a:lnTo>
                    <a:pt x="25882" y="22640"/>
                  </a:lnTo>
                  <a:lnTo>
                    <a:pt x="25779" y="22827"/>
                  </a:lnTo>
                  <a:lnTo>
                    <a:pt x="25654" y="23014"/>
                  </a:lnTo>
                  <a:lnTo>
                    <a:pt x="25508" y="23180"/>
                  </a:lnTo>
                  <a:lnTo>
                    <a:pt x="25342" y="23347"/>
                  </a:lnTo>
                  <a:lnTo>
                    <a:pt x="25155" y="23492"/>
                  </a:lnTo>
                  <a:lnTo>
                    <a:pt x="17442" y="29001"/>
                  </a:lnTo>
                  <a:lnTo>
                    <a:pt x="17442" y="29001"/>
                  </a:lnTo>
                  <a:lnTo>
                    <a:pt x="17234" y="29126"/>
                  </a:lnTo>
                  <a:lnTo>
                    <a:pt x="17026" y="29230"/>
                  </a:lnTo>
                  <a:lnTo>
                    <a:pt x="16819" y="29313"/>
                  </a:lnTo>
                  <a:lnTo>
                    <a:pt x="16611" y="29375"/>
                  </a:lnTo>
                  <a:lnTo>
                    <a:pt x="16382" y="29396"/>
                  </a:lnTo>
                  <a:lnTo>
                    <a:pt x="16174" y="29417"/>
                  </a:lnTo>
                  <a:lnTo>
                    <a:pt x="15945" y="29417"/>
                  </a:lnTo>
                  <a:lnTo>
                    <a:pt x="15738" y="29396"/>
                  </a:lnTo>
                  <a:lnTo>
                    <a:pt x="15509" y="29355"/>
                  </a:lnTo>
                  <a:lnTo>
                    <a:pt x="15301" y="29271"/>
                  </a:lnTo>
                  <a:lnTo>
                    <a:pt x="15093" y="29188"/>
                  </a:lnTo>
                  <a:lnTo>
                    <a:pt x="14906" y="29084"/>
                  </a:lnTo>
                  <a:lnTo>
                    <a:pt x="14719" y="28960"/>
                  </a:lnTo>
                  <a:lnTo>
                    <a:pt x="14553" y="28814"/>
                  </a:lnTo>
                  <a:lnTo>
                    <a:pt x="14386" y="28648"/>
                  </a:lnTo>
                  <a:lnTo>
                    <a:pt x="14241" y="28461"/>
                  </a:lnTo>
                  <a:lnTo>
                    <a:pt x="437" y="9106"/>
                  </a:lnTo>
                  <a:lnTo>
                    <a:pt x="437" y="9106"/>
                  </a:lnTo>
                  <a:lnTo>
                    <a:pt x="292" y="8919"/>
                  </a:lnTo>
                  <a:lnTo>
                    <a:pt x="188" y="8711"/>
                  </a:lnTo>
                  <a:lnTo>
                    <a:pt x="125" y="8504"/>
                  </a:lnTo>
                  <a:lnTo>
                    <a:pt x="63" y="8296"/>
                  </a:lnTo>
                  <a:lnTo>
                    <a:pt x="21" y="8067"/>
                  </a:lnTo>
                  <a:lnTo>
                    <a:pt x="1" y="7838"/>
                  </a:lnTo>
                  <a:lnTo>
                    <a:pt x="1" y="7630"/>
                  </a:lnTo>
                  <a:lnTo>
                    <a:pt x="42" y="7402"/>
                  </a:lnTo>
                  <a:lnTo>
                    <a:pt x="84" y="7194"/>
                  </a:lnTo>
                  <a:lnTo>
                    <a:pt x="146" y="6986"/>
                  </a:lnTo>
                  <a:lnTo>
                    <a:pt x="229" y="6778"/>
                  </a:lnTo>
                  <a:lnTo>
                    <a:pt x="333" y="6591"/>
                  </a:lnTo>
                  <a:lnTo>
                    <a:pt x="458" y="6404"/>
                  </a:lnTo>
                  <a:lnTo>
                    <a:pt x="603" y="6238"/>
                  </a:lnTo>
                  <a:lnTo>
                    <a:pt x="770" y="6071"/>
                  </a:lnTo>
                  <a:lnTo>
                    <a:pt x="957" y="59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8"/>
            <p:cNvSpPr/>
            <p:nvPr/>
          </p:nvSpPr>
          <p:spPr>
            <a:xfrm>
              <a:off x="6199050" y="1517325"/>
              <a:ext cx="652800" cy="735425"/>
            </a:xfrm>
            <a:custGeom>
              <a:avLst/>
              <a:gdLst/>
              <a:ahLst/>
              <a:cxnLst/>
              <a:rect l="l" t="t" r="r" b="b"/>
              <a:pathLst>
                <a:path w="26112" h="29417" extrusionOk="0">
                  <a:moveTo>
                    <a:pt x="9834" y="1"/>
                  </a:moveTo>
                  <a:lnTo>
                    <a:pt x="9667" y="22"/>
                  </a:lnTo>
                  <a:lnTo>
                    <a:pt x="9480" y="43"/>
                  </a:lnTo>
                  <a:lnTo>
                    <a:pt x="9314" y="105"/>
                  </a:lnTo>
                  <a:lnTo>
                    <a:pt x="9148" y="146"/>
                  </a:lnTo>
                  <a:lnTo>
                    <a:pt x="8981" y="230"/>
                  </a:lnTo>
                  <a:lnTo>
                    <a:pt x="8836" y="313"/>
                  </a:lnTo>
                  <a:lnTo>
                    <a:pt x="8669" y="417"/>
                  </a:lnTo>
                  <a:lnTo>
                    <a:pt x="8004" y="895"/>
                  </a:lnTo>
                  <a:lnTo>
                    <a:pt x="957" y="5926"/>
                  </a:lnTo>
                  <a:lnTo>
                    <a:pt x="811" y="6050"/>
                  </a:lnTo>
                  <a:lnTo>
                    <a:pt x="624" y="6217"/>
                  </a:lnTo>
                  <a:lnTo>
                    <a:pt x="458" y="6404"/>
                  </a:lnTo>
                  <a:lnTo>
                    <a:pt x="333" y="6612"/>
                  </a:lnTo>
                  <a:lnTo>
                    <a:pt x="208" y="6840"/>
                  </a:lnTo>
                  <a:lnTo>
                    <a:pt x="125" y="7069"/>
                  </a:lnTo>
                  <a:lnTo>
                    <a:pt x="63" y="7298"/>
                  </a:lnTo>
                  <a:lnTo>
                    <a:pt x="21" y="7547"/>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428" y="28689"/>
                  </a:lnTo>
                  <a:lnTo>
                    <a:pt x="14615" y="28876"/>
                  </a:lnTo>
                  <a:lnTo>
                    <a:pt x="14844" y="29043"/>
                  </a:lnTo>
                  <a:lnTo>
                    <a:pt x="15072" y="29188"/>
                  </a:lnTo>
                  <a:lnTo>
                    <a:pt x="15322" y="29292"/>
                  </a:lnTo>
                  <a:lnTo>
                    <a:pt x="15571" y="29355"/>
                  </a:lnTo>
                  <a:lnTo>
                    <a:pt x="1584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746" y="812"/>
                  </a:lnTo>
                  <a:lnTo>
                    <a:pt x="11621" y="666"/>
                  </a:lnTo>
                  <a:lnTo>
                    <a:pt x="11455" y="521"/>
                  </a:lnTo>
                  <a:lnTo>
                    <a:pt x="11289" y="375"/>
                  </a:lnTo>
                  <a:lnTo>
                    <a:pt x="11102" y="271"/>
                  </a:lnTo>
                  <a:lnTo>
                    <a:pt x="10915" y="167"/>
                  </a:lnTo>
                  <a:lnTo>
                    <a:pt x="10707" y="105"/>
                  </a:lnTo>
                  <a:lnTo>
                    <a:pt x="10499" y="43"/>
                  </a:lnTo>
                  <a:lnTo>
                    <a:pt x="10291" y="1"/>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8"/>
            <p:cNvSpPr/>
            <p:nvPr/>
          </p:nvSpPr>
          <p:spPr>
            <a:xfrm>
              <a:off x="6199050" y="1517325"/>
              <a:ext cx="652800" cy="735425"/>
            </a:xfrm>
            <a:custGeom>
              <a:avLst/>
              <a:gdLst/>
              <a:ahLst/>
              <a:cxnLst/>
              <a:rect l="l" t="t" r="r" b="b"/>
              <a:pathLst>
                <a:path w="26112" h="29417" fill="none" extrusionOk="0">
                  <a:moveTo>
                    <a:pt x="10000" y="1"/>
                  </a:moveTo>
                  <a:lnTo>
                    <a:pt x="10000" y="1"/>
                  </a:lnTo>
                  <a:lnTo>
                    <a:pt x="9834" y="1"/>
                  </a:lnTo>
                  <a:lnTo>
                    <a:pt x="9667" y="22"/>
                  </a:lnTo>
                  <a:lnTo>
                    <a:pt x="9480" y="43"/>
                  </a:lnTo>
                  <a:lnTo>
                    <a:pt x="9314" y="105"/>
                  </a:lnTo>
                  <a:lnTo>
                    <a:pt x="9148" y="146"/>
                  </a:lnTo>
                  <a:lnTo>
                    <a:pt x="8981" y="230"/>
                  </a:lnTo>
                  <a:lnTo>
                    <a:pt x="8836" y="313"/>
                  </a:lnTo>
                  <a:lnTo>
                    <a:pt x="8669" y="417"/>
                  </a:lnTo>
                  <a:lnTo>
                    <a:pt x="8004" y="895"/>
                  </a:lnTo>
                  <a:lnTo>
                    <a:pt x="957" y="5926"/>
                  </a:lnTo>
                  <a:lnTo>
                    <a:pt x="957" y="5926"/>
                  </a:lnTo>
                  <a:lnTo>
                    <a:pt x="811" y="6050"/>
                  </a:lnTo>
                  <a:lnTo>
                    <a:pt x="811" y="6050"/>
                  </a:lnTo>
                  <a:lnTo>
                    <a:pt x="624" y="6217"/>
                  </a:lnTo>
                  <a:lnTo>
                    <a:pt x="458" y="6404"/>
                  </a:lnTo>
                  <a:lnTo>
                    <a:pt x="333" y="6612"/>
                  </a:lnTo>
                  <a:lnTo>
                    <a:pt x="208" y="6840"/>
                  </a:lnTo>
                  <a:lnTo>
                    <a:pt x="125" y="7069"/>
                  </a:lnTo>
                  <a:lnTo>
                    <a:pt x="63" y="7298"/>
                  </a:lnTo>
                  <a:lnTo>
                    <a:pt x="21" y="7547"/>
                  </a:lnTo>
                  <a:lnTo>
                    <a:pt x="1" y="7776"/>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241" y="28461"/>
                  </a:lnTo>
                  <a:lnTo>
                    <a:pt x="14428" y="28689"/>
                  </a:lnTo>
                  <a:lnTo>
                    <a:pt x="14615" y="28876"/>
                  </a:lnTo>
                  <a:lnTo>
                    <a:pt x="14844" y="29043"/>
                  </a:lnTo>
                  <a:lnTo>
                    <a:pt x="15072" y="29188"/>
                  </a:lnTo>
                  <a:lnTo>
                    <a:pt x="15322" y="29292"/>
                  </a:lnTo>
                  <a:lnTo>
                    <a:pt x="15571" y="29355"/>
                  </a:lnTo>
                  <a:lnTo>
                    <a:pt x="15842" y="29417"/>
                  </a:lnTo>
                  <a:lnTo>
                    <a:pt x="16112" y="29417"/>
                  </a:lnTo>
                  <a:lnTo>
                    <a:pt x="1611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871" y="957"/>
                  </a:lnTo>
                  <a:lnTo>
                    <a:pt x="11746" y="812"/>
                  </a:lnTo>
                  <a:lnTo>
                    <a:pt x="11621" y="666"/>
                  </a:lnTo>
                  <a:lnTo>
                    <a:pt x="11621" y="666"/>
                  </a:lnTo>
                  <a:lnTo>
                    <a:pt x="11455" y="521"/>
                  </a:lnTo>
                  <a:lnTo>
                    <a:pt x="11289" y="375"/>
                  </a:lnTo>
                  <a:lnTo>
                    <a:pt x="11102" y="271"/>
                  </a:lnTo>
                  <a:lnTo>
                    <a:pt x="10915" y="167"/>
                  </a:lnTo>
                  <a:lnTo>
                    <a:pt x="10707" y="105"/>
                  </a:lnTo>
                  <a:lnTo>
                    <a:pt x="10499" y="43"/>
                  </a:lnTo>
                  <a:lnTo>
                    <a:pt x="10291" y="1"/>
                  </a:lnTo>
                  <a:lnTo>
                    <a:pt x="10083" y="1"/>
                  </a:lnTo>
                  <a:lnTo>
                    <a:pt x="10083" y="1"/>
                  </a:lnTo>
                  <a:lnTo>
                    <a:pt x="100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8"/>
            <p:cNvSpPr/>
            <p:nvPr/>
          </p:nvSpPr>
          <p:spPr>
            <a:xfrm>
              <a:off x="7174050" y="1808375"/>
              <a:ext cx="63950" cy="52525"/>
            </a:xfrm>
            <a:custGeom>
              <a:avLst/>
              <a:gdLst/>
              <a:ahLst/>
              <a:cxnLst/>
              <a:rect l="l" t="t" r="r" b="b"/>
              <a:pathLst>
                <a:path w="2558" h="2101" extrusionOk="0">
                  <a:moveTo>
                    <a:pt x="2266" y="1"/>
                  </a:moveTo>
                  <a:lnTo>
                    <a:pt x="0" y="1685"/>
                  </a:lnTo>
                  <a:lnTo>
                    <a:pt x="312" y="2100"/>
                  </a:lnTo>
                  <a:lnTo>
                    <a:pt x="2557" y="396"/>
                  </a:lnTo>
                  <a:lnTo>
                    <a:pt x="22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8"/>
            <p:cNvSpPr/>
            <p:nvPr/>
          </p:nvSpPr>
          <p:spPr>
            <a:xfrm>
              <a:off x="7284225" y="1668050"/>
              <a:ext cx="142425" cy="110725"/>
            </a:xfrm>
            <a:custGeom>
              <a:avLst/>
              <a:gdLst/>
              <a:ahLst/>
              <a:cxnLst/>
              <a:rect l="l" t="t" r="r" b="b"/>
              <a:pathLst>
                <a:path w="5697" h="4429" extrusionOk="0">
                  <a:moveTo>
                    <a:pt x="5405" y="1"/>
                  </a:moveTo>
                  <a:lnTo>
                    <a:pt x="0" y="4034"/>
                  </a:lnTo>
                  <a:lnTo>
                    <a:pt x="312" y="4429"/>
                  </a:lnTo>
                  <a:lnTo>
                    <a:pt x="5696" y="396"/>
                  </a:lnTo>
                  <a:lnTo>
                    <a:pt x="540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8"/>
            <p:cNvSpPr/>
            <p:nvPr/>
          </p:nvSpPr>
          <p:spPr>
            <a:xfrm>
              <a:off x="6628350" y="2154500"/>
              <a:ext cx="103425" cy="102425"/>
            </a:xfrm>
            <a:custGeom>
              <a:avLst/>
              <a:gdLst/>
              <a:ahLst/>
              <a:cxnLst/>
              <a:rect l="l" t="t" r="r" b="b"/>
              <a:pathLst>
                <a:path w="4137" h="4097" extrusionOk="0">
                  <a:moveTo>
                    <a:pt x="3181" y="1"/>
                  </a:moveTo>
                  <a:lnTo>
                    <a:pt x="0" y="2101"/>
                  </a:lnTo>
                  <a:lnTo>
                    <a:pt x="561" y="4096"/>
                  </a:lnTo>
                  <a:lnTo>
                    <a:pt x="4137" y="1643"/>
                  </a:lnTo>
                  <a:lnTo>
                    <a:pt x="318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8"/>
            <p:cNvSpPr/>
            <p:nvPr/>
          </p:nvSpPr>
          <p:spPr>
            <a:xfrm>
              <a:off x="6081600" y="1704950"/>
              <a:ext cx="94600" cy="142425"/>
            </a:xfrm>
            <a:custGeom>
              <a:avLst/>
              <a:gdLst/>
              <a:ahLst/>
              <a:cxnLst/>
              <a:rect l="l" t="t" r="r" b="b"/>
              <a:pathLst>
                <a:path w="3784" h="5697" extrusionOk="0">
                  <a:moveTo>
                    <a:pt x="2537" y="1"/>
                  </a:moveTo>
                  <a:lnTo>
                    <a:pt x="0" y="3847"/>
                  </a:lnTo>
                  <a:lnTo>
                    <a:pt x="146" y="5614"/>
                  </a:lnTo>
                  <a:lnTo>
                    <a:pt x="312" y="5655"/>
                  </a:lnTo>
                  <a:lnTo>
                    <a:pt x="478" y="5676"/>
                  </a:lnTo>
                  <a:lnTo>
                    <a:pt x="645" y="5697"/>
                  </a:lnTo>
                  <a:lnTo>
                    <a:pt x="790" y="5697"/>
                  </a:lnTo>
                  <a:lnTo>
                    <a:pt x="1123" y="5676"/>
                  </a:lnTo>
                  <a:lnTo>
                    <a:pt x="1435" y="5614"/>
                  </a:lnTo>
                  <a:lnTo>
                    <a:pt x="1747" y="5510"/>
                  </a:lnTo>
                  <a:lnTo>
                    <a:pt x="2058" y="5385"/>
                  </a:lnTo>
                  <a:lnTo>
                    <a:pt x="2329" y="5239"/>
                  </a:lnTo>
                  <a:lnTo>
                    <a:pt x="2599" y="5094"/>
                  </a:lnTo>
                  <a:lnTo>
                    <a:pt x="2848" y="4928"/>
                  </a:lnTo>
                  <a:lnTo>
                    <a:pt x="3077" y="4761"/>
                  </a:lnTo>
                  <a:lnTo>
                    <a:pt x="3451" y="4449"/>
                  </a:lnTo>
                  <a:lnTo>
                    <a:pt x="3701" y="4242"/>
                  </a:lnTo>
                  <a:lnTo>
                    <a:pt x="3784" y="4158"/>
                  </a:lnTo>
                  <a:lnTo>
                    <a:pt x="253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8"/>
            <p:cNvSpPr/>
            <p:nvPr/>
          </p:nvSpPr>
          <p:spPr>
            <a:xfrm>
              <a:off x="5739100" y="1451325"/>
              <a:ext cx="387225" cy="500000"/>
            </a:xfrm>
            <a:custGeom>
              <a:avLst/>
              <a:gdLst/>
              <a:ahLst/>
              <a:cxnLst/>
              <a:rect l="l" t="t" r="r" b="b"/>
              <a:pathLst>
                <a:path w="15489" h="20000" extrusionOk="0">
                  <a:moveTo>
                    <a:pt x="1643" y="1"/>
                  </a:moveTo>
                  <a:lnTo>
                    <a:pt x="1414" y="1934"/>
                  </a:lnTo>
                  <a:lnTo>
                    <a:pt x="1186" y="3847"/>
                  </a:lnTo>
                  <a:lnTo>
                    <a:pt x="770" y="7713"/>
                  </a:lnTo>
                  <a:lnTo>
                    <a:pt x="396" y="11580"/>
                  </a:lnTo>
                  <a:lnTo>
                    <a:pt x="63" y="15447"/>
                  </a:lnTo>
                  <a:lnTo>
                    <a:pt x="21" y="15946"/>
                  </a:lnTo>
                  <a:lnTo>
                    <a:pt x="1" y="16278"/>
                  </a:lnTo>
                  <a:lnTo>
                    <a:pt x="1" y="16486"/>
                  </a:lnTo>
                  <a:lnTo>
                    <a:pt x="1" y="16715"/>
                  </a:lnTo>
                  <a:lnTo>
                    <a:pt x="21" y="16964"/>
                  </a:lnTo>
                  <a:lnTo>
                    <a:pt x="63" y="17214"/>
                  </a:lnTo>
                  <a:lnTo>
                    <a:pt x="105" y="17463"/>
                  </a:lnTo>
                  <a:lnTo>
                    <a:pt x="188" y="17692"/>
                  </a:lnTo>
                  <a:lnTo>
                    <a:pt x="292" y="17983"/>
                  </a:lnTo>
                  <a:lnTo>
                    <a:pt x="416" y="18253"/>
                  </a:lnTo>
                  <a:lnTo>
                    <a:pt x="583" y="18524"/>
                  </a:lnTo>
                  <a:lnTo>
                    <a:pt x="770" y="18773"/>
                  </a:lnTo>
                  <a:lnTo>
                    <a:pt x="978" y="18981"/>
                  </a:lnTo>
                  <a:lnTo>
                    <a:pt x="1186" y="19189"/>
                  </a:lnTo>
                  <a:lnTo>
                    <a:pt x="1435" y="19376"/>
                  </a:lnTo>
                  <a:lnTo>
                    <a:pt x="1705" y="19521"/>
                  </a:lnTo>
                  <a:lnTo>
                    <a:pt x="1934" y="19625"/>
                  </a:lnTo>
                  <a:lnTo>
                    <a:pt x="2142" y="19729"/>
                  </a:lnTo>
                  <a:lnTo>
                    <a:pt x="2371" y="19792"/>
                  </a:lnTo>
                  <a:lnTo>
                    <a:pt x="2620" y="19854"/>
                  </a:lnTo>
                  <a:lnTo>
                    <a:pt x="2973" y="19937"/>
                  </a:lnTo>
                  <a:lnTo>
                    <a:pt x="3348" y="19979"/>
                  </a:lnTo>
                  <a:lnTo>
                    <a:pt x="3722" y="20000"/>
                  </a:lnTo>
                  <a:lnTo>
                    <a:pt x="4096" y="19979"/>
                  </a:lnTo>
                  <a:lnTo>
                    <a:pt x="4678" y="19937"/>
                  </a:lnTo>
                  <a:lnTo>
                    <a:pt x="5239" y="19854"/>
                  </a:lnTo>
                  <a:lnTo>
                    <a:pt x="5821" y="19729"/>
                  </a:lnTo>
                  <a:lnTo>
                    <a:pt x="6383" y="19584"/>
                  </a:lnTo>
                  <a:lnTo>
                    <a:pt x="6882" y="19438"/>
                  </a:lnTo>
                  <a:lnTo>
                    <a:pt x="7381" y="19272"/>
                  </a:lnTo>
                  <a:lnTo>
                    <a:pt x="8358" y="18939"/>
                  </a:lnTo>
                  <a:lnTo>
                    <a:pt x="9293" y="18544"/>
                  </a:lnTo>
                  <a:lnTo>
                    <a:pt x="10208" y="18149"/>
                  </a:lnTo>
                  <a:lnTo>
                    <a:pt x="11123" y="17713"/>
                  </a:lnTo>
                  <a:lnTo>
                    <a:pt x="12016" y="17255"/>
                  </a:lnTo>
                  <a:lnTo>
                    <a:pt x="12890" y="16798"/>
                  </a:lnTo>
                  <a:lnTo>
                    <a:pt x="13784" y="16299"/>
                  </a:lnTo>
                  <a:lnTo>
                    <a:pt x="14636" y="15800"/>
                  </a:lnTo>
                  <a:lnTo>
                    <a:pt x="15488" y="15260"/>
                  </a:lnTo>
                  <a:lnTo>
                    <a:pt x="14511" y="13347"/>
                  </a:lnTo>
                  <a:lnTo>
                    <a:pt x="12723" y="14012"/>
                  </a:lnTo>
                  <a:lnTo>
                    <a:pt x="10935" y="14657"/>
                  </a:lnTo>
                  <a:lnTo>
                    <a:pt x="10021" y="14969"/>
                  </a:lnTo>
                  <a:lnTo>
                    <a:pt x="9127" y="15260"/>
                  </a:lnTo>
                  <a:lnTo>
                    <a:pt x="8233" y="15530"/>
                  </a:lnTo>
                  <a:lnTo>
                    <a:pt x="7339" y="15759"/>
                  </a:lnTo>
                  <a:lnTo>
                    <a:pt x="6466" y="15987"/>
                  </a:lnTo>
                  <a:lnTo>
                    <a:pt x="6029" y="16070"/>
                  </a:lnTo>
                  <a:lnTo>
                    <a:pt x="5593" y="16154"/>
                  </a:lnTo>
                  <a:lnTo>
                    <a:pt x="5219" y="16216"/>
                  </a:lnTo>
                  <a:lnTo>
                    <a:pt x="4824" y="16258"/>
                  </a:lnTo>
                  <a:lnTo>
                    <a:pt x="4429" y="16278"/>
                  </a:lnTo>
                  <a:lnTo>
                    <a:pt x="4034" y="16278"/>
                  </a:lnTo>
                  <a:lnTo>
                    <a:pt x="3987" y="16274"/>
                  </a:lnTo>
                  <a:lnTo>
                    <a:pt x="3987" y="16274"/>
                  </a:lnTo>
                  <a:lnTo>
                    <a:pt x="4034" y="15904"/>
                  </a:lnTo>
                  <a:lnTo>
                    <a:pt x="4574" y="12058"/>
                  </a:lnTo>
                  <a:lnTo>
                    <a:pt x="5094" y="8212"/>
                  </a:lnTo>
                  <a:lnTo>
                    <a:pt x="5572" y="4346"/>
                  </a:lnTo>
                  <a:lnTo>
                    <a:pt x="5780" y="2412"/>
                  </a:lnTo>
                  <a:lnTo>
                    <a:pt x="5988" y="479"/>
                  </a:lnTo>
                  <a:lnTo>
                    <a:pt x="1643"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8"/>
            <p:cNvSpPr/>
            <p:nvPr/>
          </p:nvSpPr>
          <p:spPr>
            <a:xfrm>
              <a:off x="5735475" y="1319850"/>
              <a:ext cx="215175" cy="285875"/>
            </a:xfrm>
            <a:custGeom>
              <a:avLst/>
              <a:gdLst/>
              <a:ahLst/>
              <a:cxnLst/>
              <a:rect l="l" t="t" r="r" b="b"/>
              <a:pathLst>
                <a:path w="8607" h="11435" extrusionOk="0">
                  <a:moveTo>
                    <a:pt x="4366" y="0"/>
                  </a:moveTo>
                  <a:lnTo>
                    <a:pt x="4199" y="21"/>
                  </a:lnTo>
                  <a:lnTo>
                    <a:pt x="4012" y="63"/>
                  </a:lnTo>
                  <a:lnTo>
                    <a:pt x="3825" y="104"/>
                  </a:lnTo>
                  <a:lnTo>
                    <a:pt x="3659" y="167"/>
                  </a:lnTo>
                  <a:lnTo>
                    <a:pt x="3493" y="271"/>
                  </a:lnTo>
                  <a:lnTo>
                    <a:pt x="3326" y="395"/>
                  </a:lnTo>
                  <a:lnTo>
                    <a:pt x="3160" y="541"/>
                  </a:lnTo>
                  <a:lnTo>
                    <a:pt x="2994" y="707"/>
                  </a:lnTo>
                  <a:lnTo>
                    <a:pt x="2827" y="894"/>
                  </a:lnTo>
                  <a:lnTo>
                    <a:pt x="2495" y="1352"/>
                  </a:lnTo>
                  <a:lnTo>
                    <a:pt x="2162" y="1850"/>
                  </a:lnTo>
                  <a:lnTo>
                    <a:pt x="1850" y="2391"/>
                  </a:lnTo>
                  <a:lnTo>
                    <a:pt x="1538" y="2973"/>
                  </a:lnTo>
                  <a:lnTo>
                    <a:pt x="1247" y="3555"/>
                  </a:lnTo>
                  <a:lnTo>
                    <a:pt x="998" y="4137"/>
                  </a:lnTo>
                  <a:lnTo>
                    <a:pt x="749" y="4698"/>
                  </a:lnTo>
                  <a:lnTo>
                    <a:pt x="354" y="5676"/>
                  </a:lnTo>
                  <a:lnTo>
                    <a:pt x="83" y="6362"/>
                  </a:lnTo>
                  <a:lnTo>
                    <a:pt x="0" y="6611"/>
                  </a:lnTo>
                  <a:lnTo>
                    <a:pt x="6736" y="11434"/>
                  </a:lnTo>
                  <a:lnTo>
                    <a:pt x="6840" y="11226"/>
                  </a:lnTo>
                  <a:lnTo>
                    <a:pt x="7110" y="10623"/>
                  </a:lnTo>
                  <a:lnTo>
                    <a:pt x="7484" y="9750"/>
                  </a:lnTo>
                  <a:lnTo>
                    <a:pt x="7692" y="9230"/>
                  </a:lnTo>
                  <a:lnTo>
                    <a:pt x="7879" y="8669"/>
                  </a:lnTo>
                  <a:lnTo>
                    <a:pt x="8066" y="8087"/>
                  </a:lnTo>
                  <a:lnTo>
                    <a:pt x="8253" y="7484"/>
                  </a:lnTo>
                  <a:lnTo>
                    <a:pt x="8399" y="6881"/>
                  </a:lnTo>
                  <a:lnTo>
                    <a:pt x="8503" y="6278"/>
                  </a:lnTo>
                  <a:lnTo>
                    <a:pt x="8586" y="5696"/>
                  </a:lnTo>
                  <a:lnTo>
                    <a:pt x="8607" y="5426"/>
                  </a:lnTo>
                  <a:lnTo>
                    <a:pt x="8607" y="5156"/>
                  </a:lnTo>
                  <a:lnTo>
                    <a:pt x="8607" y="4906"/>
                  </a:lnTo>
                  <a:lnTo>
                    <a:pt x="8565" y="4657"/>
                  </a:lnTo>
                  <a:lnTo>
                    <a:pt x="8523" y="4407"/>
                  </a:lnTo>
                  <a:lnTo>
                    <a:pt x="8461" y="4200"/>
                  </a:lnTo>
                  <a:lnTo>
                    <a:pt x="8316" y="3763"/>
                  </a:lnTo>
                  <a:lnTo>
                    <a:pt x="8128" y="3326"/>
                  </a:lnTo>
                  <a:lnTo>
                    <a:pt x="7921" y="2890"/>
                  </a:lnTo>
                  <a:lnTo>
                    <a:pt x="7692" y="2495"/>
                  </a:lnTo>
                  <a:lnTo>
                    <a:pt x="7442" y="2079"/>
                  </a:lnTo>
                  <a:lnTo>
                    <a:pt x="7172" y="1705"/>
                  </a:lnTo>
                  <a:lnTo>
                    <a:pt x="6902" y="1372"/>
                  </a:lnTo>
                  <a:lnTo>
                    <a:pt x="6590" y="1040"/>
                  </a:lnTo>
                  <a:lnTo>
                    <a:pt x="6278" y="769"/>
                  </a:lnTo>
                  <a:lnTo>
                    <a:pt x="5966" y="520"/>
                  </a:lnTo>
                  <a:lnTo>
                    <a:pt x="5613" y="312"/>
                  </a:lnTo>
                  <a:lnTo>
                    <a:pt x="5280" y="167"/>
                  </a:lnTo>
                  <a:lnTo>
                    <a:pt x="5093" y="104"/>
                  </a:lnTo>
                  <a:lnTo>
                    <a:pt x="4927" y="63"/>
                  </a:lnTo>
                  <a:lnTo>
                    <a:pt x="4740" y="21"/>
                  </a:lnTo>
                  <a:lnTo>
                    <a:pt x="45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8"/>
            <p:cNvSpPr/>
            <p:nvPr/>
          </p:nvSpPr>
          <p:spPr>
            <a:xfrm>
              <a:off x="5723500" y="1471600"/>
              <a:ext cx="197525" cy="149175"/>
            </a:xfrm>
            <a:custGeom>
              <a:avLst/>
              <a:gdLst/>
              <a:ahLst/>
              <a:cxnLst/>
              <a:rect l="l" t="t" r="r" b="b"/>
              <a:pathLst>
                <a:path w="7901" h="5967" extrusionOk="0">
                  <a:moveTo>
                    <a:pt x="147" y="1"/>
                  </a:moveTo>
                  <a:lnTo>
                    <a:pt x="1" y="707"/>
                  </a:lnTo>
                  <a:lnTo>
                    <a:pt x="7277" y="5967"/>
                  </a:lnTo>
                  <a:lnTo>
                    <a:pt x="7901" y="5260"/>
                  </a:lnTo>
                  <a:lnTo>
                    <a:pt x="14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8"/>
            <p:cNvSpPr/>
            <p:nvPr/>
          </p:nvSpPr>
          <p:spPr>
            <a:xfrm>
              <a:off x="6145000" y="1675850"/>
              <a:ext cx="106575" cy="133075"/>
            </a:xfrm>
            <a:custGeom>
              <a:avLst/>
              <a:gdLst/>
              <a:ahLst/>
              <a:cxnLst/>
              <a:rect l="l" t="t" r="r" b="b"/>
              <a:pathLst>
                <a:path w="4263" h="5323" extrusionOk="0">
                  <a:moveTo>
                    <a:pt x="3410" y="1"/>
                  </a:moveTo>
                  <a:lnTo>
                    <a:pt x="1" y="1165"/>
                  </a:lnTo>
                  <a:lnTo>
                    <a:pt x="1248" y="5322"/>
                  </a:lnTo>
                  <a:lnTo>
                    <a:pt x="4262" y="3555"/>
                  </a:lnTo>
                  <a:lnTo>
                    <a:pt x="34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5351C907-90F5-352D-EF9F-5D98862E3DB4}"/>
              </a:ext>
            </a:extLst>
          </p:cNvPr>
          <p:cNvSpPr txBox="1"/>
          <p:nvPr/>
        </p:nvSpPr>
        <p:spPr>
          <a:xfrm>
            <a:off x="5711174" y="2687075"/>
            <a:ext cx="3271461" cy="307777"/>
          </a:xfrm>
          <a:prstGeom prst="rect">
            <a:avLst/>
          </a:prstGeom>
          <a:noFill/>
        </p:spPr>
        <p:txBody>
          <a:bodyPr wrap="square" rtlCol="0">
            <a:spAutoFit/>
          </a:bodyPr>
          <a:lstStyle/>
          <a:p>
            <a:r>
              <a:rPr lang="en-US" dirty="0" err="1">
                <a:solidFill>
                  <a:schemeClr val="bg1"/>
                </a:solidFill>
                <a:latin typeface="Abel" panose="02000506030000020004" pitchFamily="2" charset="0"/>
              </a:rPr>
              <a:t>www.linkedin.com</a:t>
            </a:r>
            <a:r>
              <a:rPr lang="en-US" dirty="0">
                <a:solidFill>
                  <a:schemeClr val="bg1"/>
                </a:solidFill>
                <a:latin typeface="Abel" panose="02000506030000020004" pitchFamily="2" charset="0"/>
              </a:rPr>
              <a:t>/in/stephenyan0603/</a:t>
            </a:r>
          </a:p>
        </p:txBody>
      </p:sp>
    </p:spTree>
  </p:cSld>
  <p:clrMapOvr>
    <a:masterClrMapping/>
  </p:clrMapOvr>
  <mc:AlternateContent xmlns:mc="http://schemas.openxmlformats.org/markup-compatibility/2006" xmlns:p14="http://schemas.microsoft.com/office/powerpoint/2010/main">
    <mc:Choice Requires="p14">
      <p:transition spd="slow" p14:dur="2000" advTm="17000"/>
    </mc:Choice>
    <mc:Fallback xmlns="">
      <p:transition spd="slow" advTm="17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5" y="1866150"/>
            <a:ext cx="3094800"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Background</a:t>
            </a:r>
            <a:endParaRPr dirty="0"/>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advTm="2900"/>
    </mc:Choice>
    <mc:Fallback xmlns="">
      <p:transition spd="slow" advTm="29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8"/>
          <p:cNvSpPr txBox="1">
            <a:spLocks noGrp="1"/>
          </p:cNvSpPr>
          <p:nvPr>
            <p:ph type="title"/>
          </p:nvPr>
        </p:nvSpPr>
        <p:spPr>
          <a:xfrm>
            <a:off x="2193775" y="461176"/>
            <a:ext cx="4756500" cy="39517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sz="2000" dirty="0" err="1">
                <a:latin typeface="Abel" panose="02000506030000020004" pitchFamily="2" charset="0"/>
              </a:rPr>
              <a:t>Atliq</a:t>
            </a:r>
            <a:r>
              <a:rPr lang="en-CA" sz="2000" dirty="0">
                <a:latin typeface="Abel" panose="02000506030000020004" pitchFamily="2" charset="0"/>
              </a:rPr>
              <a:t> </a:t>
            </a:r>
            <a:r>
              <a:rPr lang="en-CA" sz="2000" dirty="0" err="1">
                <a:latin typeface="Abel" panose="02000506030000020004" pitchFamily="2" charset="0"/>
              </a:rPr>
              <a:t>Hardwares</a:t>
            </a:r>
            <a:r>
              <a:rPr lang="en-CA" sz="2000" dirty="0">
                <a:latin typeface="Abel" panose="02000506030000020004" pitchFamily="2" charset="0"/>
              </a:rPr>
              <a:t> is one of the leading computer hardware producers in India and many other foreign countries. However, the management needs more insights to make quick and smart data-driven decisions, so now we have 10 </a:t>
            </a:r>
            <a:r>
              <a:rPr lang="en-CA" sz="2000" dirty="0" err="1">
                <a:latin typeface="Abel" panose="02000506030000020004" pitchFamily="2" charset="0"/>
              </a:rPr>
              <a:t>ad_hoc</a:t>
            </a:r>
            <a:r>
              <a:rPr lang="en-CA" sz="2000" dirty="0">
                <a:latin typeface="Abel" panose="02000506030000020004" pitchFamily="2" charset="0"/>
              </a:rPr>
              <a:t> requests from which the team need an analyst to provide insights.</a:t>
            </a:r>
            <a:endParaRPr sz="2000" dirty="0">
              <a:latin typeface="Abel" panose="02000506030000020004"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866"/>
    </mc:Choice>
    <mc:Fallback xmlns="">
      <p:transition spd="slow" advTm="3086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54"/>
          <p:cNvSpPr txBox="1">
            <a:spLocks noGrp="1"/>
          </p:cNvSpPr>
          <p:nvPr>
            <p:ph type="title"/>
          </p:nvPr>
        </p:nvSpPr>
        <p:spPr>
          <a:xfrm>
            <a:off x="713225" y="1866150"/>
            <a:ext cx="3094800"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Database Schema</a:t>
            </a:r>
            <a:endParaRPr dirty="0"/>
          </a:p>
        </p:txBody>
      </p:sp>
      <p:sp>
        <p:nvSpPr>
          <p:cNvPr id="912" name="Google Shape;912;p54"/>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endParaRPr dirty="0"/>
          </a:p>
        </p:txBody>
      </p:sp>
      <p:grpSp>
        <p:nvGrpSpPr>
          <p:cNvPr id="2" name="Google Shape;216;p28">
            <a:extLst>
              <a:ext uri="{FF2B5EF4-FFF2-40B4-BE49-F238E27FC236}">
                <a16:creationId xmlns:a16="http://schemas.microsoft.com/office/drawing/2014/main" id="{A1586EE8-5804-D03B-E78B-1D6A9F2DCCD0}"/>
              </a:ext>
            </a:extLst>
          </p:cNvPr>
          <p:cNvGrpSpPr/>
          <p:nvPr/>
        </p:nvGrpSpPr>
        <p:grpSpPr>
          <a:xfrm>
            <a:off x="5335977" y="1116400"/>
            <a:ext cx="3253860" cy="3565300"/>
            <a:chOff x="709450" y="877500"/>
            <a:chExt cx="3253860" cy="3565300"/>
          </a:xfrm>
        </p:grpSpPr>
        <p:sp>
          <p:nvSpPr>
            <p:cNvPr id="3" name="Google Shape;217;p28">
              <a:extLst>
                <a:ext uri="{FF2B5EF4-FFF2-40B4-BE49-F238E27FC236}">
                  <a16:creationId xmlns:a16="http://schemas.microsoft.com/office/drawing/2014/main" id="{035963CF-7599-CE87-C9DC-181545F2E847}"/>
                </a:ext>
              </a:extLst>
            </p:cNvPr>
            <p:cNvSpPr/>
            <p:nvPr/>
          </p:nvSpPr>
          <p:spPr>
            <a:xfrm>
              <a:off x="974100" y="4197450"/>
              <a:ext cx="2989210" cy="245350"/>
            </a:xfrm>
            <a:custGeom>
              <a:avLst/>
              <a:gdLst/>
              <a:ahLst/>
              <a:cxnLst/>
              <a:rect l="l" t="t" r="r" b="b"/>
              <a:pathLst>
                <a:path w="168264" h="9814" extrusionOk="0">
                  <a:moveTo>
                    <a:pt x="79808" y="1"/>
                  </a:moveTo>
                  <a:lnTo>
                    <a:pt x="75526" y="22"/>
                  </a:lnTo>
                  <a:lnTo>
                    <a:pt x="71327" y="43"/>
                  </a:lnTo>
                  <a:lnTo>
                    <a:pt x="67169" y="84"/>
                  </a:lnTo>
                  <a:lnTo>
                    <a:pt x="63094" y="146"/>
                  </a:lnTo>
                  <a:lnTo>
                    <a:pt x="59103" y="209"/>
                  </a:lnTo>
                  <a:lnTo>
                    <a:pt x="55195" y="292"/>
                  </a:lnTo>
                  <a:lnTo>
                    <a:pt x="51390" y="375"/>
                  </a:lnTo>
                  <a:lnTo>
                    <a:pt x="47648" y="479"/>
                  </a:lnTo>
                  <a:lnTo>
                    <a:pt x="44031" y="583"/>
                  </a:lnTo>
                  <a:lnTo>
                    <a:pt x="40497" y="708"/>
                  </a:lnTo>
                  <a:lnTo>
                    <a:pt x="37088" y="833"/>
                  </a:lnTo>
                  <a:lnTo>
                    <a:pt x="33782" y="978"/>
                  </a:lnTo>
                  <a:lnTo>
                    <a:pt x="30623" y="1124"/>
                  </a:lnTo>
                  <a:lnTo>
                    <a:pt x="27567" y="1269"/>
                  </a:lnTo>
                  <a:lnTo>
                    <a:pt x="24635" y="1435"/>
                  </a:lnTo>
                  <a:lnTo>
                    <a:pt x="21850" y="1602"/>
                  </a:lnTo>
                  <a:lnTo>
                    <a:pt x="19210" y="1789"/>
                  </a:lnTo>
                  <a:lnTo>
                    <a:pt x="16715" y="1976"/>
                  </a:lnTo>
                  <a:lnTo>
                    <a:pt x="14366" y="2163"/>
                  </a:lnTo>
                  <a:lnTo>
                    <a:pt x="12183" y="2350"/>
                  </a:lnTo>
                  <a:lnTo>
                    <a:pt x="10146" y="2558"/>
                  </a:lnTo>
                  <a:lnTo>
                    <a:pt x="8296" y="2787"/>
                  </a:lnTo>
                  <a:lnTo>
                    <a:pt x="6612" y="2995"/>
                  </a:lnTo>
                  <a:lnTo>
                    <a:pt x="5094" y="3223"/>
                  </a:lnTo>
                  <a:lnTo>
                    <a:pt x="3784" y="3452"/>
                  </a:lnTo>
                  <a:lnTo>
                    <a:pt x="2641" y="3681"/>
                  </a:lnTo>
                  <a:lnTo>
                    <a:pt x="2142" y="3805"/>
                  </a:lnTo>
                  <a:lnTo>
                    <a:pt x="1706" y="3909"/>
                  </a:lnTo>
                  <a:lnTo>
                    <a:pt x="1311" y="4034"/>
                  </a:lnTo>
                  <a:lnTo>
                    <a:pt x="957" y="4159"/>
                  </a:lnTo>
                  <a:lnTo>
                    <a:pt x="666" y="4283"/>
                  </a:lnTo>
                  <a:lnTo>
                    <a:pt x="437" y="4408"/>
                  </a:lnTo>
                  <a:lnTo>
                    <a:pt x="250" y="4533"/>
                  </a:lnTo>
                  <a:lnTo>
                    <a:pt x="105" y="4658"/>
                  </a:lnTo>
                  <a:lnTo>
                    <a:pt x="22" y="4782"/>
                  </a:lnTo>
                  <a:lnTo>
                    <a:pt x="1" y="4845"/>
                  </a:lnTo>
                  <a:lnTo>
                    <a:pt x="1" y="4907"/>
                  </a:lnTo>
                  <a:lnTo>
                    <a:pt x="1" y="4969"/>
                  </a:lnTo>
                  <a:lnTo>
                    <a:pt x="22" y="5032"/>
                  </a:lnTo>
                  <a:lnTo>
                    <a:pt x="105" y="5157"/>
                  </a:lnTo>
                  <a:lnTo>
                    <a:pt x="250" y="5281"/>
                  </a:lnTo>
                  <a:lnTo>
                    <a:pt x="437" y="5406"/>
                  </a:lnTo>
                  <a:lnTo>
                    <a:pt x="666" y="5531"/>
                  </a:lnTo>
                  <a:lnTo>
                    <a:pt x="957" y="5655"/>
                  </a:lnTo>
                  <a:lnTo>
                    <a:pt x="1311" y="5780"/>
                  </a:lnTo>
                  <a:lnTo>
                    <a:pt x="1706" y="5905"/>
                  </a:lnTo>
                  <a:lnTo>
                    <a:pt x="2142" y="6009"/>
                  </a:lnTo>
                  <a:lnTo>
                    <a:pt x="2641" y="6134"/>
                  </a:lnTo>
                  <a:lnTo>
                    <a:pt x="3784" y="6362"/>
                  </a:lnTo>
                  <a:lnTo>
                    <a:pt x="5094" y="6591"/>
                  </a:lnTo>
                  <a:lnTo>
                    <a:pt x="6612" y="6820"/>
                  </a:lnTo>
                  <a:lnTo>
                    <a:pt x="8296" y="7028"/>
                  </a:lnTo>
                  <a:lnTo>
                    <a:pt x="10146" y="7256"/>
                  </a:lnTo>
                  <a:lnTo>
                    <a:pt x="12183" y="7464"/>
                  </a:lnTo>
                  <a:lnTo>
                    <a:pt x="14366" y="7651"/>
                  </a:lnTo>
                  <a:lnTo>
                    <a:pt x="16715" y="7838"/>
                  </a:lnTo>
                  <a:lnTo>
                    <a:pt x="19210" y="8025"/>
                  </a:lnTo>
                  <a:lnTo>
                    <a:pt x="21850" y="8212"/>
                  </a:lnTo>
                  <a:lnTo>
                    <a:pt x="24635" y="8379"/>
                  </a:lnTo>
                  <a:lnTo>
                    <a:pt x="27567" y="8545"/>
                  </a:lnTo>
                  <a:lnTo>
                    <a:pt x="30623" y="8691"/>
                  </a:lnTo>
                  <a:lnTo>
                    <a:pt x="33782" y="8836"/>
                  </a:lnTo>
                  <a:lnTo>
                    <a:pt x="37088" y="8982"/>
                  </a:lnTo>
                  <a:lnTo>
                    <a:pt x="40497" y="9106"/>
                  </a:lnTo>
                  <a:lnTo>
                    <a:pt x="44031" y="9231"/>
                  </a:lnTo>
                  <a:lnTo>
                    <a:pt x="47648" y="9335"/>
                  </a:lnTo>
                  <a:lnTo>
                    <a:pt x="51390" y="9439"/>
                  </a:lnTo>
                  <a:lnTo>
                    <a:pt x="55195" y="9522"/>
                  </a:lnTo>
                  <a:lnTo>
                    <a:pt x="59103" y="9605"/>
                  </a:lnTo>
                  <a:lnTo>
                    <a:pt x="63094" y="9668"/>
                  </a:lnTo>
                  <a:lnTo>
                    <a:pt x="67169" y="9709"/>
                  </a:lnTo>
                  <a:lnTo>
                    <a:pt x="71327" y="9772"/>
                  </a:lnTo>
                  <a:lnTo>
                    <a:pt x="75526" y="9792"/>
                  </a:lnTo>
                  <a:lnTo>
                    <a:pt x="79808" y="9813"/>
                  </a:lnTo>
                  <a:lnTo>
                    <a:pt x="88456" y="9813"/>
                  </a:lnTo>
                  <a:lnTo>
                    <a:pt x="92739" y="9792"/>
                  </a:lnTo>
                  <a:lnTo>
                    <a:pt x="96938" y="9772"/>
                  </a:lnTo>
                  <a:lnTo>
                    <a:pt x="101096" y="9709"/>
                  </a:lnTo>
                  <a:lnTo>
                    <a:pt x="105150" y="9668"/>
                  </a:lnTo>
                  <a:lnTo>
                    <a:pt x="109141" y="9605"/>
                  </a:lnTo>
                  <a:lnTo>
                    <a:pt x="113049" y="9522"/>
                  </a:lnTo>
                  <a:lnTo>
                    <a:pt x="116875" y="9439"/>
                  </a:lnTo>
                  <a:lnTo>
                    <a:pt x="120596" y="9335"/>
                  </a:lnTo>
                  <a:lnTo>
                    <a:pt x="124234" y="9231"/>
                  </a:lnTo>
                  <a:lnTo>
                    <a:pt x="127747" y="9106"/>
                  </a:lnTo>
                  <a:lnTo>
                    <a:pt x="131177" y="8982"/>
                  </a:lnTo>
                  <a:lnTo>
                    <a:pt x="134462" y="8836"/>
                  </a:lnTo>
                  <a:lnTo>
                    <a:pt x="137642" y="8691"/>
                  </a:lnTo>
                  <a:lnTo>
                    <a:pt x="140698" y="8545"/>
                  </a:lnTo>
                  <a:lnTo>
                    <a:pt x="143629" y="8379"/>
                  </a:lnTo>
                  <a:lnTo>
                    <a:pt x="146415" y="8212"/>
                  </a:lnTo>
                  <a:lnTo>
                    <a:pt x="149055" y="8025"/>
                  </a:lnTo>
                  <a:lnTo>
                    <a:pt x="151550" y="7838"/>
                  </a:lnTo>
                  <a:lnTo>
                    <a:pt x="153899" y="7651"/>
                  </a:lnTo>
                  <a:lnTo>
                    <a:pt x="156082" y="7464"/>
                  </a:lnTo>
                  <a:lnTo>
                    <a:pt x="158119" y="7256"/>
                  </a:lnTo>
                  <a:lnTo>
                    <a:pt x="159969" y="7028"/>
                  </a:lnTo>
                  <a:lnTo>
                    <a:pt x="161653" y="6820"/>
                  </a:lnTo>
                  <a:lnTo>
                    <a:pt x="163150" y="6591"/>
                  </a:lnTo>
                  <a:lnTo>
                    <a:pt x="164480" y="6362"/>
                  </a:lnTo>
                  <a:lnTo>
                    <a:pt x="165624" y="6134"/>
                  </a:lnTo>
                  <a:lnTo>
                    <a:pt x="166102" y="6009"/>
                  </a:lnTo>
                  <a:lnTo>
                    <a:pt x="166559" y="5905"/>
                  </a:lnTo>
                  <a:lnTo>
                    <a:pt x="166954" y="5780"/>
                  </a:lnTo>
                  <a:lnTo>
                    <a:pt x="167287" y="5655"/>
                  </a:lnTo>
                  <a:lnTo>
                    <a:pt x="167578" y="5531"/>
                  </a:lnTo>
                  <a:lnTo>
                    <a:pt x="167827" y="5406"/>
                  </a:lnTo>
                  <a:lnTo>
                    <a:pt x="168015" y="5281"/>
                  </a:lnTo>
                  <a:lnTo>
                    <a:pt x="168160" y="5157"/>
                  </a:lnTo>
                  <a:lnTo>
                    <a:pt x="168243" y="5032"/>
                  </a:lnTo>
                  <a:lnTo>
                    <a:pt x="168264" y="4969"/>
                  </a:lnTo>
                  <a:lnTo>
                    <a:pt x="168264" y="4907"/>
                  </a:lnTo>
                  <a:lnTo>
                    <a:pt x="168264" y="4845"/>
                  </a:lnTo>
                  <a:lnTo>
                    <a:pt x="168243" y="4782"/>
                  </a:lnTo>
                  <a:lnTo>
                    <a:pt x="168160" y="4658"/>
                  </a:lnTo>
                  <a:lnTo>
                    <a:pt x="168015" y="4533"/>
                  </a:lnTo>
                  <a:lnTo>
                    <a:pt x="167827" y="4408"/>
                  </a:lnTo>
                  <a:lnTo>
                    <a:pt x="167578" y="4283"/>
                  </a:lnTo>
                  <a:lnTo>
                    <a:pt x="167287" y="4159"/>
                  </a:lnTo>
                  <a:lnTo>
                    <a:pt x="166954" y="4034"/>
                  </a:lnTo>
                  <a:lnTo>
                    <a:pt x="166559" y="3909"/>
                  </a:lnTo>
                  <a:lnTo>
                    <a:pt x="166102" y="3805"/>
                  </a:lnTo>
                  <a:lnTo>
                    <a:pt x="165624" y="3681"/>
                  </a:lnTo>
                  <a:lnTo>
                    <a:pt x="164480" y="3452"/>
                  </a:lnTo>
                  <a:lnTo>
                    <a:pt x="163150" y="3223"/>
                  </a:lnTo>
                  <a:lnTo>
                    <a:pt x="161653" y="2995"/>
                  </a:lnTo>
                  <a:lnTo>
                    <a:pt x="159969" y="2787"/>
                  </a:lnTo>
                  <a:lnTo>
                    <a:pt x="158119" y="2558"/>
                  </a:lnTo>
                  <a:lnTo>
                    <a:pt x="156082" y="2350"/>
                  </a:lnTo>
                  <a:lnTo>
                    <a:pt x="153899" y="2163"/>
                  </a:lnTo>
                  <a:lnTo>
                    <a:pt x="151550" y="1976"/>
                  </a:lnTo>
                  <a:lnTo>
                    <a:pt x="149055" y="1789"/>
                  </a:lnTo>
                  <a:lnTo>
                    <a:pt x="146415" y="1602"/>
                  </a:lnTo>
                  <a:lnTo>
                    <a:pt x="143629" y="1435"/>
                  </a:lnTo>
                  <a:lnTo>
                    <a:pt x="140698" y="1269"/>
                  </a:lnTo>
                  <a:lnTo>
                    <a:pt x="137642" y="1124"/>
                  </a:lnTo>
                  <a:lnTo>
                    <a:pt x="134462" y="978"/>
                  </a:lnTo>
                  <a:lnTo>
                    <a:pt x="131177" y="833"/>
                  </a:lnTo>
                  <a:lnTo>
                    <a:pt x="127747" y="708"/>
                  </a:lnTo>
                  <a:lnTo>
                    <a:pt x="124234" y="583"/>
                  </a:lnTo>
                  <a:lnTo>
                    <a:pt x="120596" y="479"/>
                  </a:lnTo>
                  <a:lnTo>
                    <a:pt x="116875" y="375"/>
                  </a:lnTo>
                  <a:lnTo>
                    <a:pt x="113049" y="292"/>
                  </a:lnTo>
                  <a:lnTo>
                    <a:pt x="109141" y="209"/>
                  </a:lnTo>
                  <a:lnTo>
                    <a:pt x="105150" y="146"/>
                  </a:lnTo>
                  <a:lnTo>
                    <a:pt x="101096" y="84"/>
                  </a:lnTo>
                  <a:lnTo>
                    <a:pt x="96938" y="43"/>
                  </a:lnTo>
                  <a:lnTo>
                    <a:pt x="92739" y="22"/>
                  </a:lnTo>
                  <a:lnTo>
                    <a:pt x="88456"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8;p28">
              <a:extLst>
                <a:ext uri="{FF2B5EF4-FFF2-40B4-BE49-F238E27FC236}">
                  <a16:creationId xmlns:a16="http://schemas.microsoft.com/office/drawing/2014/main" id="{C912A560-2D47-488A-0840-3362ADCF2348}"/>
                </a:ext>
              </a:extLst>
            </p:cNvPr>
            <p:cNvSpPr/>
            <p:nvPr/>
          </p:nvSpPr>
          <p:spPr>
            <a:xfrm>
              <a:off x="2783125" y="3943850"/>
              <a:ext cx="126325" cy="226600"/>
            </a:xfrm>
            <a:custGeom>
              <a:avLst/>
              <a:gdLst/>
              <a:ahLst/>
              <a:cxnLst/>
              <a:rect l="l" t="t" r="r" b="b"/>
              <a:pathLst>
                <a:path w="5053" h="9064" extrusionOk="0">
                  <a:moveTo>
                    <a:pt x="1768" y="0"/>
                  </a:moveTo>
                  <a:lnTo>
                    <a:pt x="1" y="7921"/>
                  </a:lnTo>
                  <a:lnTo>
                    <a:pt x="3306" y="9064"/>
                  </a:lnTo>
                  <a:lnTo>
                    <a:pt x="5052" y="1143"/>
                  </a:lnTo>
                  <a:lnTo>
                    <a:pt x="1768"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9;p28">
              <a:extLst>
                <a:ext uri="{FF2B5EF4-FFF2-40B4-BE49-F238E27FC236}">
                  <a16:creationId xmlns:a16="http://schemas.microsoft.com/office/drawing/2014/main" id="{ED25C4C0-553F-647C-3E05-1F837A59528F}"/>
                </a:ext>
              </a:extLst>
            </p:cNvPr>
            <p:cNvSpPr/>
            <p:nvPr/>
          </p:nvSpPr>
          <p:spPr>
            <a:xfrm>
              <a:off x="2783125" y="3943850"/>
              <a:ext cx="126325" cy="226600"/>
            </a:xfrm>
            <a:custGeom>
              <a:avLst/>
              <a:gdLst/>
              <a:ahLst/>
              <a:cxnLst/>
              <a:rect l="l" t="t" r="r" b="b"/>
              <a:pathLst>
                <a:path w="5053" h="9064" fill="none" extrusionOk="0">
                  <a:moveTo>
                    <a:pt x="3306" y="9064"/>
                  </a:moveTo>
                  <a:lnTo>
                    <a:pt x="1" y="7921"/>
                  </a:lnTo>
                  <a:lnTo>
                    <a:pt x="1768" y="0"/>
                  </a:lnTo>
                  <a:lnTo>
                    <a:pt x="5052" y="1143"/>
                  </a:lnTo>
                  <a:lnTo>
                    <a:pt x="3306" y="9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0;p28">
              <a:extLst>
                <a:ext uri="{FF2B5EF4-FFF2-40B4-BE49-F238E27FC236}">
                  <a16:creationId xmlns:a16="http://schemas.microsoft.com/office/drawing/2014/main" id="{20D12262-A1A4-5941-4D80-CD21DC119BDB}"/>
                </a:ext>
              </a:extLst>
            </p:cNvPr>
            <p:cNvSpPr/>
            <p:nvPr/>
          </p:nvSpPr>
          <p:spPr>
            <a:xfrm>
              <a:off x="3440050" y="4029600"/>
              <a:ext cx="109675" cy="201675"/>
            </a:xfrm>
            <a:custGeom>
              <a:avLst/>
              <a:gdLst/>
              <a:ahLst/>
              <a:cxnLst/>
              <a:rect l="l" t="t" r="r" b="b"/>
              <a:pathLst>
                <a:path w="4387" h="8067" extrusionOk="0">
                  <a:moveTo>
                    <a:pt x="0" y="0"/>
                  </a:moveTo>
                  <a:lnTo>
                    <a:pt x="915" y="8066"/>
                  </a:lnTo>
                  <a:lnTo>
                    <a:pt x="4387" y="8066"/>
                  </a:lnTo>
                  <a:lnTo>
                    <a:pt x="3493"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p28">
              <a:extLst>
                <a:ext uri="{FF2B5EF4-FFF2-40B4-BE49-F238E27FC236}">
                  <a16:creationId xmlns:a16="http://schemas.microsoft.com/office/drawing/2014/main" id="{7AF17248-8B94-D109-E3C0-9478BBEDB0CE}"/>
                </a:ext>
              </a:extLst>
            </p:cNvPr>
            <p:cNvSpPr/>
            <p:nvPr/>
          </p:nvSpPr>
          <p:spPr>
            <a:xfrm>
              <a:off x="3440050" y="4029600"/>
              <a:ext cx="109675" cy="201675"/>
            </a:xfrm>
            <a:custGeom>
              <a:avLst/>
              <a:gdLst/>
              <a:ahLst/>
              <a:cxnLst/>
              <a:rect l="l" t="t" r="r" b="b"/>
              <a:pathLst>
                <a:path w="4387" h="8067" fill="none" extrusionOk="0">
                  <a:moveTo>
                    <a:pt x="4387" y="8066"/>
                  </a:moveTo>
                  <a:lnTo>
                    <a:pt x="915" y="8066"/>
                  </a:lnTo>
                  <a:lnTo>
                    <a:pt x="0" y="0"/>
                  </a:lnTo>
                  <a:lnTo>
                    <a:pt x="3493" y="0"/>
                  </a:lnTo>
                  <a:lnTo>
                    <a:pt x="4387" y="8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p28">
              <a:extLst>
                <a:ext uri="{FF2B5EF4-FFF2-40B4-BE49-F238E27FC236}">
                  <a16:creationId xmlns:a16="http://schemas.microsoft.com/office/drawing/2014/main" id="{CE2730A9-6C8D-AA90-5E8F-207223C968A7}"/>
                </a:ext>
              </a:extLst>
            </p:cNvPr>
            <p:cNvSpPr/>
            <p:nvPr/>
          </p:nvSpPr>
          <p:spPr>
            <a:xfrm>
              <a:off x="3294525" y="4220850"/>
              <a:ext cx="285875" cy="99300"/>
            </a:xfrm>
            <a:custGeom>
              <a:avLst/>
              <a:gdLst/>
              <a:ahLst/>
              <a:cxnLst/>
              <a:rect l="l" t="t" r="r" b="b"/>
              <a:pathLst>
                <a:path w="11435" h="3972" extrusionOk="0">
                  <a:moveTo>
                    <a:pt x="6445" y="0"/>
                  </a:moveTo>
                  <a:lnTo>
                    <a:pt x="6300" y="21"/>
                  </a:lnTo>
                  <a:lnTo>
                    <a:pt x="6154" y="63"/>
                  </a:lnTo>
                  <a:lnTo>
                    <a:pt x="6008" y="125"/>
                  </a:lnTo>
                  <a:lnTo>
                    <a:pt x="5884" y="229"/>
                  </a:lnTo>
                  <a:lnTo>
                    <a:pt x="5717" y="375"/>
                  </a:lnTo>
                  <a:lnTo>
                    <a:pt x="5510" y="520"/>
                  </a:lnTo>
                  <a:lnTo>
                    <a:pt x="5281" y="666"/>
                  </a:lnTo>
                  <a:lnTo>
                    <a:pt x="5031" y="811"/>
                  </a:lnTo>
                  <a:lnTo>
                    <a:pt x="4449" y="1102"/>
                  </a:lnTo>
                  <a:lnTo>
                    <a:pt x="3784" y="1373"/>
                  </a:lnTo>
                  <a:lnTo>
                    <a:pt x="3036" y="1643"/>
                  </a:lnTo>
                  <a:lnTo>
                    <a:pt x="2204" y="1913"/>
                  </a:lnTo>
                  <a:lnTo>
                    <a:pt x="1289" y="2162"/>
                  </a:lnTo>
                  <a:lnTo>
                    <a:pt x="312" y="2391"/>
                  </a:lnTo>
                  <a:lnTo>
                    <a:pt x="208" y="2433"/>
                  </a:lnTo>
                  <a:lnTo>
                    <a:pt x="125" y="2495"/>
                  </a:lnTo>
                  <a:lnTo>
                    <a:pt x="63" y="2578"/>
                  </a:lnTo>
                  <a:lnTo>
                    <a:pt x="21" y="2703"/>
                  </a:lnTo>
                  <a:lnTo>
                    <a:pt x="1" y="2807"/>
                  </a:lnTo>
                  <a:lnTo>
                    <a:pt x="1" y="2952"/>
                  </a:lnTo>
                  <a:lnTo>
                    <a:pt x="21" y="3098"/>
                  </a:lnTo>
                  <a:lnTo>
                    <a:pt x="84" y="3223"/>
                  </a:lnTo>
                  <a:lnTo>
                    <a:pt x="146" y="3368"/>
                  </a:lnTo>
                  <a:lnTo>
                    <a:pt x="250" y="3514"/>
                  </a:lnTo>
                  <a:lnTo>
                    <a:pt x="354" y="3638"/>
                  </a:lnTo>
                  <a:lnTo>
                    <a:pt x="520" y="3742"/>
                  </a:lnTo>
                  <a:lnTo>
                    <a:pt x="687" y="3846"/>
                  </a:lnTo>
                  <a:lnTo>
                    <a:pt x="894" y="3909"/>
                  </a:lnTo>
                  <a:lnTo>
                    <a:pt x="1123" y="3950"/>
                  </a:lnTo>
                  <a:lnTo>
                    <a:pt x="1373" y="3971"/>
                  </a:lnTo>
                  <a:lnTo>
                    <a:pt x="2703" y="3950"/>
                  </a:lnTo>
                  <a:lnTo>
                    <a:pt x="4262" y="3909"/>
                  </a:lnTo>
                  <a:lnTo>
                    <a:pt x="5738" y="3867"/>
                  </a:lnTo>
                  <a:lnTo>
                    <a:pt x="8004" y="3867"/>
                  </a:lnTo>
                  <a:lnTo>
                    <a:pt x="9002" y="3909"/>
                  </a:lnTo>
                  <a:lnTo>
                    <a:pt x="9938" y="3930"/>
                  </a:lnTo>
                  <a:lnTo>
                    <a:pt x="10915" y="3971"/>
                  </a:lnTo>
                  <a:lnTo>
                    <a:pt x="11019" y="3950"/>
                  </a:lnTo>
                  <a:lnTo>
                    <a:pt x="11122" y="3930"/>
                  </a:lnTo>
                  <a:lnTo>
                    <a:pt x="11206" y="3867"/>
                  </a:lnTo>
                  <a:lnTo>
                    <a:pt x="11289" y="3805"/>
                  </a:lnTo>
                  <a:lnTo>
                    <a:pt x="11351" y="3722"/>
                  </a:lnTo>
                  <a:lnTo>
                    <a:pt x="11393" y="3638"/>
                  </a:lnTo>
                  <a:lnTo>
                    <a:pt x="11434" y="3555"/>
                  </a:lnTo>
                  <a:lnTo>
                    <a:pt x="11434" y="3451"/>
                  </a:lnTo>
                  <a:lnTo>
                    <a:pt x="11434" y="3347"/>
                  </a:lnTo>
                  <a:lnTo>
                    <a:pt x="10727" y="250"/>
                  </a:lnTo>
                  <a:lnTo>
                    <a:pt x="10707" y="146"/>
                  </a:lnTo>
                  <a:lnTo>
                    <a:pt x="10624" y="84"/>
                  </a:lnTo>
                  <a:lnTo>
                    <a:pt x="10540" y="21"/>
                  </a:lnTo>
                  <a:lnTo>
                    <a:pt x="104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p28">
              <a:extLst>
                <a:ext uri="{FF2B5EF4-FFF2-40B4-BE49-F238E27FC236}">
                  <a16:creationId xmlns:a16="http://schemas.microsoft.com/office/drawing/2014/main" id="{CF718C99-2382-678C-35CE-58EF48EE0FC0}"/>
                </a:ext>
              </a:extLst>
            </p:cNvPr>
            <p:cNvSpPr/>
            <p:nvPr/>
          </p:nvSpPr>
          <p:spPr>
            <a:xfrm>
              <a:off x="2585125" y="4130950"/>
              <a:ext cx="294175" cy="131500"/>
            </a:xfrm>
            <a:custGeom>
              <a:avLst/>
              <a:gdLst/>
              <a:ahLst/>
              <a:cxnLst/>
              <a:rect l="l" t="t" r="r" b="b"/>
              <a:pathLst>
                <a:path w="11767" h="5260" extrusionOk="0">
                  <a:moveTo>
                    <a:pt x="561" y="0"/>
                  </a:moveTo>
                  <a:lnTo>
                    <a:pt x="437" y="21"/>
                  </a:lnTo>
                  <a:lnTo>
                    <a:pt x="333" y="62"/>
                  </a:lnTo>
                  <a:lnTo>
                    <a:pt x="250" y="125"/>
                  </a:lnTo>
                  <a:lnTo>
                    <a:pt x="166" y="229"/>
                  </a:lnTo>
                  <a:lnTo>
                    <a:pt x="104" y="333"/>
                  </a:lnTo>
                  <a:lnTo>
                    <a:pt x="42" y="457"/>
                  </a:lnTo>
                  <a:lnTo>
                    <a:pt x="21" y="603"/>
                  </a:lnTo>
                  <a:lnTo>
                    <a:pt x="0" y="769"/>
                  </a:lnTo>
                  <a:lnTo>
                    <a:pt x="21" y="915"/>
                  </a:lnTo>
                  <a:lnTo>
                    <a:pt x="42" y="1081"/>
                  </a:lnTo>
                  <a:lnTo>
                    <a:pt x="104" y="1247"/>
                  </a:lnTo>
                  <a:lnTo>
                    <a:pt x="208" y="1393"/>
                  </a:lnTo>
                  <a:lnTo>
                    <a:pt x="333" y="1538"/>
                  </a:lnTo>
                  <a:lnTo>
                    <a:pt x="478" y="1684"/>
                  </a:lnTo>
                  <a:lnTo>
                    <a:pt x="686" y="1809"/>
                  </a:lnTo>
                  <a:lnTo>
                    <a:pt x="915" y="1892"/>
                  </a:lnTo>
                  <a:lnTo>
                    <a:pt x="1684" y="2162"/>
                  </a:lnTo>
                  <a:lnTo>
                    <a:pt x="2370" y="2370"/>
                  </a:lnTo>
                  <a:lnTo>
                    <a:pt x="3555" y="2723"/>
                  </a:lnTo>
                  <a:lnTo>
                    <a:pt x="4678" y="3056"/>
                  </a:lnTo>
                  <a:lnTo>
                    <a:pt x="5280" y="3243"/>
                  </a:lnTo>
                  <a:lnTo>
                    <a:pt x="5966" y="3472"/>
                  </a:lnTo>
                  <a:lnTo>
                    <a:pt x="7214" y="3929"/>
                  </a:lnTo>
                  <a:lnTo>
                    <a:pt x="8482" y="4386"/>
                  </a:lnTo>
                  <a:lnTo>
                    <a:pt x="10727" y="5239"/>
                  </a:lnTo>
                  <a:lnTo>
                    <a:pt x="10873" y="5260"/>
                  </a:lnTo>
                  <a:lnTo>
                    <a:pt x="10976" y="5260"/>
                  </a:lnTo>
                  <a:lnTo>
                    <a:pt x="11060" y="5239"/>
                  </a:lnTo>
                  <a:lnTo>
                    <a:pt x="11143" y="5197"/>
                  </a:lnTo>
                  <a:lnTo>
                    <a:pt x="11226" y="5156"/>
                  </a:lnTo>
                  <a:lnTo>
                    <a:pt x="11288" y="5072"/>
                  </a:lnTo>
                  <a:lnTo>
                    <a:pt x="11351" y="4989"/>
                  </a:lnTo>
                  <a:lnTo>
                    <a:pt x="11392" y="4906"/>
                  </a:lnTo>
                  <a:lnTo>
                    <a:pt x="11413" y="4802"/>
                  </a:lnTo>
                  <a:lnTo>
                    <a:pt x="11766" y="1642"/>
                  </a:lnTo>
                  <a:lnTo>
                    <a:pt x="11766" y="1559"/>
                  </a:lnTo>
                  <a:lnTo>
                    <a:pt x="11725" y="1455"/>
                  </a:lnTo>
                  <a:lnTo>
                    <a:pt x="11663" y="1372"/>
                  </a:lnTo>
                  <a:lnTo>
                    <a:pt x="11559" y="1330"/>
                  </a:lnTo>
                  <a:lnTo>
                    <a:pt x="7983" y="83"/>
                  </a:lnTo>
                  <a:lnTo>
                    <a:pt x="7754" y="42"/>
                  </a:lnTo>
                  <a:lnTo>
                    <a:pt x="7526" y="21"/>
                  </a:lnTo>
                  <a:lnTo>
                    <a:pt x="7318" y="42"/>
                  </a:lnTo>
                  <a:lnTo>
                    <a:pt x="7089" y="83"/>
                  </a:lnTo>
                  <a:lnTo>
                    <a:pt x="6611" y="187"/>
                  </a:lnTo>
                  <a:lnTo>
                    <a:pt x="6154" y="249"/>
                  </a:lnTo>
                  <a:lnTo>
                    <a:pt x="5717" y="312"/>
                  </a:lnTo>
                  <a:lnTo>
                    <a:pt x="5322" y="333"/>
                  </a:lnTo>
                  <a:lnTo>
                    <a:pt x="4948" y="353"/>
                  </a:lnTo>
                  <a:lnTo>
                    <a:pt x="4574" y="353"/>
                  </a:lnTo>
                  <a:lnTo>
                    <a:pt x="3846" y="333"/>
                  </a:lnTo>
                  <a:lnTo>
                    <a:pt x="3139" y="249"/>
                  </a:lnTo>
                  <a:lnTo>
                    <a:pt x="2370" y="166"/>
                  </a:lnTo>
                  <a:lnTo>
                    <a:pt x="1518" y="83"/>
                  </a:lnTo>
                  <a:lnTo>
                    <a:pt x="5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4;p28">
              <a:extLst>
                <a:ext uri="{FF2B5EF4-FFF2-40B4-BE49-F238E27FC236}">
                  <a16:creationId xmlns:a16="http://schemas.microsoft.com/office/drawing/2014/main" id="{AE949B3D-ABAA-D950-17F0-4554BC11D301}"/>
                </a:ext>
              </a:extLst>
            </p:cNvPr>
            <p:cNvSpPr/>
            <p:nvPr/>
          </p:nvSpPr>
          <p:spPr>
            <a:xfrm>
              <a:off x="2552900" y="1519875"/>
              <a:ext cx="747375" cy="434500"/>
            </a:xfrm>
            <a:custGeom>
              <a:avLst/>
              <a:gdLst/>
              <a:ahLst/>
              <a:cxnLst/>
              <a:rect l="l" t="t" r="r" b="b"/>
              <a:pathLst>
                <a:path w="29895" h="17380" extrusionOk="0">
                  <a:moveTo>
                    <a:pt x="25487" y="1"/>
                  </a:moveTo>
                  <a:lnTo>
                    <a:pt x="24115" y="1373"/>
                  </a:lnTo>
                  <a:lnTo>
                    <a:pt x="22681" y="2745"/>
                  </a:lnTo>
                  <a:lnTo>
                    <a:pt x="21267" y="4096"/>
                  </a:lnTo>
                  <a:lnTo>
                    <a:pt x="19812" y="5426"/>
                  </a:lnTo>
                  <a:lnTo>
                    <a:pt x="18357" y="6736"/>
                  </a:lnTo>
                  <a:lnTo>
                    <a:pt x="16860" y="7983"/>
                  </a:lnTo>
                  <a:lnTo>
                    <a:pt x="16132" y="8586"/>
                  </a:lnTo>
                  <a:lnTo>
                    <a:pt x="15384" y="9168"/>
                  </a:lnTo>
                  <a:lnTo>
                    <a:pt x="14615" y="9730"/>
                  </a:lnTo>
                  <a:lnTo>
                    <a:pt x="13866" y="10270"/>
                  </a:lnTo>
                  <a:lnTo>
                    <a:pt x="13097" y="10769"/>
                  </a:lnTo>
                  <a:lnTo>
                    <a:pt x="12723" y="10998"/>
                  </a:lnTo>
                  <a:lnTo>
                    <a:pt x="12369" y="11206"/>
                  </a:lnTo>
                  <a:lnTo>
                    <a:pt x="11995" y="11414"/>
                  </a:lnTo>
                  <a:lnTo>
                    <a:pt x="11642" y="11601"/>
                  </a:lnTo>
                  <a:lnTo>
                    <a:pt x="11288" y="11746"/>
                  </a:lnTo>
                  <a:lnTo>
                    <a:pt x="10977" y="11892"/>
                  </a:lnTo>
                  <a:lnTo>
                    <a:pt x="10665" y="11996"/>
                  </a:lnTo>
                  <a:lnTo>
                    <a:pt x="10353" y="12100"/>
                  </a:lnTo>
                  <a:lnTo>
                    <a:pt x="10020" y="12162"/>
                  </a:lnTo>
                  <a:lnTo>
                    <a:pt x="9688" y="12204"/>
                  </a:lnTo>
                  <a:lnTo>
                    <a:pt x="9355" y="12245"/>
                  </a:lnTo>
                  <a:lnTo>
                    <a:pt x="9043" y="12245"/>
                  </a:lnTo>
                  <a:lnTo>
                    <a:pt x="8711" y="12224"/>
                  </a:lnTo>
                  <a:lnTo>
                    <a:pt x="8378" y="12183"/>
                  </a:lnTo>
                  <a:lnTo>
                    <a:pt x="7983" y="12100"/>
                  </a:lnTo>
                  <a:lnTo>
                    <a:pt x="7588" y="12016"/>
                  </a:lnTo>
                  <a:lnTo>
                    <a:pt x="7193" y="11913"/>
                  </a:lnTo>
                  <a:lnTo>
                    <a:pt x="6798" y="11788"/>
                  </a:lnTo>
                  <a:lnTo>
                    <a:pt x="6424" y="11642"/>
                  </a:lnTo>
                  <a:lnTo>
                    <a:pt x="6050" y="11476"/>
                  </a:lnTo>
                  <a:lnTo>
                    <a:pt x="5696" y="11289"/>
                  </a:lnTo>
                  <a:lnTo>
                    <a:pt x="5343" y="11102"/>
                  </a:lnTo>
                  <a:lnTo>
                    <a:pt x="4553" y="10644"/>
                  </a:lnTo>
                  <a:lnTo>
                    <a:pt x="3825" y="10146"/>
                  </a:lnTo>
                  <a:lnTo>
                    <a:pt x="3451" y="9875"/>
                  </a:lnTo>
                  <a:lnTo>
                    <a:pt x="3077" y="9605"/>
                  </a:lnTo>
                  <a:lnTo>
                    <a:pt x="2391" y="9064"/>
                  </a:lnTo>
                  <a:lnTo>
                    <a:pt x="0" y="10873"/>
                  </a:lnTo>
                  <a:lnTo>
                    <a:pt x="312" y="11393"/>
                  </a:lnTo>
                  <a:lnTo>
                    <a:pt x="645" y="11871"/>
                  </a:lnTo>
                  <a:lnTo>
                    <a:pt x="977" y="12328"/>
                  </a:lnTo>
                  <a:lnTo>
                    <a:pt x="1331" y="12765"/>
                  </a:lnTo>
                  <a:lnTo>
                    <a:pt x="1705" y="13201"/>
                  </a:lnTo>
                  <a:lnTo>
                    <a:pt x="2100" y="13617"/>
                  </a:lnTo>
                  <a:lnTo>
                    <a:pt x="2495" y="14033"/>
                  </a:lnTo>
                  <a:lnTo>
                    <a:pt x="2911" y="14428"/>
                  </a:lnTo>
                  <a:lnTo>
                    <a:pt x="3389" y="14823"/>
                  </a:lnTo>
                  <a:lnTo>
                    <a:pt x="3867" y="15197"/>
                  </a:lnTo>
                  <a:lnTo>
                    <a:pt x="4387" y="15551"/>
                  </a:lnTo>
                  <a:lnTo>
                    <a:pt x="4906" y="15883"/>
                  </a:lnTo>
                  <a:lnTo>
                    <a:pt x="5447" y="16174"/>
                  </a:lnTo>
                  <a:lnTo>
                    <a:pt x="5987" y="16444"/>
                  </a:lnTo>
                  <a:lnTo>
                    <a:pt x="6569" y="16694"/>
                  </a:lnTo>
                  <a:lnTo>
                    <a:pt x="7151" y="16902"/>
                  </a:lnTo>
                  <a:lnTo>
                    <a:pt x="7796" y="17110"/>
                  </a:lnTo>
                  <a:lnTo>
                    <a:pt x="8482" y="17234"/>
                  </a:lnTo>
                  <a:lnTo>
                    <a:pt x="9147" y="17338"/>
                  </a:lnTo>
                  <a:lnTo>
                    <a:pt x="9833" y="17380"/>
                  </a:lnTo>
                  <a:lnTo>
                    <a:pt x="10519" y="17380"/>
                  </a:lnTo>
                  <a:lnTo>
                    <a:pt x="11205" y="17338"/>
                  </a:lnTo>
                  <a:lnTo>
                    <a:pt x="11871" y="17234"/>
                  </a:lnTo>
                  <a:lnTo>
                    <a:pt x="12557" y="17089"/>
                  </a:lnTo>
                  <a:lnTo>
                    <a:pt x="13201" y="16881"/>
                  </a:lnTo>
                  <a:lnTo>
                    <a:pt x="13804" y="16673"/>
                  </a:lnTo>
                  <a:lnTo>
                    <a:pt x="14365" y="16424"/>
                  </a:lnTo>
                  <a:lnTo>
                    <a:pt x="14906" y="16174"/>
                  </a:lnTo>
                  <a:lnTo>
                    <a:pt x="15425" y="15925"/>
                  </a:lnTo>
                  <a:lnTo>
                    <a:pt x="15924" y="15675"/>
                  </a:lnTo>
                  <a:lnTo>
                    <a:pt x="16423" y="15384"/>
                  </a:lnTo>
                  <a:lnTo>
                    <a:pt x="16922" y="15093"/>
                  </a:lnTo>
                  <a:lnTo>
                    <a:pt x="17837" y="14511"/>
                  </a:lnTo>
                  <a:lnTo>
                    <a:pt x="18731" y="13929"/>
                  </a:lnTo>
                  <a:lnTo>
                    <a:pt x="19604" y="13305"/>
                  </a:lnTo>
                  <a:lnTo>
                    <a:pt x="20477" y="12682"/>
                  </a:lnTo>
                  <a:lnTo>
                    <a:pt x="21329" y="12037"/>
                  </a:lnTo>
                  <a:lnTo>
                    <a:pt x="22182" y="11372"/>
                  </a:lnTo>
                  <a:lnTo>
                    <a:pt x="23013" y="10686"/>
                  </a:lnTo>
                  <a:lnTo>
                    <a:pt x="23824" y="10000"/>
                  </a:lnTo>
                  <a:lnTo>
                    <a:pt x="25383" y="8607"/>
                  </a:lnTo>
                  <a:lnTo>
                    <a:pt x="26152" y="7900"/>
                  </a:lnTo>
                  <a:lnTo>
                    <a:pt x="26921" y="7173"/>
                  </a:lnTo>
                  <a:lnTo>
                    <a:pt x="27670" y="6445"/>
                  </a:lnTo>
                  <a:lnTo>
                    <a:pt x="28418" y="5718"/>
                  </a:lnTo>
                  <a:lnTo>
                    <a:pt x="29146" y="4969"/>
                  </a:lnTo>
                  <a:lnTo>
                    <a:pt x="29894" y="4179"/>
                  </a:lnTo>
                  <a:lnTo>
                    <a:pt x="254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5;p28">
              <a:extLst>
                <a:ext uri="{FF2B5EF4-FFF2-40B4-BE49-F238E27FC236}">
                  <a16:creationId xmlns:a16="http://schemas.microsoft.com/office/drawing/2014/main" id="{1521B717-0254-A4C0-1705-4ED8D7BD52D5}"/>
                </a:ext>
              </a:extLst>
            </p:cNvPr>
            <p:cNvSpPr/>
            <p:nvPr/>
          </p:nvSpPr>
          <p:spPr>
            <a:xfrm>
              <a:off x="2552900" y="1519875"/>
              <a:ext cx="747375" cy="434500"/>
            </a:xfrm>
            <a:custGeom>
              <a:avLst/>
              <a:gdLst/>
              <a:ahLst/>
              <a:cxnLst/>
              <a:rect l="l" t="t" r="r" b="b"/>
              <a:pathLst>
                <a:path w="29895" h="17380" fill="none" extrusionOk="0">
                  <a:moveTo>
                    <a:pt x="29894" y="4179"/>
                  </a:moveTo>
                  <a:lnTo>
                    <a:pt x="29894" y="4179"/>
                  </a:lnTo>
                  <a:lnTo>
                    <a:pt x="29146" y="4969"/>
                  </a:lnTo>
                  <a:lnTo>
                    <a:pt x="28418" y="5718"/>
                  </a:lnTo>
                  <a:lnTo>
                    <a:pt x="27670" y="6445"/>
                  </a:lnTo>
                  <a:lnTo>
                    <a:pt x="26921" y="7173"/>
                  </a:lnTo>
                  <a:lnTo>
                    <a:pt x="26921" y="7173"/>
                  </a:lnTo>
                  <a:lnTo>
                    <a:pt x="26152" y="7900"/>
                  </a:lnTo>
                  <a:lnTo>
                    <a:pt x="25383" y="8607"/>
                  </a:lnTo>
                  <a:lnTo>
                    <a:pt x="23824" y="10000"/>
                  </a:lnTo>
                  <a:lnTo>
                    <a:pt x="23824" y="10000"/>
                  </a:lnTo>
                  <a:lnTo>
                    <a:pt x="23013" y="10686"/>
                  </a:lnTo>
                  <a:lnTo>
                    <a:pt x="22182" y="11372"/>
                  </a:lnTo>
                  <a:lnTo>
                    <a:pt x="21329" y="12037"/>
                  </a:lnTo>
                  <a:lnTo>
                    <a:pt x="20477" y="12682"/>
                  </a:lnTo>
                  <a:lnTo>
                    <a:pt x="19604" y="13305"/>
                  </a:lnTo>
                  <a:lnTo>
                    <a:pt x="18731" y="13929"/>
                  </a:lnTo>
                  <a:lnTo>
                    <a:pt x="17837" y="14511"/>
                  </a:lnTo>
                  <a:lnTo>
                    <a:pt x="16922" y="15093"/>
                  </a:lnTo>
                  <a:lnTo>
                    <a:pt x="16922" y="15093"/>
                  </a:lnTo>
                  <a:lnTo>
                    <a:pt x="16423" y="15384"/>
                  </a:lnTo>
                  <a:lnTo>
                    <a:pt x="15924" y="15675"/>
                  </a:lnTo>
                  <a:lnTo>
                    <a:pt x="15425" y="15925"/>
                  </a:lnTo>
                  <a:lnTo>
                    <a:pt x="14906" y="16174"/>
                  </a:lnTo>
                  <a:lnTo>
                    <a:pt x="14906" y="16174"/>
                  </a:lnTo>
                  <a:lnTo>
                    <a:pt x="14365" y="16424"/>
                  </a:lnTo>
                  <a:lnTo>
                    <a:pt x="13804" y="16673"/>
                  </a:lnTo>
                  <a:lnTo>
                    <a:pt x="13201" y="16881"/>
                  </a:lnTo>
                  <a:lnTo>
                    <a:pt x="13201" y="16881"/>
                  </a:lnTo>
                  <a:lnTo>
                    <a:pt x="12557" y="17089"/>
                  </a:lnTo>
                  <a:lnTo>
                    <a:pt x="12557" y="17089"/>
                  </a:lnTo>
                  <a:lnTo>
                    <a:pt x="11871" y="17234"/>
                  </a:lnTo>
                  <a:lnTo>
                    <a:pt x="11205" y="17338"/>
                  </a:lnTo>
                  <a:lnTo>
                    <a:pt x="10519" y="17380"/>
                  </a:lnTo>
                  <a:lnTo>
                    <a:pt x="9833" y="17380"/>
                  </a:lnTo>
                  <a:lnTo>
                    <a:pt x="9147" y="17338"/>
                  </a:lnTo>
                  <a:lnTo>
                    <a:pt x="8482" y="17234"/>
                  </a:lnTo>
                  <a:lnTo>
                    <a:pt x="7796" y="17110"/>
                  </a:lnTo>
                  <a:lnTo>
                    <a:pt x="7151" y="16902"/>
                  </a:lnTo>
                  <a:lnTo>
                    <a:pt x="7151" y="16902"/>
                  </a:lnTo>
                  <a:lnTo>
                    <a:pt x="6569" y="16694"/>
                  </a:lnTo>
                  <a:lnTo>
                    <a:pt x="5987" y="16444"/>
                  </a:lnTo>
                  <a:lnTo>
                    <a:pt x="5447" y="16174"/>
                  </a:lnTo>
                  <a:lnTo>
                    <a:pt x="4906" y="15883"/>
                  </a:lnTo>
                  <a:lnTo>
                    <a:pt x="4387" y="15551"/>
                  </a:lnTo>
                  <a:lnTo>
                    <a:pt x="3867" y="15197"/>
                  </a:lnTo>
                  <a:lnTo>
                    <a:pt x="3389" y="14823"/>
                  </a:lnTo>
                  <a:lnTo>
                    <a:pt x="2911" y="14428"/>
                  </a:lnTo>
                  <a:lnTo>
                    <a:pt x="2911" y="14428"/>
                  </a:lnTo>
                  <a:lnTo>
                    <a:pt x="2495" y="14033"/>
                  </a:lnTo>
                  <a:lnTo>
                    <a:pt x="2100" y="13617"/>
                  </a:lnTo>
                  <a:lnTo>
                    <a:pt x="1705" y="13201"/>
                  </a:lnTo>
                  <a:lnTo>
                    <a:pt x="1331" y="12765"/>
                  </a:lnTo>
                  <a:lnTo>
                    <a:pt x="1331" y="12765"/>
                  </a:lnTo>
                  <a:lnTo>
                    <a:pt x="977" y="12328"/>
                  </a:lnTo>
                  <a:lnTo>
                    <a:pt x="645" y="11871"/>
                  </a:lnTo>
                  <a:lnTo>
                    <a:pt x="645" y="11871"/>
                  </a:lnTo>
                  <a:lnTo>
                    <a:pt x="312" y="11393"/>
                  </a:lnTo>
                  <a:lnTo>
                    <a:pt x="0" y="10873"/>
                  </a:lnTo>
                  <a:lnTo>
                    <a:pt x="2391" y="9064"/>
                  </a:lnTo>
                  <a:lnTo>
                    <a:pt x="3077" y="9605"/>
                  </a:lnTo>
                  <a:lnTo>
                    <a:pt x="3077" y="9605"/>
                  </a:lnTo>
                  <a:lnTo>
                    <a:pt x="3451" y="9875"/>
                  </a:lnTo>
                  <a:lnTo>
                    <a:pt x="3825" y="10146"/>
                  </a:lnTo>
                  <a:lnTo>
                    <a:pt x="3825" y="10146"/>
                  </a:lnTo>
                  <a:lnTo>
                    <a:pt x="4553" y="10644"/>
                  </a:lnTo>
                  <a:lnTo>
                    <a:pt x="5343" y="11102"/>
                  </a:lnTo>
                  <a:lnTo>
                    <a:pt x="5343" y="11102"/>
                  </a:lnTo>
                  <a:lnTo>
                    <a:pt x="5696" y="11289"/>
                  </a:lnTo>
                  <a:lnTo>
                    <a:pt x="6050" y="11476"/>
                  </a:lnTo>
                  <a:lnTo>
                    <a:pt x="6424" y="11642"/>
                  </a:lnTo>
                  <a:lnTo>
                    <a:pt x="6798" y="11788"/>
                  </a:lnTo>
                  <a:lnTo>
                    <a:pt x="7193" y="11913"/>
                  </a:lnTo>
                  <a:lnTo>
                    <a:pt x="7588" y="12016"/>
                  </a:lnTo>
                  <a:lnTo>
                    <a:pt x="7983" y="12100"/>
                  </a:lnTo>
                  <a:lnTo>
                    <a:pt x="8378" y="12183"/>
                  </a:lnTo>
                  <a:lnTo>
                    <a:pt x="8378" y="12183"/>
                  </a:lnTo>
                  <a:lnTo>
                    <a:pt x="8711" y="12224"/>
                  </a:lnTo>
                  <a:lnTo>
                    <a:pt x="9043" y="12245"/>
                  </a:lnTo>
                  <a:lnTo>
                    <a:pt x="9355" y="12245"/>
                  </a:lnTo>
                  <a:lnTo>
                    <a:pt x="9688" y="12204"/>
                  </a:lnTo>
                  <a:lnTo>
                    <a:pt x="10020" y="12162"/>
                  </a:lnTo>
                  <a:lnTo>
                    <a:pt x="10353" y="12100"/>
                  </a:lnTo>
                  <a:lnTo>
                    <a:pt x="10665" y="11996"/>
                  </a:lnTo>
                  <a:lnTo>
                    <a:pt x="10977" y="11892"/>
                  </a:lnTo>
                  <a:lnTo>
                    <a:pt x="11288" y="11746"/>
                  </a:lnTo>
                  <a:lnTo>
                    <a:pt x="11642" y="11601"/>
                  </a:lnTo>
                  <a:lnTo>
                    <a:pt x="11642" y="11601"/>
                  </a:lnTo>
                  <a:lnTo>
                    <a:pt x="11995" y="11414"/>
                  </a:lnTo>
                  <a:lnTo>
                    <a:pt x="12369" y="11206"/>
                  </a:lnTo>
                  <a:lnTo>
                    <a:pt x="12369" y="11206"/>
                  </a:lnTo>
                  <a:lnTo>
                    <a:pt x="12723" y="10998"/>
                  </a:lnTo>
                  <a:lnTo>
                    <a:pt x="13097" y="10769"/>
                  </a:lnTo>
                  <a:lnTo>
                    <a:pt x="13866" y="10270"/>
                  </a:lnTo>
                  <a:lnTo>
                    <a:pt x="13866" y="10270"/>
                  </a:lnTo>
                  <a:lnTo>
                    <a:pt x="14615" y="9730"/>
                  </a:lnTo>
                  <a:lnTo>
                    <a:pt x="15384" y="9168"/>
                  </a:lnTo>
                  <a:lnTo>
                    <a:pt x="16132" y="8586"/>
                  </a:lnTo>
                  <a:lnTo>
                    <a:pt x="16860" y="7983"/>
                  </a:lnTo>
                  <a:lnTo>
                    <a:pt x="16860" y="7983"/>
                  </a:lnTo>
                  <a:lnTo>
                    <a:pt x="18357" y="6736"/>
                  </a:lnTo>
                  <a:lnTo>
                    <a:pt x="19812" y="5426"/>
                  </a:lnTo>
                  <a:lnTo>
                    <a:pt x="19812" y="5426"/>
                  </a:lnTo>
                  <a:lnTo>
                    <a:pt x="21267" y="4096"/>
                  </a:lnTo>
                  <a:lnTo>
                    <a:pt x="22681" y="2745"/>
                  </a:lnTo>
                  <a:lnTo>
                    <a:pt x="22681" y="2745"/>
                  </a:lnTo>
                  <a:lnTo>
                    <a:pt x="24115" y="1373"/>
                  </a:lnTo>
                  <a:lnTo>
                    <a:pt x="25487" y="1"/>
                  </a:lnTo>
                  <a:lnTo>
                    <a:pt x="29894" y="41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6;p28">
              <a:extLst>
                <a:ext uri="{FF2B5EF4-FFF2-40B4-BE49-F238E27FC236}">
                  <a16:creationId xmlns:a16="http://schemas.microsoft.com/office/drawing/2014/main" id="{C6D3DF0F-36DF-2142-4D0E-8BB31AAFFDD2}"/>
                </a:ext>
              </a:extLst>
            </p:cNvPr>
            <p:cNvSpPr/>
            <p:nvPr/>
          </p:nvSpPr>
          <p:spPr>
            <a:xfrm>
              <a:off x="2504550" y="1669025"/>
              <a:ext cx="108650" cy="149200"/>
            </a:xfrm>
            <a:custGeom>
              <a:avLst/>
              <a:gdLst/>
              <a:ahLst/>
              <a:cxnLst/>
              <a:rect l="l" t="t" r="r" b="b"/>
              <a:pathLst>
                <a:path w="4346" h="5968" extrusionOk="0">
                  <a:moveTo>
                    <a:pt x="2184" y="1"/>
                  </a:move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lnTo>
                    <a:pt x="2184"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7;p28">
              <a:extLst>
                <a:ext uri="{FF2B5EF4-FFF2-40B4-BE49-F238E27FC236}">
                  <a16:creationId xmlns:a16="http://schemas.microsoft.com/office/drawing/2014/main" id="{2AB9FFC8-9C16-A2BC-0DA9-06E278514FAC}"/>
                </a:ext>
              </a:extLst>
            </p:cNvPr>
            <p:cNvSpPr/>
            <p:nvPr/>
          </p:nvSpPr>
          <p:spPr>
            <a:xfrm>
              <a:off x="2504550" y="1669025"/>
              <a:ext cx="108650" cy="149200"/>
            </a:xfrm>
            <a:custGeom>
              <a:avLst/>
              <a:gdLst/>
              <a:ahLst/>
              <a:cxnLst/>
              <a:rect l="l" t="t" r="r" b="b"/>
              <a:pathLst>
                <a:path w="4346" h="5968" fill="none" extrusionOk="0">
                  <a:moveTo>
                    <a:pt x="4346" y="3369"/>
                  </a:moveTo>
                  <a:lnTo>
                    <a:pt x="2184" y="1"/>
                  </a:lnTo>
                  <a:lnTo>
                    <a:pt x="1" y="4200"/>
                  </a:ln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p28">
              <a:extLst>
                <a:ext uri="{FF2B5EF4-FFF2-40B4-BE49-F238E27FC236}">
                  <a16:creationId xmlns:a16="http://schemas.microsoft.com/office/drawing/2014/main" id="{6E99A5CA-7F7B-0329-DE60-BD2DB27E53F7}"/>
                </a:ext>
              </a:extLst>
            </p:cNvPr>
            <p:cNvSpPr/>
            <p:nvPr/>
          </p:nvSpPr>
          <p:spPr>
            <a:xfrm>
              <a:off x="2464025" y="1654475"/>
              <a:ext cx="94600" cy="119575"/>
            </a:xfrm>
            <a:custGeom>
              <a:avLst/>
              <a:gdLst/>
              <a:ahLst/>
              <a:cxnLst/>
              <a:rect l="l" t="t" r="r" b="b"/>
              <a:pathLst>
                <a:path w="3784" h="4783" extrusionOk="0">
                  <a:moveTo>
                    <a:pt x="1185" y="1"/>
                  </a:moveTo>
                  <a:lnTo>
                    <a:pt x="0" y="2953"/>
                  </a:lnTo>
                  <a:lnTo>
                    <a:pt x="1601" y="4782"/>
                  </a:lnTo>
                  <a:lnTo>
                    <a:pt x="3784" y="583"/>
                  </a:lnTo>
                  <a:lnTo>
                    <a:pt x="1185"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p28">
              <a:extLst>
                <a:ext uri="{FF2B5EF4-FFF2-40B4-BE49-F238E27FC236}">
                  <a16:creationId xmlns:a16="http://schemas.microsoft.com/office/drawing/2014/main" id="{C0C96EBB-7AEC-45AB-C796-DD05D8B250B0}"/>
                </a:ext>
              </a:extLst>
            </p:cNvPr>
            <p:cNvSpPr/>
            <p:nvPr/>
          </p:nvSpPr>
          <p:spPr>
            <a:xfrm>
              <a:off x="2464025" y="1654475"/>
              <a:ext cx="94600" cy="119575"/>
            </a:xfrm>
            <a:custGeom>
              <a:avLst/>
              <a:gdLst/>
              <a:ahLst/>
              <a:cxnLst/>
              <a:rect l="l" t="t" r="r" b="b"/>
              <a:pathLst>
                <a:path w="3784" h="4783" fill="none" extrusionOk="0">
                  <a:moveTo>
                    <a:pt x="1185" y="1"/>
                  </a:moveTo>
                  <a:lnTo>
                    <a:pt x="0" y="2953"/>
                  </a:lnTo>
                  <a:lnTo>
                    <a:pt x="1601" y="4782"/>
                  </a:lnTo>
                  <a:lnTo>
                    <a:pt x="3784" y="583"/>
                  </a:lnTo>
                  <a:lnTo>
                    <a:pt x="1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p28">
              <a:extLst>
                <a:ext uri="{FF2B5EF4-FFF2-40B4-BE49-F238E27FC236}">
                  <a16:creationId xmlns:a16="http://schemas.microsoft.com/office/drawing/2014/main" id="{0C4FC85C-4AB0-1658-37E8-56C8A8BB6ED4}"/>
                </a:ext>
              </a:extLst>
            </p:cNvPr>
            <p:cNvSpPr/>
            <p:nvPr/>
          </p:nvSpPr>
          <p:spPr>
            <a:xfrm>
              <a:off x="2887075" y="4054550"/>
              <a:ext cx="4175" cy="19775"/>
            </a:xfrm>
            <a:custGeom>
              <a:avLst/>
              <a:gdLst/>
              <a:ahLst/>
              <a:cxnLst/>
              <a:rect l="l" t="t" r="r" b="b"/>
              <a:pathLst>
                <a:path w="167" h="791" extrusionOk="0">
                  <a:moveTo>
                    <a:pt x="167" y="0"/>
                  </a:moveTo>
                  <a:lnTo>
                    <a:pt x="0" y="790"/>
                  </a:lnTo>
                  <a:lnTo>
                    <a:pt x="0" y="790"/>
                  </a:lnTo>
                  <a:lnTo>
                    <a:pt x="167" y="0"/>
                  </a:lnTo>
                  <a:lnTo>
                    <a:pt x="16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p28">
              <a:extLst>
                <a:ext uri="{FF2B5EF4-FFF2-40B4-BE49-F238E27FC236}">
                  <a16:creationId xmlns:a16="http://schemas.microsoft.com/office/drawing/2014/main" id="{DA156761-73D6-32D7-4CCD-7952A8AFD0B4}"/>
                </a:ext>
              </a:extLst>
            </p:cNvPr>
            <p:cNvSpPr/>
            <p:nvPr/>
          </p:nvSpPr>
          <p:spPr>
            <a:xfrm>
              <a:off x="2887075" y="4054550"/>
              <a:ext cx="4175" cy="19775"/>
            </a:xfrm>
            <a:custGeom>
              <a:avLst/>
              <a:gdLst/>
              <a:ahLst/>
              <a:cxnLst/>
              <a:rect l="l" t="t" r="r" b="b"/>
              <a:pathLst>
                <a:path w="167" h="791" fill="none" extrusionOk="0">
                  <a:moveTo>
                    <a:pt x="167" y="0"/>
                  </a:moveTo>
                  <a:lnTo>
                    <a:pt x="0" y="790"/>
                  </a:lnTo>
                  <a:lnTo>
                    <a:pt x="0" y="790"/>
                  </a:lnTo>
                  <a:lnTo>
                    <a:pt x="167" y="0"/>
                  </a:lnTo>
                  <a:lnTo>
                    <a:pt x="1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2;p28">
              <a:extLst>
                <a:ext uri="{FF2B5EF4-FFF2-40B4-BE49-F238E27FC236}">
                  <a16:creationId xmlns:a16="http://schemas.microsoft.com/office/drawing/2014/main" id="{2CB825A5-644F-9A55-6F1E-C3C3909704B9}"/>
                </a:ext>
              </a:extLst>
            </p:cNvPr>
            <p:cNvSpPr/>
            <p:nvPr/>
          </p:nvSpPr>
          <p:spPr>
            <a:xfrm>
              <a:off x="2804425" y="4025950"/>
              <a:ext cx="86825" cy="48375"/>
            </a:xfrm>
            <a:custGeom>
              <a:avLst/>
              <a:gdLst/>
              <a:ahLst/>
              <a:cxnLst/>
              <a:rect l="l" t="t" r="r" b="b"/>
              <a:pathLst>
                <a:path w="3473" h="1935" extrusionOk="0">
                  <a:moveTo>
                    <a:pt x="188" y="1"/>
                  </a:moveTo>
                  <a:lnTo>
                    <a:pt x="1" y="811"/>
                  </a:lnTo>
                  <a:lnTo>
                    <a:pt x="3306" y="1934"/>
                  </a:lnTo>
                  <a:lnTo>
                    <a:pt x="3473" y="1144"/>
                  </a:lnTo>
                  <a:lnTo>
                    <a:pt x="188" y="1"/>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3;p28">
              <a:extLst>
                <a:ext uri="{FF2B5EF4-FFF2-40B4-BE49-F238E27FC236}">
                  <a16:creationId xmlns:a16="http://schemas.microsoft.com/office/drawing/2014/main" id="{6BEA01E6-4AE7-3404-ED5E-D638CA84FD96}"/>
                </a:ext>
              </a:extLst>
            </p:cNvPr>
            <p:cNvSpPr/>
            <p:nvPr/>
          </p:nvSpPr>
          <p:spPr>
            <a:xfrm>
              <a:off x="2804425" y="4025950"/>
              <a:ext cx="86825" cy="48375"/>
            </a:xfrm>
            <a:custGeom>
              <a:avLst/>
              <a:gdLst/>
              <a:ahLst/>
              <a:cxnLst/>
              <a:rect l="l" t="t" r="r" b="b"/>
              <a:pathLst>
                <a:path w="3473" h="1935" fill="none" extrusionOk="0">
                  <a:moveTo>
                    <a:pt x="188" y="1"/>
                  </a:moveTo>
                  <a:lnTo>
                    <a:pt x="1" y="811"/>
                  </a:lnTo>
                  <a:lnTo>
                    <a:pt x="3306" y="1934"/>
                  </a:lnTo>
                  <a:lnTo>
                    <a:pt x="3473" y="1144"/>
                  </a:lnTo>
                  <a:lnTo>
                    <a:pt x="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4;p28">
              <a:extLst>
                <a:ext uri="{FF2B5EF4-FFF2-40B4-BE49-F238E27FC236}">
                  <a16:creationId xmlns:a16="http://schemas.microsoft.com/office/drawing/2014/main" id="{F52B82AF-8F52-3C80-7129-CD533581265C}"/>
                </a:ext>
              </a:extLst>
            </p:cNvPr>
            <p:cNvSpPr/>
            <p:nvPr/>
          </p:nvSpPr>
          <p:spPr>
            <a:xfrm>
              <a:off x="3536725" y="4113275"/>
              <a:ext cx="2100" cy="20275"/>
            </a:xfrm>
            <a:custGeom>
              <a:avLst/>
              <a:gdLst/>
              <a:ahLst/>
              <a:cxnLst/>
              <a:rect l="l" t="t" r="r" b="b"/>
              <a:pathLst>
                <a:path w="84" h="811" extrusionOk="0">
                  <a:moveTo>
                    <a:pt x="0" y="0"/>
                  </a:moveTo>
                  <a:lnTo>
                    <a:pt x="0" y="0"/>
                  </a:lnTo>
                  <a:lnTo>
                    <a:pt x="83" y="811"/>
                  </a:lnTo>
                  <a:lnTo>
                    <a:pt x="83" y="811"/>
                  </a:lnTo>
                  <a:lnTo>
                    <a:pt x="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5;p28">
              <a:extLst>
                <a:ext uri="{FF2B5EF4-FFF2-40B4-BE49-F238E27FC236}">
                  <a16:creationId xmlns:a16="http://schemas.microsoft.com/office/drawing/2014/main" id="{1CB83B48-70F2-F0FE-8282-2D95CB0DD32C}"/>
                </a:ext>
              </a:extLst>
            </p:cNvPr>
            <p:cNvSpPr/>
            <p:nvPr/>
          </p:nvSpPr>
          <p:spPr>
            <a:xfrm>
              <a:off x="3536725" y="4113275"/>
              <a:ext cx="2100" cy="20275"/>
            </a:xfrm>
            <a:custGeom>
              <a:avLst/>
              <a:gdLst/>
              <a:ahLst/>
              <a:cxnLst/>
              <a:rect l="l" t="t" r="r" b="b"/>
              <a:pathLst>
                <a:path w="84" h="811" fill="none" extrusionOk="0">
                  <a:moveTo>
                    <a:pt x="0" y="0"/>
                  </a:moveTo>
                  <a:lnTo>
                    <a:pt x="0" y="0"/>
                  </a:lnTo>
                  <a:lnTo>
                    <a:pt x="83" y="811"/>
                  </a:lnTo>
                  <a:lnTo>
                    <a:pt x="83" y="8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6;p28">
              <a:extLst>
                <a:ext uri="{FF2B5EF4-FFF2-40B4-BE49-F238E27FC236}">
                  <a16:creationId xmlns:a16="http://schemas.microsoft.com/office/drawing/2014/main" id="{7826A3E8-098F-AB44-7B31-5F44175F2E6B}"/>
                </a:ext>
              </a:extLst>
            </p:cNvPr>
            <p:cNvSpPr/>
            <p:nvPr/>
          </p:nvSpPr>
          <p:spPr>
            <a:xfrm>
              <a:off x="3449400" y="4113275"/>
              <a:ext cx="89425" cy="20275"/>
            </a:xfrm>
            <a:custGeom>
              <a:avLst/>
              <a:gdLst/>
              <a:ahLst/>
              <a:cxnLst/>
              <a:rect l="l" t="t" r="r" b="b"/>
              <a:pathLst>
                <a:path w="3577" h="811" extrusionOk="0">
                  <a:moveTo>
                    <a:pt x="1" y="0"/>
                  </a:moveTo>
                  <a:lnTo>
                    <a:pt x="105" y="811"/>
                  </a:lnTo>
                  <a:lnTo>
                    <a:pt x="3576" y="811"/>
                  </a:lnTo>
                  <a:lnTo>
                    <a:pt x="3493"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7;p28">
              <a:extLst>
                <a:ext uri="{FF2B5EF4-FFF2-40B4-BE49-F238E27FC236}">
                  <a16:creationId xmlns:a16="http://schemas.microsoft.com/office/drawing/2014/main" id="{1ED16860-B6DC-E760-E1A6-83FB552BFB3F}"/>
                </a:ext>
              </a:extLst>
            </p:cNvPr>
            <p:cNvSpPr/>
            <p:nvPr/>
          </p:nvSpPr>
          <p:spPr>
            <a:xfrm>
              <a:off x="3449400" y="4113275"/>
              <a:ext cx="89425" cy="20275"/>
            </a:xfrm>
            <a:custGeom>
              <a:avLst/>
              <a:gdLst/>
              <a:ahLst/>
              <a:cxnLst/>
              <a:rect l="l" t="t" r="r" b="b"/>
              <a:pathLst>
                <a:path w="3577" h="811" fill="none" extrusionOk="0">
                  <a:moveTo>
                    <a:pt x="3493" y="0"/>
                  </a:moveTo>
                  <a:lnTo>
                    <a:pt x="1" y="0"/>
                  </a:lnTo>
                  <a:lnTo>
                    <a:pt x="105" y="811"/>
                  </a:lnTo>
                  <a:lnTo>
                    <a:pt x="3576" y="811"/>
                  </a:lnTo>
                  <a:lnTo>
                    <a:pt x="34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8;p28">
              <a:extLst>
                <a:ext uri="{FF2B5EF4-FFF2-40B4-BE49-F238E27FC236}">
                  <a16:creationId xmlns:a16="http://schemas.microsoft.com/office/drawing/2014/main" id="{CE18CE9B-46B2-62EE-AB9F-CDBF32056012}"/>
                </a:ext>
              </a:extLst>
            </p:cNvPr>
            <p:cNvSpPr/>
            <p:nvPr/>
          </p:nvSpPr>
          <p:spPr>
            <a:xfrm>
              <a:off x="3068450" y="1477250"/>
              <a:ext cx="595625" cy="830025"/>
            </a:xfrm>
            <a:custGeom>
              <a:avLst/>
              <a:gdLst/>
              <a:ahLst/>
              <a:cxnLst/>
              <a:rect l="l" t="t" r="r" b="b"/>
              <a:pathLst>
                <a:path w="23825" h="33201" extrusionOk="0">
                  <a:moveTo>
                    <a:pt x="8940" y="1"/>
                  </a:moveTo>
                  <a:lnTo>
                    <a:pt x="8150" y="22"/>
                  </a:lnTo>
                  <a:lnTo>
                    <a:pt x="8087" y="22"/>
                  </a:lnTo>
                  <a:lnTo>
                    <a:pt x="7775" y="63"/>
                  </a:lnTo>
                  <a:lnTo>
                    <a:pt x="7443" y="105"/>
                  </a:lnTo>
                  <a:lnTo>
                    <a:pt x="7131" y="188"/>
                  </a:lnTo>
                  <a:lnTo>
                    <a:pt x="6819" y="292"/>
                  </a:lnTo>
                  <a:lnTo>
                    <a:pt x="6528" y="396"/>
                  </a:lnTo>
                  <a:lnTo>
                    <a:pt x="6237" y="541"/>
                  </a:lnTo>
                  <a:lnTo>
                    <a:pt x="5967" y="708"/>
                  </a:lnTo>
                  <a:lnTo>
                    <a:pt x="5697" y="874"/>
                  </a:lnTo>
                  <a:lnTo>
                    <a:pt x="5447" y="1082"/>
                  </a:lnTo>
                  <a:lnTo>
                    <a:pt x="5198" y="1290"/>
                  </a:lnTo>
                  <a:lnTo>
                    <a:pt x="4990" y="1519"/>
                  </a:lnTo>
                  <a:lnTo>
                    <a:pt x="4782" y="1768"/>
                  </a:lnTo>
                  <a:lnTo>
                    <a:pt x="4595" y="2038"/>
                  </a:lnTo>
                  <a:lnTo>
                    <a:pt x="4428" y="2329"/>
                  </a:lnTo>
                  <a:lnTo>
                    <a:pt x="4283" y="2620"/>
                  </a:lnTo>
                  <a:lnTo>
                    <a:pt x="4158" y="2911"/>
                  </a:lnTo>
                  <a:lnTo>
                    <a:pt x="3514" y="4720"/>
                  </a:lnTo>
                  <a:lnTo>
                    <a:pt x="3140" y="5801"/>
                  </a:lnTo>
                  <a:lnTo>
                    <a:pt x="2765" y="7007"/>
                  </a:lnTo>
                  <a:lnTo>
                    <a:pt x="2370" y="8316"/>
                  </a:lnTo>
                  <a:lnTo>
                    <a:pt x="1996" y="9751"/>
                  </a:lnTo>
                  <a:lnTo>
                    <a:pt x="1601" y="11310"/>
                  </a:lnTo>
                  <a:lnTo>
                    <a:pt x="1248" y="12973"/>
                  </a:lnTo>
                  <a:lnTo>
                    <a:pt x="1082" y="13846"/>
                  </a:lnTo>
                  <a:lnTo>
                    <a:pt x="915" y="14761"/>
                  </a:lnTo>
                  <a:lnTo>
                    <a:pt x="770" y="15696"/>
                  </a:lnTo>
                  <a:lnTo>
                    <a:pt x="624" y="16653"/>
                  </a:lnTo>
                  <a:lnTo>
                    <a:pt x="499" y="17651"/>
                  </a:lnTo>
                  <a:lnTo>
                    <a:pt x="375" y="18669"/>
                  </a:lnTo>
                  <a:lnTo>
                    <a:pt x="271" y="19709"/>
                  </a:lnTo>
                  <a:lnTo>
                    <a:pt x="188" y="20790"/>
                  </a:lnTo>
                  <a:lnTo>
                    <a:pt x="104" y="21891"/>
                  </a:lnTo>
                  <a:lnTo>
                    <a:pt x="63" y="23035"/>
                  </a:lnTo>
                  <a:lnTo>
                    <a:pt x="21" y="24178"/>
                  </a:lnTo>
                  <a:lnTo>
                    <a:pt x="1" y="25384"/>
                  </a:lnTo>
                  <a:lnTo>
                    <a:pt x="1" y="26590"/>
                  </a:lnTo>
                  <a:lnTo>
                    <a:pt x="21" y="27837"/>
                  </a:lnTo>
                  <a:lnTo>
                    <a:pt x="63" y="29105"/>
                  </a:lnTo>
                  <a:lnTo>
                    <a:pt x="125" y="30394"/>
                  </a:lnTo>
                  <a:lnTo>
                    <a:pt x="5218" y="31101"/>
                  </a:lnTo>
                  <a:lnTo>
                    <a:pt x="11164" y="31953"/>
                  </a:lnTo>
                  <a:lnTo>
                    <a:pt x="16569" y="32722"/>
                  </a:lnTo>
                  <a:lnTo>
                    <a:pt x="20020" y="33200"/>
                  </a:lnTo>
                  <a:lnTo>
                    <a:pt x="20103" y="32598"/>
                  </a:lnTo>
                  <a:lnTo>
                    <a:pt x="20165" y="31766"/>
                  </a:lnTo>
                  <a:lnTo>
                    <a:pt x="20290" y="29521"/>
                  </a:lnTo>
                  <a:lnTo>
                    <a:pt x="20457" y="26548"/>
                  </a:lnTo>
                  <a:lnTo>
                    <a:pt x="20560" y="24843"/>
                  </a:lnTo>
                  <a:lnTo>
                    <a:pt x="20706" y="23035"/>
                  </a:lnTo>
                  <a:lnTo>
                    <a:pt x="20872" y="21081"/>
                  </a:lnTo>
                  <a:lnTo>
                    <a:pt x="21080" y="19043"/>
                  </a:lnTo>
                  <a:lnTo>
                    <a:pt x="21350" y="16944"/>
                  </a:lnTo>
                  <a:lnTo>
                    <a:pt x="21517" y="15863"/>
                  </a:lnTo>
                  <a:lnTo>
                    <a:pt x="21683" y="14761"/>
                  </a:lnTo>
                  <a:lnTo>
                    <a:pt x="21870" y="13659"/>
                  </a:lnTo>
                  <a:lnTo>
                    <a:pt x="22057" y="12537"/>
                  </a:lnTo>
                  <a:lnTo>
                    <a:pt x="22286" y="11414"/>
                  </a:lnTo>
                  <a:lnTo>
                    <a:pt x="22515" y="10291"/>
                  </a:lnTo>
                  <a:lnTo>
                    <a:pt x="22785" y="9148"/>
                  </a:lnTo>
                  <a:lnTo>
                    <a:pt x="23055" y="8025"/>
                  </a:lnTo>
                  <a:lnTo>
                    <a:pt x="23367" y="6882"/>
                  </a:lnTo>
                  <a:lnTo>
                    <a:pt x="23679" y="5759"/>
                  </a:lnTo>
                  <a:lnTo>
                    <a:pt x="23720" y="5614"/>
                  </a:lnTo>
                  <a:lnTo>
                    <a:pt x="23783" y="5281"/>
                  </a:lnTo>
                  <a:lnTo>
                    <a:pt x="23824" y="4969"/>
                  </a:lnTo>
                  <a:lnTo>
                    <a:pt x="23824" y="4658"/>
                  </a:lnTo>
                  <a:lnTo>
                    <a:pt x="23803" y="4346"/>
                  </a:lnTo>
                  <a:lnTo>
                    <a:pt x="23741" y="4034"/>
                  </a:lnTo>
                  <a:lnTo>
                    <a:pt x="23637" y="3743"/>
                  </a:lnTo>
                  <a:lnTo>
                    <a:pt x="23533" y="3452"/>
                  </a:lnTo>
                  <a:lnTo>
                    <a:pt x="23388" y="3182"/>
                  </a:lnTo>
                  <a:lnTo>
                    <a:pt x="23221" y="2911"/>
                  </a:lnTo>
                  <a:lnTo>
                    <a:pt x="23034" y="2662"/>
                  </a:lnTo>
                  <a:lnTo>
                    <a:pt x="22806" y="2454"/>
                  </a:lnTo>
                  <a:lnTo>
                    <a:pt x="22577" y="2246"/>
                  </a:lnTo>
                  <a:lnTo>
                    <a:pt x="22307" y="2059"/>
                  </a:lnTo>
                  <a:lnTo>
                    <a:pt x="22036" y="1914"/>
                  </a:lnTo>
                  <a:lnTo>
                    <a:pt x="21745" y="1789"/>
                  </a:lnTo>
                  <a:lnTo>
                    <a:pt x="21413" y="1685"/>
                  </a:lnTo>
                  <a:lnTo>
                    <a:pt x="21371" y="1685"/>
                  </a:lnTo>
                  <a:lnTo>
                    <a:pt x="20727" y="1519"/>
                  </a:lnTo>
                  <a:lnTo>
                    <a:pt x="20062" y="1373"/>
                  </a:lnTo>
                  <a:lnTo>
                    <a:pt x="19334" y="1207"/>
                  </a:lnTo>
                  <a:lnTo>
                    <a:pt x="18586" y="1061"/>
                  </a:lnTo>
                  <a:lnTo>
                    <a:pt x="17629" y="874"/>
                  </a:lnTo>
                  <a:lnTo>
                    <a:pt x="16652" y="708"/>
                  </a:lnTo>
                  <a:lnTo>
                    <a:pt x="15675" y="562"/>
                  </a:lnTo>
                  <a:lnTo>
                    <a:pt x="14677" y="417"/>
                  </a:lnTo>
                  <a:lnTo>
                    <a:pt x="13700" y="292"/>
                  </a:lnTo>
                  <a:lnTo>
                    <a:pt x="12723" y="188"/>
                  </a:lnTo>
                  <a:lnTo>
                    <a:pt x="11725" y="84"/>
                  </a:lnTo>
                  <a:lnTo>
                    <a:pt x="107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9;p28">
              <a:extLst>
                <a:ext uri="{FF2B5EF4-FFF2-40B4-BE49-F238E27FC236}">
                  <a16:creationId xmlns:a16="http://schemas.microsoft.com/office/drawing/2014/main" id="{119E6BA1-D0F6-219C-7871-759E37285FBB}"/>
                </a:ext>
              </a:extLst>
            </p:cNvPr>
            <p:cNvSpPr/>
            <p:nvPr/>
          </p:nvSpPr>
          <p:spPr>
            <a:xfrm>
              <a:off x="3068450" y="1477250"/>
              <a:ext cx="595625" cy="830025"/>
            </a:xfrm>
            <a:custGeom>
              <a:avLst/>
              <a:gdLst/>
              <a:ahLst/>
              <a:cxnLst/>
              <a:rect l="l" t="t" r="r" b="b"/>
              <a:pathLst>
                <a:path w="23825" h="33201" fill="none" extrusionOk="0">
                  <a:moveTo>
                    <a:pt x="23679" y="5759"/>
                  </a:moveTo>
                  <a:lnTo>
                    <a:pt x="23679" y="5759"/>
                  </a:lnTo>
                  <a:lnTo>
                    <a:pt x="23367" y="6882"/>
                  </a:lnTo>
                  <a:lnTo>
                    <a:pt x="23055" y="8025"/>
                  </a:lnTo>
                  <a:lnTo>
                    <a:pt x="22785" y="9148"/>
                  </a:lnTo>
                  <a:lnTo>
                    <a:pt x="22515" y="10291"/>
                  </a:lnTo>
                  <a:lnTo>
                    <a:pt x="22286" y="11414"/>
                  </a:lnTo>
                  <a:lnTo>
                    <a:pt x="22057" y="12537"/>
                  </a:lnTo>
                  <a:lnTo>
                    <a:pt x="21870" y="13659"/>
                  </a:lnTo>
                  <a:lnTo>
                    <a:pt x="21683" y="14761"/>
                  </a:lnTo>
                  <a:lnTo>
                    <a:pt x="21517" y="15863"/>
                  </a:lnTo>
                  <a:lnTo>
                    <a:pt x="21350" y="16944"/>
                  </a:lnTo>
                  <a:lnTo>
                    <a:pt x="21080" y="19043"/>
                  </a:lnTo>
                  <a:lnTo>
                    <a:pt x="20872" y="21081"/>
                  </a:lnTo>
                  <a:lnTo>
                    <a:pt x="20706" y="23035"/>
                  </a:lnTo>
                  <a:lnTo>
                    <a:pt x="20560" y="24843"/>
                  </a:lnTo>
                  <a:lnTo>
                    <a:pt x="20457" y="26548"/>
                  </a:lnTo>
                  <a:lnTo>
                    <a:pt x="20290" y="29521"/>
                  </a:lnTo>
                  <a:lnTo>
                    <a:pt x="20165" y="31766"/>
                  </a:lnTo>
                  <a:lnTo>
                    <a:pt x="20103" y="32598"/>
                  </a:lnTo>
                  <a:lnTo>
                    <a:pt x="20020" y="33200"/>
                  </a:lnTo>
                  <a:lnTo>
                    <a:pt x="20020" y="33200"/>
                  </a:lnTo>
                  <a:lnTo>
                    <a:pt x="16569" y="32722"/>
                  </a:lnTo>
                  <a:lnTo>
                    <a:pt x="11164" y="31953"/>
                  </a:lnTo>
                  <a:lnTo>
                    <a:pt x="5218" y="31101"/>
                  </a:lnTo>
                  <a:lnTo>
                    <a:pt x="125" y="30394"/>
                  </a:lnTo>
                  <a:lnTo>
                    <a:pt x="125" y="30394"/>
                  </a:lnTo>
                  <a:lnTo>
                    <a:pt x="63" y="29105"/>
                  </a:lnTo>
                  <a:lnTo>
                    <a:pt x="21" y="27837"/>
                  </a:lnTo>
                  <a:lnTo>
                    <a:pt x="1" y="26590"/>
                  </a:lnTo>
                  <a:lnTo>
                    <a:pt x="1" y="25384"/>
                  </a:lnTo>
                  <a:lnTo>
                    <a:pt x="21" y="24178"/>
                  </a:lnTo>
                  <a:lnTo>
                    <a:pt x="63" y="23035"/>
                  </a:lnTo>
                  <a:lnTo>
                    <a:pt x="104" y="21891"/>
                  </a:lnTo>
                  <a:lnTo>
                    <a:pt x="188" y="20790"/>
                  </a:lnTo>
                  <a:lnTo>
                    <a:pt x="271" y="19709"/>
                  </a:lnTo>
                  <a:lnTo>
                    <a:pt x="375" y="18669"/>
                  </a:lnTo>
                  <a:lnTo>
                    <a:pt x="499" y="17651"/>
                  </a:lnTo>
                  <a:lnTo>
                    <a:pt x="624" y="16653"/>
                  </a:lnTo>
                  <a:lnTo>
                    <a:pt x="770" y="15696"/>
                  </a:lnTo>
                  <a:lnTo>
                    <a:pt x="915" y="14761"/>
                  </a:lnTo>
                  <a:lnTo>
                    <a:pt x="1082" y="13846"/>
                  </a:lnTo>
                  <a:lnTo>
                    <a:pt x="1248" y="12973"/>
                  </a:lnTo>
                  <a:lnTo>
                    <a:pt x="1601" y="11310"/>
                  </a:lnTo>
                  <a:lnTo>
                    <a:pt x="1996" y="9751"/>
                  </a:lnTo>
                  <a:lnTo>
                    <a:pt x="2370" y="8316"/>
                  </a:lnTo>
                  <a:lnTo>
                    <a:pt x="2765" y="7007"/>
                  </a:lnTo>
                  <a:lnTo>
                    <a:pt x="3140" y="5801"/>
                  </a:lnTo>
                  <a:lnTo>
                    <a:pt x="3514" y="4720"/>
                  </a:lnTo>
                  <a:lnTo>
                    <a:pt x="4158" y="2911"/>
                  </a:lnTo>
                  <a:lnTo>
                    <a:pt x="4158" y="2911"/>
                  </a:lnTo>
                  <a:lnTo>
                    <a:pt x="4283" y="2620"/>
                  </a:lnTo>
                  <a:lnTo>
                    <a:pt x="4428" y="2329"/>
                  </a:lnTo>
                  <a:lnTo>
                    <a:pt x="4595" y="2038"/>
                  </a:lnTo>
                  <a:lnTo>
                    <a:pt x="4782" y="1768"/>
                  </a:lnTo>
                  <a:lnTo>
                    <a:pt x="4990" y="1519"/>
                  </a:lnTo>
                  <a:lnTo>
                    <a:pt x="5198" y="1290"/>
                  </a:lnTo>
                  <a:lnTo>
                    <a:pt x="5447" y="1082"/>
                  </a:lnTo>
                  <a:lnTo>
                    <a:pt x="5697" y="874"/>
                  </a:lnTo>
                  <a:lnTo>
                    <a:pt x="5967" y="708"/>
                  </a:lnTo>
                  <a:lnTo>
                    <a:pt x="6237" y="541"/>
                  </a:lnTo>
                  <a:lnTo>
                    <a:pt x="6528" y="396"/>
                  </a:lnTo>
                  <a:lnTo>
                    <a:pt x="6819" y="292"/>
                  </a:lnTo>
                  <a:lnTo>
                    <a:pt x="7131" y="188"/>
                  </a:lnTo>
                  <a:lnTo>
                    <a:pt x="7443" y="105"/>
                  </a:lnTo>
                  <a:lnTo>
                    <a:pt x="7775" y="63"/>
                  </a:lnTo>
                  <a:lnTo>
                    <a:pt x="8087" y="22"/>
                  </a:lnTo>
                  <a:lnTo>
                    <a:pt x="8150" y="22"/>
                  </a:lnTo>
                  <a:lnTo>
                    <a:pt x="8150" y="22"/>
                  </a:lnTo>
                  <a:lnTo>
                    <a:pt x="8940" y="1"/>
                  </a:lnTo>
                  <a:lnTo>
                    <a:pt x="9771" y="1"/>
                  </a:lnTo>
                  <a:lnTo>
                    <a:pt x="9771" y="1"/>
                  </a:lnTo>
                  <a:lnTo>
                    <a:pt x="10748" y="1"/>
                  </a:lnTo>
                  <a:lnTo>
                    <a:pt x="10748" y="1"/>
                  </a:lnTo>
                  <a:lnTo>
                    <a:pt x="11725" y="84"/>
                  </a:lnTo>
                  <a:lnTo>
                    <a:pt x="12723" y="188"/>
                  </a:lnTo>
                  <a:lnTo>
                    <a:pt x="13700" y="292"/>
                  </a:lnTo>
                  <a:lnTo>
                    <a:pt x="14677" y="417"/>
                  </a:lnTo>
                  <a:lnTo>
                    <a:pt x="15675" y="562"/>
                  </a:lnTo>
                  <a:lnTo>
                    <a:pt x="16652" y="708"/>
                  </a:lnTo>
                  <a:lnTo>
                    <a:pt x="17629" y="874"/>
                  </a:lnTo>
                  <a:lnTo>
                    <a:pt x="18586" y="1061"/>
                  </a:lnTo>
                  <a:lnTo>
                    <a:pt x="18586" y="1061"/>
                  </a:lnTo>
                  <a:lnTo>
                    <a:pt x="19334" y="1207"/>
                  </a:lnTo>
                  <a:lnTo>
                    <a:pt x="20062" y="1373"/>
                  </a:lnTo>
                  <a:lnTo>
                    <a:pt x="20062" y="1373"/>
                  </a:lnTo>
                  <a:lnTo>
                    <a:pt x="20727" y="1519"/>
                  </a:lnTo>
                  <a:lnTo>
                    <a:pt x="21371" y="1685"/>
                  </a:lnTo>
                  <a:lnTo>
                    <a:pt x="21413" y="1685"/>
                  </a:lnTo>
                  <a:lnTo>
                    <a:pt x="21413" y="1685"/>
                  </a:lnTo>
                  <a:lnTo>
                    <a:pt x="21745" y="1789"/>
                  </a:lnTo>
                  <a:lnTo>
                    <a:pt x="22036" y="1914"/>
                  </a:lnTo>
                  <a:lnTo>
                    <a:pt x="22307" y="2059"/>
                  </a:lnTo>
                  <a:lnTo>
                    <a:pt x="22577" y="2246"/>
                  </a:lnTo>
                  <a:lnTo>
                    <a:pt x="22806" y="2454"/>
                  </a:lnTo>
                  <a:lnTo>
                    <a:pt x="23034" y="2662"/>
                  </a:lnTo>
                  <a:lnTo>
                    <a:pt x="23221" y="2911"/>
                  </a:lnTo>
                  <a:lnTo>
                    <a:pt x="23388" y="3182"/>
                  </a:lnTo>
                  <a:lnTo>
                    <a:pt x="23533" y="3452"/>
                  </a:lnTo>
                  <a:lnTo>
                    <a:pt x="23637" y="3743"/>
                  </a:lnTo>
                  <a:lnTo>
                    <a:pt x="23741" y="4034"/>
                  </a:lnTo>
                  <a:lnTo>
                    <a:pt x="23803" y="4346"/>
                  </a:lnTo>
                  <a:lnTo>
                    <a:pt x="23824" y="4658"/>
                  </a:lnTo>
                  <a:lnTo>
                    <a:pt x="23824" y="4969"/>
                  </a:lnTo>
                  <a:lnTo>
                    <a:pt x="23783" y="5281"/>
                  </a:lnTo>
                  <a:lnTo>
                    <a:pt x="23720" y="5614"/>
                  </a:lnTo>
                  <a:lnTo>
                    <a:pt x="23720" y="5614"/>
                  </a:lnTo>
                  <a:lnTo>
                    <a:pt x="23679" y="57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0;p28">
              <a:extLst>
                <a:ext uri="{FF2B5EF4-FFF2-40B4-BE49-F238E27FC236}">
                  <a16:creationId xmlns:a16="http://schemas.microsoft.com/office/drawing/2014/main" id="{FECDF07B-C7D1-589B-33D3-0544AA083EC9}"/>
                </a:ext>
              </a:extLst>
            </p:cNvPr>
            <p:cNvSpPr/>
            <p:nvPr/>
          </p:nvSpPr>
          <p:spPr>
            <a:xfrm>
              <a:off x="3423425" y="1719975"/>
              <a:ext cx="105525" cy="32750"/>
            </a:xfrm>
            <a:custGeom>
              <a:avLst/>
              <a:gdLst/>
              <a:ahLst/>
              <a:cxnLst/>
              <a:rect l="l" t="t" r="r" b="b"/>
              <a:pathLst>
                <a:path w="4221" h="1310" extrusionOk="0">
                  <a:moveTo>
                    <a:pt x="42" y="0"/>
                  </a:moveTo>
                  <a:lnTo>
                    <a:pt x="0" y="624"/>
                  </a:lnTo>
                  <a:lnTo>
                    <a:pt x="4075" y="1310"/>
                  </a:lnTo>
                  <a:lnTo>
                    <a:pt x="4220" y="790"/>
                  </a:lnTo>
                  <a:lnTo>
                    <a:pt x="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1;p28">
              <a:extLst>
                <a:ext uri="{FF2B5EF4-FFF2-40B4-BE49-F238E27FC236}">
                  <a16:creationId xmlns:a16="http://schemas.microsoft.com/office/drawing/2014/main" id="{B1528936-F5B4-0CB3-036E-C0C0C04BB183}"/>
                </a:ext>
              </a:extLst>
            </p:cNvPr>
            <p:cNvSpPr/>
            <p:nvPr/>
          </p:nvSpPr>
          <p:spPr>
            <a:xfrm>
              <a:off x="3304400" y="1477775"/>
              <a:ext cx="225575" cy="323825"/>
            </a:xfrm>
            <a:custGeom>
              <a:avLst/>
              <a:gdLst/>
              <a:ahLst/>
              <a:cxnLst/>
              <a:rect l="l" t="t" r="r" b="b"/>
              <a:pathLst>
                <a:path w="9023" h="12953" extrusionOk="0">
                  <a:moveTo>
                    <a:pt x="1310" y="1"/>
                  </a:move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094" y="1872"/>
                  </a:lnTo>
                  <a:lnTo>
                    <a:pt x="4720" y="1851"/>
                  </a:lnTo>
                  <a:lnTo>
                    <a:pt x="4325" y="1830"/>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2;p28">
              <a:extLst>
                <a:ext uri="{FF2B5EF4-FFF2-40B4-BE49-F238E27FC236}">
                  <a16:creationId xmlns:a16="http://schemas.microsoft.com/office/drawing/2014/main" id="{0BE003B2-72E0-9992-F22B-01D2CD5CAFAD}"/>
                </a:ext>
              </a:extLst>
            </p:cNvPr>
            <p:cNvSpPr/>
            <p:nvPr/>
          </p:nvSpPr>
          <p:spPr>
            <a:xfrm>
              <a:off x="3533075" y="150427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3;p28">
              <a:extLst>
                <a:ext uri="{FF2B5EF4-FFF2-40B4-BE49-F238E27FC236}">
                  <a16:creationId xmlns:a16="http://schemas.microsoft.com/office/drawing/2014/main" id="{FC3F6CF0-16AD-8C7D-1DEE-7D2A65A37996}"/>
                </a:ext>
              </a:extLst>
            </p:cNvPr>
            <p:cNvSpPr/>
            <p:nvPr/>
          </p:nvSpPr>
          <p:spPr>
            <a:xfrm>
              <a:off x="3304400" y="1477775"/>
              <a:ext cx="225575" cy="323825"/>
            </a:xfrm>
            <a:custGeom>
              <a:avLst/>
              <a:gdLst/>
              <a:ahLst/>
              <a:cxnLst/>
              <a:rect l="l" t="t" r="r" b="b"/>
              <a:pathLst>
                <a:path w="9023" h="12953" fill="none" extrusionOk="0">
                  <a:moveTo>
                    <a:pt x="1310" y="1"/>
                  </a:moveTo>
                  <a:lnTo>
                    <a:pt x="1310" y="1"/>
                  </a:ln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489" y="1893"/>
                  </a:lnTo>
                  <a:lnTo>
                    <a:pt x="5094" y="1872"/>
                  </a:lnTo>
                  <a:lnTo>
                    <a:pt x="4720" y="1851"/>
                  </a:lnTo>
                  <a:lnTo>
                    <a:pt x="4325" y="1830"/>
                  </a:lnTo>
                  <a:lnTo>
                    <a:pt x="3950" y="1768"/>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lnTo>
                    <a:pt x="1310" y="1"/>
                  </a:lnTo>
                  <a:lnTo>
                    <a:pt x="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4;p28">
              <a:extLst>
                <a:ext uri="{FF2B5EF4-FFF2-40B4-BE49-F238E27FC236}">
                  <a16:creationId xmlns:a16="http://schemas.microsoft.com/office/drawing/2014/main" id="{0A4DAA32-D6FD-17FE-06A0-5A907FA6564C}"/>
                </a:ext>
              </a:extLst>
            </p:cNvPr>
            <p:cNvSpPr/>
            <p:nvPr/>
          </p:nvSpPr>
          <p:spPr>
            <a:xfrm>
              <a:off x="3337150" y="1280800"/>
              <a:ext cx="206350" cy="244300"/>
            </a:xfrm>
            <a:custGeom>
              <a:avLst/>
              <a:gdLst/>
              <a:ahLst/>
              <a:cxnLst/>
              <a:rect l="l" t="t" r="r" b="b"/>
              <a:pathLst>
                <a:path w="8254" h="9772" extrusionOk="0">
                  <a:moveTo>
                    <a:pt x="8253" y="1"/>
                  </a:moveTo>
                  <a:lnTo>
                    <a:pt x="2890" y="3452"/>
                  </a:lnTo>
                  <a:lnTo>
                    <a:pt x="2931" y="3847"/>
                  </a:lnTo>
                  <a:lnTo>
                    <a:pt x="2952" y="4221"/>
                  </a:lnTo>
                  <a:lnTo>
                    <a:pt x="2952" y="4595"/>
                  </a:lnTo>
                  <a:lnTo>
                    <a:pt x="2952" y="4969"/>
                  </a:lnTo>
                  <a:lnTo>
                    <a:pt x="2911" y="5323"/>
                  </a:lnTo>
                  <a:lnTo>
                    <a:pt x="2848" y="5676"/>
                  </a:lnTo>
                  <a:lnTo>
                    <a:pt x="2744" y="6009"/>
                  </a:lnTo>
                  <a:lnTo>
                    <a:pt x="2620" y="6321"/>
                  </a:lnTo>
                  <a:lnTo>
                    <a:pt x="2453" y="6612"/>
                  </a:lnTo>
                  <a:lnTo>
                    <a:pt x="2245" y="6882"/>
                  </a:lnTo>
                  <a:lnTo>
                    <a:pt x="2141" y="7007"/>
                  </a:lnTo>
                  <a:lnTo>
                    <a:pt x="1996" y="7131"/>
                  </a:lnTo>
                  <a:lnTo>
                    <a:pt x="1871" y="7235"/>
                  </a:lnTo>
                  <a:lnTo>
                    <a:pt x="1705" y="7360"/>
                  </a:lnTo>
                  <a:lnTo>
                    <a:pt x="1539" y="7443"/>
                  </a:lnTo>
                  <a:lnTo>
                    <a:pt x="1372" y="7526"/>
                  </a:lnTo>
                  <a:lnTo>
                    <a:pt x="1164" y="7609"/>
                  </a:lnTo>
                  <a:lnTo>
                    <a:pt x="977" y="7693"/>
                  </a:lnTo>
                  <a:lnTo>
                    <a:pt x="749" y="7755"/>
                  </a:lnTo>
                  <a:lnTo>
                    <a:pt x="520" y="7797"/>
                  </a:lnTo>
                  <a:lnTo>
                    <a:pt x="270" y="7838"/>
                  </a:lnTo>
                  <a:lnTo>
                    <a:pt x="0" y="7880"/>
                  </a:lnTo>
                  <a:lnTo>
                    <a:pt x="0" y="8004"/>
                  </a:lnTo>
                  <a:lnTo>
                    <a:pt x="21" y="8150"/>
                  </a:lnTo>
                  <a:lnTo>
                    <a:pt x="63" y="8275"/>
                  </a:lnTo>
                  <a:lnTo>
                    <a:pt x="146" y="8420"/>
                  </a:lnTo>
                  <a:lnTo>
                    <a:pt x="229" y="8545"/>
                  </a:lnTo>
                  <a:lnTo>
                    <a:pt x="333" y="8670"/>
                  </a:lnTo>
                  <a:lnTo>
                    <a:pt x="458" y="8794"/>
                  </a:lnTo>
                  <a:lnTo>
                    <a:pt x="624" y="8919"/>
                  </a:lnTo>
                  <a:lnTo>
                    <a:pt x="790" y="9044"/>
                  </a:lnTo>
                  <a:lnTo>
                    <a:pt x="998" y="9148"/>
                  </a:lnTo>
                  <a:lnTo>
                    <a:pt x="1206" y="9252"/>
                  </a:lnTo>
                  <a:lnTo>
                    <a:pt x="1455" y="9356"/>
                  </a:lnTo>
                  <a:lnTo>
                    <a:pt x="1726" y="9439"/>
                  </a:lnTo>
                  <a:lnTo>
                    <a:pt x="1996" y="9522"/>
                  </a:lnTo>
                  <a:lnTo>
                    <a:pt x="2308" y="9584"/>
                  </a:lnTo>
                  <a:lnTo>
                    <a:pt x="2640" y="9647"/>
                  </a:lnTo>
                  <a:lnTo>
                    <a:pt x="3056" y="9709"/>
                  </a:lnTo>
                  <a:lnTo>
                    <a:pt x="3472" y="9751"/>
                  </a:lnTo>
                  <a:lnTo>
                    <a:pt x="3888" y="9751"/>
                  </a:lnTo>
                  <a:lnTo>
                    <a:pt x="4303" y="9772"/>
                  </a:lnTo>
                  <a:lnTo>
                    <a:pt x="4719" y="9751"/>
                  </a:lnTo>
                  <a:lnTo>
                    <a:pt x="5114" y="9730"/>
                  </a:lnTo>
                  <a:lnTo>
                    <a:pt x="5488" y="9688"/>
                  </a:lnTo>
                  <a:lnTo>
                    <a:pt x="5863" y="9626"/>
                  </a:lnTo>
                  <a:lnTo>
                    <a:pt x="6195" y="9564"/>
                  </a:lnTo>
                  <a:lnTo>
                    <a:pt x="6528" y="9501"/>
                  </a:lnTo>
                  <a:lnTo>
                    <a:pt x="6819" y="9418"/>
                  </a:lnTo>
                  <a:lnTo>
                    <a:pt x="7089" y="9335"/>
                  </a:lnTo>
                  <a:lnTo>
                    <a:pt x="7339" y="9252"/>
                  </a:lnTo>
                  <a:lnTo>
                    <a:pt x="7547" y="9148"/>
                  </a:lnTo>
                  <a:lnTo>
                    <a:pt x="7713" y="9044"/>
                  </a:lnTo>
                  <a:lnTo>
                    <a:pt x="7838" y="8940"/>
                  </a:lnTo>
                  <a:lnTo>
                    <a:pt x="7713" y="8753"/>
                  </a:lnTo>
                  <a:lnTo>
                    <a:pt x="7588" y="8545"/>
                  </a:lnTo>
                  <a:lnTo>
                    <a:pt x="7484" y="8337"/>
                  </a:lnTo>
                  <a:lnTo>
                    <a:pt x="7380" y="8108"/>
                  </a:lnTo>
                  <a:lnTo>
                    <a:pt x="7318" y="7859"/>
                  </a:lnTo>
                  <a:lnTo>
                    <a:pt x="7235" y="7609"/>
                  </a:lnTo>
                  <a:lnTo>
                    <a:pt x="7193" y="7339"/>
                  </a:lnTo>
                  <a:lnTo>
                    <a:pt x="7152" y="7069"/>
                  </a:lnTo>
                  <a:lnTo>
                    <a:pt x="7089" y="6508"/>
                  </a:lnTo>
                  <a:lnTo>
                    <a:pt x="7089" y="5905"/>
                  </a:lnTo>
                  <a:lnTo>
                    <a:pt x="7110" y="5302"/>
                  </a:lnTo>
                  <a:lnTo>
                    <a:pt x="7172" y="4657"/>
                  </a:lnTo>
                  <a:lnTo>
                    <a:pt x="7255" y="4034"/>
                  </a:lnTo>
                  <a:lnTo>
                    <a:pt x="7359" y="3389"/>
                  </a:lnTo>
                  <a:lnTo>
                    <a:pt x="7484" y="2766"/>
                  </a:lnTo>
                  <a:lnTo>
                    <a:pt x="7630" y="2163"/>
                  </a:lnTo>
                  <a:lnTo>
                    <a:pt x="7775" y="1560"/>
                  </a:lnTo>
                  <a:lnTo>
                    <a:pt x="7941" y="999"/>
                  </a:lnTo>
                  <a:lnTo>
                    <a:pt x="825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5;p28">
              <a:extLst>
                <a:ext uri="{FF2B5EF4-FFF2-40B4-BE49-F238E27FC236}">
                  <a16:creationId xmlns:a16="http://schemas.microsoft.com/office/drawing/2014/main" id="{1AA8259E-A460-9C2C-8F8E-B475574116E7}"/>
                </a:ext>
              </a:extLst>
            </p:cNvPr>
            <p:cNvSpPr/>
            <p:nvPr/>
          </p:nvSpPr>
          <p:spPr>
            <a:xfrm>
              <a:off x="3337150" y="1280800"/>
              <a:ext cx="206350" cy="244300"/>
            </a:xfrm>
            <a:custGeom>
              <a:avLst/>
              <a:gdLst/>
              <a:ahLst/>
              <a:cxnLst/>
              <a:rect l="l" t="t" r="r" b="b"/>
              <a:pathLst>
                <a:path w="8254" h="9772" fill="none" extrusionOk="0">
                  <a:moveTo>
                    <a:pt x="8253" y="1"/>
                  </a:moveTo>
                  <a:lnTo>
                    <a:pt x="8253" y="1"/>
                  </a:lnTo>
                  <a:lnTo>
                    <a:pt x="7941" y="999"/>
                  </a:lnTo>
                  <a:lnTo>
                    <a:pt x="7775" y="1560"/>
                  </a:lnTo>
                  <a:lnTo>
                    <a:pt x="7630" y="2163"/>
                  </a:lnTo>
                  <a:lnTo>
                    <a:pt x="7484" y="2766"/>
                  </a:lnTo>
                  <a:lnTo>
                    <a:pt x="7359" y="3389"/>
                  </a:lnTo>
                  <a:lnTo>
                    <a:pt x="7255" y="4034"/>
                  </a:lnTo>
                  <a:lnTo>
                    <a:pt x="7172" y="4657"/>
                  </a:lnTo>
                  <a:lnTo>
                    <a:pt x="7110" y="5302"/>
                  </a:lnTo>
                  <a:lnTo>
                    <a:pt x="7089" y="5905"/>
                  </a:lnTo>
                  <a:lnTo>
                    <a:pt x="7089" y="6508"/>
                  </a:lnTo>
                  <a:lnTo>
                    <a:pt x="7152" y="7069"/>
                  </a:lnTo>
                  <a:lnTo>
                    <a:pt x="7193" y="7339"/>
                  </a:lnTo>
                  <a:lnTo>
                    <a:pt x="7235" y="7609"/>
                  </a:lnTo>
                  <a:lnTo>
                    <a:pt x="7318" y="7859"/>
                  </a:lnTo>
                  <a:lnTo>
                    <a:pt x="7380" y="8108"/>
                  </a:lnTo>
                  <a:lnTo>
                    <a:pt x="7484" y="8337"/>
                  </a:lnTo>
                  <a:lnTo>
                    <a:pt x="7588" y="8545"/>
                  </a:lnTo>
                  <a:lnTo>
                    <a:pt x="7713" y="8753"/>
                  </a:lnTo>
                  <a:lnTo>
                    <a:pt x="7838" y="8940"/>
                  </a:lnTo>
                  <a:lnTo>
                    <a:pt x="7838" y="8940"/>
                  </a:lnTo>
                  <a:lnTo>
                    <a:pt x="7713" y="9044"/>
                  </a:lnTo>
                  <a:lnTo>
                    <a:pt x="7547" y="9148"/>
                  </a:lnTo>
                  <a:lnTo>
                    <a:pt x="7339" y="9252"/>
                  </a:lnTo>
                  <a:lnTo>
                    <a:pt x="7089" y="9335"/>
                  </a:lnTo>
                  <a:lnTo>
                    <a:pt x="6819" y="9418"/>
                  </a:lnTo>
                  <a:lnTo>
                    <a:pt x="6528" y="9501"/>
                  </a:lnTo>
                  <a:lnTo>
                    <a:pt x="6195" y="9564"/>
                  </a:lnTo>
                  <a:lnTo>
                    <a:pt x="5863" y="9626"/>
                  </a:lnTo>
                  <a:lnTo>
                    <a:pt x="5488" y="9688"/>
                  </a:lnTo>
                  <a:lnTo>
                    <a:pt x="5114" y="9730"/>
                  </a:lnTo>
                  <a:lnTo>
                    <a:pt x="4719" y="9751"/>
                  </a:lnTo>
                  <a:lnTo>
                    <a:pt x="4303" y="9772"/>
                  </a:lnTo>
                  <a:lnTo>
                    <a:pt x="3888" y="9751"/>
                  </a:lnTo>
                  <a:lnTo>
                    <a:pt x="3472" y="9751"/>
                  </a:lnTo>
                  <a:lnTo>
                    <a:pt x="3056" y="9709"/>
                  </a:lnTo>
                  <a:lnTo>
                    <a:pt x="2640" y="9647"/>
                  </a:lnTo>
                  <a:lnTo>
                    <a:pt x="2640" y="9647"/>
                  </a:lnTo>
                  <a:lnTo>
                    <a:pt x="2308" y="9584"/>
                  </a:lnTo>
                  <a:lnTo>
                    <a:pt x="1996" y="9522"/>
                  </a:lnTo>
                  <a:lnTo>
                    <a:pt x="1726" y="9439"/>
                  </a:lnTo>
                  <a:lnTo>
                    <a:pt x="1455" y="9356"/>
                  </a:lnTo>
                  <a:lnTo>
                    <a:pt x="1206" y="9252"/>
                  </a:lnTo>
                  <a:lnTo>
                    <a:pt x="998" y="9148"/>
                  </a:lnTo>
                  <a:lnTo>
                    <a:pt x="790" y="9044"/>
                  </a:lnTo>
                  <a:lnTo>
                    <a:pt x="624" y="8919"/>
                  </a:lnTo>
                  <a:lnTo>
                    <a:pt x="458" y="8794"/>
                  </a:lnTo>
                  <a:lnTo>
                    <a:pt x="333" y="8670"/>
                  </a:lnTo>
                  <a:lnTo>
                    <a:pt x="229" y="8545"/>
                  </a:lnTo>
                  <a:lnTo>
                    <a:pt x="146" y="8420"/>
                  </a:lnTo>
                  <a:lnTo>
                    <a:pt x="63" y="8275"/>
                  </a:lnTo>
                  <a:lnTo>
                    <a:pt x="21" y="8150"/>
                  </a:lnTo>
                  <a:lnTo>
                    <a:pt x="0" y="8004"/>
                  </a:lnTo>
                  <a:lnTo>
                    <a:pt x="0" y="7880"/>
                  </a:lnTo>
                  <a:lnTo>
                    <a:pt x="0" y="7880"/>
                  </a:lnTo>
                  <a:lnTo>
                    <a:pt x="270" y="7838"/>
                  </a:lnTo>
                  <a:lnTo>
                    <a:pt x="520" y="7797"/>
                  </a:lnTo>
                  <a:lnTo>
                    <a:pt x="749" y="7755"/>
                  </a:lnTo>
                  <a:lnTo>
                    <a:pt x="977" y="7693"/>
                  </a:lnTo>
                  <a:lnTo>
                    <a:pt x="1164" y="7609"/>
                  </a:lnTo>
                  <a:lnTo>
                    <a:pt x="1372" y="7526"/>
                  </a:lnTo>
                  <a:lnTo>
                    <a:pt x="1539" y="7443"/>
                  </a:lnTo>
                  <a:lnTo>
                    <a:pt x="1705" y="7360"/>
                  </a:lnTo>
                  <a:lnTo>
                    <a:pt x="1871" y="7235"/>
                  </a:lnTo>
                  <a:lnTo>
                    <a:pt x="1996" y="7131"/>
                  </a:lnTo>
                  <a:lnTo>
                    <a:pt x="2141" y="7007"/>
                  </a:lnTo>
                  <a:lnTo>
                    <a:pt x="2245" y="6882"/>
                  </a:lnTo>
                  <a:lnTo>
                    <a:pt x="2453" y="6612"/>
                  </a:lnTo>
                  <a:lnTo>
                    <a:pt x="2620" y="6321"/>
                  </a:lnTo>
                  <a:lnTo>
                    <a:pt x="2744" y="6009"/>
                  </a:lnTo>
                  <a:lnTo>
                    <a:pt x="2848" y="5676"/>
                  </a:lnTo>
                  <a:lnTo>
                    <a:pt x="2911" y="5323"/>
                  </a:lnTo>
                  <a:lnTo>
                    <a:pt x="2952" y="4969"/>
                  </a:lnTo>
                  <a:lnTo>
                    <a:pt x="2952" y="4595"/>
                  </a:lnTo>
                  <a:lnTo>
                    <a:pt x="2952" y="4221"/>
                  </a:lnTo>
                  <a:lnTo>
                    <a:pt x="2931" y="3847"/>
                  </a:lnTo>
                  <a:lnTo>
                    <a:pt x="2890" y="3452"/>
                  </a:lnTo>
                  <a:lnTo>
                    <a:pt x="82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6;p28">
              <a:extLst>
                <a:ext uri="{FF2B5EF4-FFF2-40B4-BE49-F238E27FC236}">
                  <a16:creationId xmlns:a16="http://schemas.microsoft.com/office/drawing/2014/main" id="{9B6C6128-2BA1-B59B-BFD8-B97BCB37F930}"/>
                </a:ext>
              </a:extLst>
            </p:cNvPr>
            <p:cNvSpPr/>
            <p:nvPr/>
          </p:nvSpPr>
          <p:spPr>
            <a:xfrm>
              <a:off x="3409375" y="1316150"/>
              <a:ext cx="79025" cy="86300"/>
            </a:xfrm>
            <a:custGeom>
              <a:avLst/>
              <a:gdLst/>
              <a:ahLst/>
              <a:cxnLst/>
              <a:rect l="l" t="t" r="r" b="b"/>
              <a:pathLst>
                <a:path w="3161" h="3452" extrusionOk="0">
                  <a:moveTo>
                    <a:pt x="63" y="2703"/>
                  </a:moveTo>
                  <a:lnTo>
                    <a:pt x="63" y="2703"/>
                  </a:lnTo>
                  <a:lnTo>
                    <a:pt x="63" y="3077"/>
                  </a:lnTo>
                  <a:lnTo>
                    <a:pt x="63" y="3451"/>
                  </a:lnTo>
                  <a:lnTo>
                    <a:pt x="63" y="3451"/>
                  </a:lnTo>
                  <a:lnTo>
                    <a:pt x="63" y="3451"/>
                  </a:lnTo>
                  <a:lnTo>
                    <a:pt x="63" y="3451"/>
                  </a:lnTo>
                  <a:lnTo>
                    <a:pt x="63" y="3077"/>
                  </a:lnTo>
                  <a:lnTo>
                    <a:pt x="63" y="2703"/>
                  </a:lnTo>
                  <a:close/>
                  <a:moveTo>
                    <a:pt x="3161" y="0"/>
                  </a:moveTo>
                  <a:lnTo>
                    <a:pt x="1" y="2038"/>
                  </a:lnTo>
                  <a:lnTo>
                    <a:pt x="1" y="2038"/>
                  </a:lnTo>
                  <a:lnTo>
                    <a:pt x="1" y="2038"/>
                  </a:lnTo>
                  <a:lnTo>
                    <a:pt x="3161" y="0"/>
                  </a:lnTo>
                  <a:lnTo>
                    <a:pt x="3161" y="0"/>
                  </a:lnTo>
                  <a:lnTo>
                    <a:pt x="316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7;p28">
              <a:extLst>
                <a:ext uri="{FF2B5EF4-FFF2-40B4-BE49-F238E27FC236}">
                  <a16:creationId xmlns:a16="http://schemas.microsoft.com/office/drawing/2014/main" id="{22BDCF28-032E-25EE-9292-C757E15A8B49}"/>
                </a:ext>
              </a:extLst>
            </p:cNvPr>
            <p:cNvSpPr/>
            <p:nvPr/>
          </p:nvSpPr>
          <p:spPr>
            <a:xfrm>
              <a:off x="3410950" y="1383700"/>
              <a:ext cx="25" cy="18750"/>
            </a:xfrm>
            <a:custGeom>
              <a:avLst/>
              <a:gdLst/>
              <a:ahLst/>
              <a:cxnLst/>
              <a:rect l="l" t="t" r="r" b="b"/>
              <a:pathLst>
                <a:path w="1" h="750" fill="none" extrusionOk="0">
                  <a:moveTo>
                    <a:pt x="0" y="1"/>
                  </a:moveTo>
                  <a:lnTo>
                    <a:pt x="0" y="1"/>
                  </a:lnTo>
                  <a:lnTo>
                    <a:pt x="0" y="375"/>
                  </a:lnTo>
                  <a:lnTo>
                    <a:pt x="0" y="749"/>
                  </a:lnTo>
                  <a:lnTo>
                    <a:pt x="0" y="749"/>
                  </a:lnTo>
                  <a:lnTo>
                    <a:pt x="0" y="749"/>
                  </a:lnTo>
                  <a:lnTo>
                    <a:pt x="0" y="749"/>
                  </a:lnTo>
                  <a:lnTo>
                    <a:pt x="0" y="3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8;p28">
              <a:extLst>
                <a:ext uri="{FF2B5EF4-FFF2-40B4-BE49-F238E27FC236}">
                  <a16:creationId xmlns:a16="http://schemas.microsoft.com/office/drawing/2014/main" id="{030C23BF-405B-CA92-7083-1CF71E8748DC}"/>
                </a:ext>
              </a:extLst>
            </p:cNvPr>
            <p:cNvSpPr/>
            <p:nvPr/>
          </p:nvSpPr>
          <p:spPr>
            <a:xfrm>
              <a:off x="3409375" y="1316150"/>
              <a:ext cx="79025" cy="50950"/>
            </a:xfrm>
            <a:custGeom>
              <a:avLst/>
              <a:gdLst/>
              <a:ahLst/>
              <a:cxnLst/>
              <a:rect l="l" t="t" r="r" b="b"/>
              <a:pathLst>
                <a:path w="3161" h="2038" fill="none" extrusionOk="0">
                  <a:moveTo>
                    <a:pt x="3161" y="0"/>
                  </a:moveTo>
                  <a:lnTo>
                    <a:pt x="1" y="2038"/>
                  </a:lnTo>
                  <a:lnTo>
                    <a:pt x="1" y="2038"/>
                  </a:lnTo>
                  <a:lnTo>
                    <a:pt x="1" y="2038"/>
                  </a:lnTo>
                  <a:lnTo>
                    <a:pt x="3161" y="0"/>
                  </a:lnTo>
                  <a:lnTo>
                    <a:pt x="3161" y="0"/>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9;p28">
              <a:extLst>
                <a:ext uri="{FF2B5EF4-FFF2-40B4-BE49-F238E27FC236}">
                  <a16:creationId xmlns:a16="http://schemas.microsoft.com/office/drawing/2014/main" id="{7D7F6EB7-3408-E52C-7465-7318E53DB261}"/>
                </a:ext>
              </a:extLst>
            </p:cNvPr>
            <p:cNvSpPr/>
            <p:nvPr/>
          </p:nvSpPr>
          <p:spPr>
            <a:xfrm>
              <a:off x="3409375" y="1316150"/>
              <a:ext cx="79550" cy="86300"/>
            </a:xfrm>
            <a:custGeom>
              <a:avLst/>
              <a:gdLst/>
              <a:ahLst/>
              <a:cxnLst/>
              <a:rect l="l" t="t" r="r" b="b"/>
              <a:pathLst>
                <a:path w="3182" h="3452" extrusionOk="0">
                  <a:moveTo>
                    <a:pt x="3161" y="0"/>
                  </a:moveTo>
                  <a:lnTo>
                    <a:pt x="1" y="2038"/>
                  </a:lnTo>
                  <a:lnTo>
                    <a:pt x="42" y="2370"/>
                  </a:lnTo>
                  <a:lnTo>
                    <a:pt x="63" y="2703"/>
                  </a:lnTo>
                  <a:lnTo>
                    <a:pt x="63" y="3077"/>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119" y="1019"/>
                  </a:lnTo>
                  <a:lnTo>
                    <a:pt x="3161" y="686"/>
                  </a:lnTo>
                  <a:lnTo>
                    <a:pt x="3182" y="354"/>
                  </a:lnTo>
                  <a:lnTo>
                    <a:pt x="3161"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0;p28">
              <a:extLst>
                <a:ext uri="{FF2B5EF4-FFF2-40B4-BE49-F238E27FC236}">
                  <a16:creationId xmlns:a16="http://schemas.microsoft.com/office/drawing/2014/main" id="{11724AEE-8696-55F8-32C0-769E633E1FC7}"/>
                </a:ext>
              </a:extLst>
            </p:cNvPr>
            <p:cNvSpPr/>
            <p:nvPr/>
          </p:nvSpPr>
          <p:spPr>
            <a:xfrm>
              <a:off x="3409375" y="1316150"/>
              <a:ext cx="79550" cy="86300"/>
            </a:xfrm>
            <a:custGeom>
              <a:avLst/>
              <a:gdLst/>
              <a:ahLst/>
              <a:cxnLst/>
              <a:rect l="l" t="t" r="r" b="b"/>
              <a:pathLst>
                <a:path w="3182" h="3452" fill="none" extrusionOk="0">
                  <a:moveTo>
                    <a:pt x="3161" y="0"/>
                  </a:moveTo>
                  <a:lnTo>
                    <a:pt x="1" y="2038"/>
                  </a:lnTo>
                  <a:lnTo>
                    <a:pt x="1" y="2038"/>
                  </a:lnTo>
                  <a:lnTo>
                    <a:pt x="42" y="2370"/>
                  </a:lnTo>
                  <a:lnTo>
                    <a:pt x="63" y="2703"/>
                  </a:lnTo>
                  <a:lnTo>
                    <a:pt x="63" y="2703"/>
                  </a:lnTo>
                  <a:lnTo>
                    <a:pt x="63" y="3077"/>
                  </a:lnTo>
                  <a:lnTo>
                    <a:pt x="63" y="3451"/>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057" y="1352"/>
                  </a:lnTo>
                  <a:lnTo>
                    <a:pt x="3119" y="1019"/>
                  </a:lnTo>
                  <a:lnTo>
                    <a:pt x="3161" y="686"/>
                  </a:lnTo>
                  <a:lnTo>
                    <a:pt x="3182" y="354"/>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1;p28">
              <a:extLst>
                <a:ext uri="{FF2B5EF4-FFF2-40B4-BE49-F238E27FC236}">
                  <a16:creationId xmlns:a16="http://schemas.microsoft.com/office/drawing/2014/main" id="{182D27CB-1F15-532A-7D37-B211D538BBCF}"/>
                </a:ext>
              </a:extLst>
            </p:cNvPr>
            <p:cNvSpPr/>
            <p:nvPr/>
          </p:nvSpPr>
          <p:spPr>
            <a:xfrm>
              <a:off x="3344950" y="1047975"/>
              <a:ext cx="159575" cy="189200"/>
            </a:xfrm>
            <a:custGeom>
              <a:avLst/>
              <a:gdLst/>
              <a:ahLst/>
              <a:cxnLst/>
              <a:rect l="l" t="t" r="r" b="b"/>
              <a:pathLst>
                <a:path w="6383" h="7568" extrusionOk="0">
                  <a:moveTo>
                    <a:pt x="2682" y="0"/>
                  </a:moveTo>
                  <a:lnTo>
                    <a:pt x="2349" y="42"/>
                  </a:lnTo>
                  <a:lnTo>
                    <a:pt x="2037" y="104"/>
                  </a:lnTo>
                  <a:lnTo>
                    <a:pt x="1746" y="208"/>
                  </a:lnTo>
                  <a:lnTo>
                    <a:pt x="1601" y="292"/>
                  </a:lnTo>
                  <a:lnTo>
                    <a:pt x="1455" y="375"/>
                  </a:lnTo>
                  <a:lnTo>
                    <a:pt x="1331" y="479"/>
                  </a:lnTo>
                  <a:lnTo>
                    <a:pt x="1206" y="583"/>
                  </a:lnTo>
                  <a:lnTo>
                    <a:pt x="1102" y="707"/>
                  </a:lnTo>
                  <a:lnTo>
                    <a:pt x="998" y="853"/>
                  </a:lnTo>
                  <a:lnTo>
                    <a:pt x="894" y="998"/>
                  </a:lnTo>
                  <a:lnTo>
                    <a:pt x="790" y="1165"/>
                  </a:lnTo>
                  <a:lnTo>
                    <a:pt x="707" y="1352"/>
                  </a:lnTo>
                  <a:lnTo>
                    <a:pt x="645" y="1560"/>
                  </a:lnTo>
                  <a:lnTo>
                    <a:pt x="478" y="2079"/>
                  </a:lnTo>
                  <a:lnTo>
                    <a:pt x="353" y="2558"/>
                  </a:lnTo>
                  <a:lnTo>
                    <a:pt x="229" y="3056"/>
                  </a:lnTo>
                  <a:lnTo>
                    <a:pt x="146" y="3514"/>
                  </a:lnTo>
                  <a:lnTo>
                    <a:pt x="83" y="3950"/>
                  </a:lnTo>
                  <a:lnTo>
                    <a:pt x="21" y="4387"/>
                  </a:lnTo>
                  <a:lnTo>
                    <a:pt x="0" y="4803"/>
                  </a:lnTo>
                  <a:lnTo>
                    <a:pt x="0" y="5198"/>
                  </a:lnTo>
                  <a:lnTo>
                    <a:pt x="0" y="5572"/>
                  </a:lnTo>
                  <a:lnTo>
                    <a:pt x="21" y="5925"/>
                  </a:lnTo>
                  <a:lnTo>
                    <a:pt x="42" y="6258"/>
                  </a:lnTo>
                  <a:lnTo>
                    <a:pt x="104" y="6570"/>
                  </a:lnTo>
                  <a:lnTo>
                    <a:pt x="146" y="6840"/>
                  </a:lnTo>
                  <a:lnTo>
                    <a:pt x="229" y="7110"/>
                  </a:lnTo>
                  <a:lnTo>
                    <a:pt x="312" y="7360"/>
                  </a:lnTo>
                  <a:lnTo>
                    <a:pt x="395" y="7568"/>
                  </a:lnTo>
                  <a:lnTo>
                    <a:pt x="977" y="7360"/>
                  </a:lnTo>
                  <a:lnTo>
                    <a:pt x="1580" y="7110"/>
                  </a:lnTo>
                  <a:lnTo>
                    <a:pt x="2328" y="6757"/>
                  </a:lnTo>
                  <a:lnTo>
                    <a:pt x="2723" y="6549"/>
                  </a:lnTo>
                  <a:lnTo>
                    <a:pt x="3139" y="6320"/>
                  </a:lnTo>
                  <a:lnTo>
                    <a:pt x="3534" y="6071"/>
                  </a:lnTo>
                  <a:lnTo>
                    <a:pt x="3929" y="5821"/>
                  </a:lnTo>
                  <a:lnTo>
                    <a:pt x="4303" y="5551"/>
                  </a:lnTo>
                  <a:lnTo>
                    <a:pt x="4657" y="5260"/>
                  </a:lnTo>
                  <a:lnTo>
                    <a:pt x="4969" y="4948"/>
                  </a:lnTo>
                  <a:lnTo>
                    <a:pt x="5239" y="4636"/>
                  </a:lnTo>
                  <a:lnTo>
                    <a:pt x="5447" y="4325"/>
                  </a:lnTo>
                  <a:lnTo>
                    <a:pt x="5655" y="4013"/>
                  </a:lnTo>
                  <a:lnTo>
                    <a:pt x="5821" y="3680"/>
                  </a:lnTo>
                  <a:lnTo>
                    <a:pt x="5987" y="3368"/>
                  </a:lnTo>
                  <a:lnTo>
                    <a:pt x="6133" y="3036"/>
                  </a:lnTo>
                  <a:lnTo>
                    <a:pt x="6237" y="2703"/>
                  </a:lnTo>
                  <a:lnTo>
                    <a:pt x="6320" y="2391"/>
                  </a:lnTo>
                  <a:lnTo>
                    <a:pt x="6361" y="2079"/>
                  </a:lnTo>
                  <a:lnTo>
                    <a:pt x="6382" y="1788"/>
                  </a:lnTo>
                  <a:lnTo>
                    <a:pt x="6361" y="1518"/>
                  </a:lnTo>
                  <a:lnTo>
                    <a:pt x="6320" y="1248"/>
                  </a:lnTo>
                  <a:lnTo>
                    <a:pt x="6216" y="1019"/>
                  </a:lnTo>
                  <a:lnTo>
                    <a:pt x="6153" y="915"/>
                  </a:lnTo>
                  <a:lnTo>
                    <a:pt x="6091" y="832"/>
                  </a:lnTo>
                  <a:lnTo>
                    <a:pt x="5987" y="728"/>
                  </a:lnTo>
                  <a:lnTo>
                    <a:pt x="5904" y="645"/>
                  </a:lnTo>
                  <a:lnTo>
                    <a:pt x="5779" y="583"/>
                  </a:lnTo>
                  <a:lnTo>
                    <a:pt x="5675" y="520"/>
                  </a:lnTo>
                  <a:lnTo>
                    <a:pt x="5530" y="479"/>
                  </a:lnTo>
                  <a:lnTo>
                    <a:pt x="5384" y="437"/>
                  </a:lnTo>
                  <a:lnTo>
                    <a:pt x="4740" y="271"/>
                  </a:lnTo>
                  <a:lnTo>
                    <a:pt x="4054" y="125"/>
                  </a:lnTo>
                  <a:lnTo>
                    <a:pt x="3700" y="63"/>
                  </a:lnTo>
                  <a:lnTo>
                    <a:pt x="3368" y="21"/>
                  </a:lnTo>
                  <a:lnTo>
                    <a:pt x="30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2;p28">
              <a:extLst>
                <a:ext uri="{FF2B5EF4-FFF2-40B4-BE49-F238E27FC236}">
                  <a16:creationId xmlns:a16="http://schemas.microsoft.com/office/drawing/2014/main" id="{CD2AC74E-9D17-2F9D-CBBC-A8410942CAFC}"/>
                </a:ext>
              </a:extLst>
            </p:cNvPr>
            <p:cNvSpPr/>
            <p:nvPr/>
          </p:nvSpPr>
          <p:spPr>
            <a:xfrm>
              <a:off x="3330375" y="1040700"/>
              <a:ext cx="266650" cy="336275"/>
            </a:xfrm>
            <a:custGeom>
              <a:avLst/>
              <a:gdLst/>
              <a:ahLst/>
              <a:cxnLst/>
              <a:rect l="l" t="t" r="r" b="b"/>
              <a:pathLst>
                <a:path w="10666" h="13451" extrusionOk="0">
                  <a:moveTo>
                    <a:pt x="5676" y="0"/>
                  </a:moveTo>
                  <a:lnTo>
                    <a:pt x="5198" y="63"/>
                  </a:lnTo>
                  <a:lnTo>
                    <a:pt x="4866" y="125"/>
                  </a:lnTo>
                  <a:lnTo>
                    <a:pt x="4554" y="208"/>
                  </a:lnTo>
                  <a:lnTo>
                    <a:pt x="4242" y="333"/>
                  </a:lnTo>
                  <a:lnTo>
                    <a:pt x="3951" y="458"/>
                  </a:lnTo>
                  <a:lnTo>
                    <a:pt x="3660" y="624"/>
                  </a:lnTo>
                  <a:lnTo>
                    <a:pt x="3390" y="790"/>
                  </a:lnTo>
                  <a:lnTo>
                    <a:pt x="3119" y="978"/>
                  </a:lnTo>
                  <a:lnTo>
                    <a:pt x="2870" y="1185"/>
                  </a:lnTo>
                  <a:lnTo>
                    <a:pt x="2641" y="1414"/>
                  </a:lnTo>
                  <a:lnTo>
                    <a:pt x="2412" y="1664"/>
                  </a:lnTo>
                  <a:lnTo>
                    <a:pt x="2184" y="1913"/>
                  </a:lnTo>
                  <a:lnTo>
                    <a:pt x="1976" y="2183"/>
                  </a:lnTo>
                  <a:lnTo>
                    <a:pt x="1789" y="2474"/>
                  </a:lnTo>
                  <a:lnTo>
                    <a:pt x="1602" y="2765"/>
                  </a:lnTo>
                  <a:lnTo>
                    <a:pt x="1415" y="3077"/>
                  </a:lnTo>
                  <a:lnTo>
                    <a:pt x="1248" y="3389"/>
                  </a:lnTo>
                  <a:lnTo>
                    <a:pt x="957" y="4033"/>
                  </a:lnTo>
                  <a:lnTo>
                    <a:pt x="687" y="4699"/>
                  </a:lnTo>
                  <a:lnTo>
                    <a:pt x="479" y="5385"/>
                  </a:lnTo>
                  <a:lnTo>
                    <a:pt x="313" y="6071"/>
                  </a:lnTo>
                  <a:lnTo>
                    <a:pt x="167" y="6757"/>
                  </a:lnTo>
                  <a:lnTo>
                    <a:pt x="63" y="7422"/>
                  </a:lnTo>
                  <a:lnTo>
                    <a:pt x="22" y="8066"/>
                  </a:lnTo>
                  <a:lnTo>
                    <a:pt x="1" y="8690"/>
                  </a:lnTo>
                  <a:lnTo>
                    <a:pt x="1" y="9023"/>
                  </a:lnTo>
                  <a:lnTo>
                    <a:pt x="43" y="9335"/>
                  </a:lnTo>
                  <a:lnTo>
                    <a:pt x="84" y="9646"/>
                  </a:lnTo>
                  <a:lnTo>
                    <a:pt x="167" y="9958"/>
                  </a:lnTo>
                  <a:lnTo>
                    <a:pt x="250" y="10249"/>
                  </a:lnTo>
                  <a:lnTo>
                    <a:pt x="354" y="10540"/>
                  </a:lnTo>
                  <a:lnTo>
                    <a:pt x="500" y="10831"/>
                  </a:lnTo>
                  <a:lnTo>
                    <a:pt x="625" y="11102"/>
                  </a:lnTo>
                  <a:lnTo>
                    <a:pt x="791" y="11351"/>
                  </a:lnTo>
                  <a:lnTo>
                    <a:pt x="978" y="11601"/>
                  </a:lnTo>
                  <a:lnTo>
                    <a:pt x="1165" y="11829"/>
                  </a:lnTo>
                  <a:lnTo>
                    <a:pt x="1352" y="12058"/>
                  </a:lnTo>
                  <a:lnTo>
                    <a:pt x="1581" y="12266"/>
                  </a:lnTo>
                  <a:lnTo>
                    <a:pt x="1789" y="12453"/>
                  </a:lnTo>
                  <a:lnTo>
                    <a:pt x="2038" y="12619"/>
                  </a:lnTo>
                  <a:lnTo>
                    <a:pt x="2288" y="12785"/>
                  </a:lnTo>
                  <a:lnTo>
                    <a:pt x="2537" y="12931"/>
                  </a:lnTo>
                  <a:lnTo>
                    <a:pt x="2807" y="13056"/>
                  </a:lnTo>
                  <a:lnTo>
                    <a:pt x="3078" y="13180"/>
                  </a:lnTo>
                  <a:lnTo>
                    <a:pt x="3348" y="13264"/>
                  </a:lnTo>
                  <a:lnTo>
                    <a:pt x="3639" y="13347"/>
                  </a:lnTo>
                  <a:lnTo>
                    <a:pt x="3930" y="13409"/>
                  </a:lnTo>
                  <a:lnTo>
                    <a:pt x="4221" y="13430"/>
                  </a:lnTo>
                  <a:lnTo>
                    <a:pt x="4512" y="13451"/>
                  </a:lnTo>
                  <a:lnTo>
                    <a:pt x="4824" y="13451"/>
                  </a:lnTo>
                  <a:lnTo>
                    <a:pt x="5115" y="13409"/>
                  </a:lnTo>
                  <a:lnTo>
                    <a:pt x="5427" y="13368"/>
                  </a:lnTo>
                  <a:lnTo>
                    <a:pt x="5739" y="13284"/>
                  </a:lnTo>
                  <a:lnTo>
                    <a:pt x="6030" y="13180"/>
                  </a:lnTo>
                  <a:lnTo>
                    <a:pt x="6342" y="13077"/>
                  </a:lnTo>
                  <a:lnTo>
                    <a:pt x="6633" y="12910"/>
                  </a:lnTo>
                  <a:lnTo>
                    <a:pt x="6944" y="12744"/>
                  </a:lnTo>
                  <a:lnTo>
                    <a:pt x="7319" y="12494"/>
                  </a:lnTo>
                  <a:lnTo>
                    <a:pt x="7651" y="12224"/>
                  </a:lnTo>
                  <a:lnTo>
                    <a:pt x="7963" y="11933"/>
                  </a:lnTo>
                  <a:lnTo>
                    <a:pt x="8233" y="11621"/>
                  </a:lnTo>
                  <a:lnTo>
                    <a:pt x="8483" y="11289"/>
                  </a:lnTo>
                  <a:lnTo>
                    <a:pt x="8711" y="10935"/>
                  </a:lnTo>
                  <a:lnTo>
                    <a:pt x="8919" y="10582"/>
                  </a:lnTo>
                  <a:lnTo>
                    <a:pt x="9106" y="10187"/>
                  </a:lnTo>
                  <a:lnTo>
                    <a:pt x="9293" y="9771"/>
                  </a:lnTo>
                  <a:lnTo>
                    <a:pt x="9460" y="9335"/>
                  </a:lnTo>
                  <a:lnTo>
                    <a:pt x="9772" y="8378"/>
                  </a:lnTo>
                  <a:lnTo>
                    <a:pt x="10104" y="7297"/>
                  </a:lnTo>
                  <a:lnTo>
                    <a:pt x="10458" y="6133"/>
                  </a:lnTo>
                  <a:lnTo>
                    <a:pt x="10520" y="5863"/>
                  </a:lnTo>
                  <a:lnTo>
                    <a:pt x="10582" y="5593"/>
                  </a:lnTo>
                  <a:lnTo>
                    <a:pt x="10624" y="5322"/>
                  </a:lnTo>
                  <a:lnTo>
                    <a:pt x="10666" y="5052"/>
                  </a:lnTo>
                  <a:lnTo>
                    <a:pt x="10666" y="4782"/>
                  </a:lnTo>
                  <a:lnTo>
                    <a:pt x="10666" y="4491"/>
                  </a:lnTo>
                  <a:lnTo>
                    <a:pt x="10645" y="4221"/>
                  </a:lnTo>
                  <a:lnTo>
                    <a:pt x="10603" y="3950"/>
                  </a:lnTo>
                  <a:lnTo>
                    <a:pt x="10499" y="3472"/>
                  </a:lnTo>
                  <a:lnTo>
                    <a:pt x="10354" y="3036"/>
                  </a:lnTo>
                  <a:lnTo>
                    <a:pt x="10167" y="2599"/>
                  </a:lnTo>
                  <a:lnTo>
                    <a:pt x="9959" y="2204"/>
                  </a:lnTo>
                  <a:lnTo>
                    <a:pt x="9688" y="1830"/>
                  </a:lnTo>
                  <a:lnTo>
                    <a:pt x="9397" y="1476"/>
                  </a:lnTo>
                  <a:lnTo>
                    <a:pt x="9065" y="1165"/>
                  </a:lnTo>
                  <a:lnTo>
                    <a:pt x="8711" y="894"/>
                  </a:lnTo>
                  <a:lnTo>
                    <a:pt x="8337" y="645"/>
                  </a:lnTo>
                  <a:lnTo>
                    <a:pt x="7921" y="437"/>
                  </a:lnTo>
                  <a:lnTo>
                    <a:pt x="7506" y="250"/>
                  </a:lnTo>
                  <a:lnTo>
                    <a:pt x="7069" y="125"/>
                  </a:lnTo>
                  <a:lnTo>
                    <a:pt x="6612" y="42"/>
                  </a:lnTo>
                  <a:lnTo>
                    <a:pt x="6154"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p28">
              <a:extLst>
                <a:ext uri="{FF2B5EF4-FFF2-40B4-BE49-F238E27FC236}">
                  <a16:creationId xmlns:a16="http://schemas.microsoft.com/office/drawing/2014/main" id="{61165D15-D40D-C619-7AB9-AECB82184D0A}"/>
                </a:ext>
              </a:extLst>
            </p:cNvPr>
            <p:cNvSpPr/>
            <p:nvPr/>
          </p:nvSpPr>
          <p:spPr>
            <a:xfrm>
              <a:off x="3521125" y="1088525"/>
              <a:ext cx="154375" cy="191800"/>
            </a:xfrm>
            <a:custGeom>
              <a:avLst/>
              <a:gdLst/>
              <a:ahLst/>
              <a:cxnLst/>
              <a:rect l="l" t="t" r="r" b="b"/>
              <a:pathLst>
                <a:path w="6175" h="7672" extrusionOk="0">
                  <a:moveTo>
                    <a:pt x="2932" y="0"/>
                  </a:moveTo>
                  <a:lnTo>
                    <a:pt x="2578" y="42"/>
                  </a:lnTo>
                  <a:lnTo>
                    <a:pt x="2225" y="104"/>
                  </a:lnTo>
                  <a:lnTo>
                    <a:pt x="1892" y="187"/>
                  </a:lnTo>
                  <a:lnTo>
                    <a:pt x="1580" y="312"/>
                  </a:lnTo>
                  <a:lnTo>
                    <a:pt x="1289" y="457"/>
                  </a:lnTo>
                  <a:lnTo>
                    <a:pt x="1019" y="644"/>
                  </a:lnTo>
                  <a:lnTo>
                    <a:pt x="770" y="852"/>
                  </a:lnTo>
                  <a:lnTo>
                    <a:pt x="666" y="956"/>
                  </a:lnTo>
                  <a:lnTo>
                    <a:pt x="582" y="1081"/>
                  </a:lnTo>
                  <a:lnTo>
                    <a:pt x="499" y="1206"/>
                  </a:lnTo>
                  <a:lnTo>
                    <a:pt x="416" y="1351"/>
                  </a:lnTo>
                  <a:lnTo>
                    <a:pt x="375" y="1497"/>
                  </a:lnTo>
                  <a:lnTo>
                    <a:pt x="312" y="1642"/>
                  </a:lnTo>
                  <a:lnTo>
                    <a:pt x="229" y="2058"/>
                  </a:lnTo>
                  <a:lnTo>
                    <a:pt x="146" y="2495"/>
                  </a:lnTo>
                  <a:lnTo>
                    <a:pt x="84" y="2931"/>
                  </a:lnTo>
                  <a:lnTo>
                    <a:pt x="42" y="3368"/>
                  </a:lnTo>
                  <a:lnTo>
                    <a:pt x="21" y="3804"/>
                  </a:lnTo>
                  <a:lnTo>
                    <a:pt x="0" y="4241"/>
                  </a:lnTo>
                  <a:lnTo>
                    <a:pt x="0" y="4657"/>
                  </a:lnTo>
                  <a:lnTo>
                    <a:pt x="21" y="5072"/>
                  </a:lnTo>
                  <a:lnTo>
                    <a:pt x="42" y="5488"/>
                  </a:lnTo>
                  <a:lnTo>
                    <a:pt x="84" y="5862"/>
                  </a:lnTo>
                  <a:lnTo>
                    <a:pt x="146" y="6237"/>
                  </a:lnTo>
                  <a:lnTo>
                    <a:pt x="208" y="6590"/>
                  </a:lnTo>
                  <a:lnTo>
                    <a:pt x="291" y="6902"/>
                  </a:lnTo>
                  <a:lnTo>
                    <a:pt x="375" y="7193"/>
                  </a:lnTo>
                  <a:lnTo>
                    <a:pt x="479" y="7442"/>
                  </a:lnTo>
                  <a:lnTo>
                    <a:pt x="582" y="7671"/>
                  </a:lnTo>
                  <a:lnTo>
                    <a:pt x="1081" y="7401"/>
                  </a:lnTo>
                  <a:lnTo>
                    <a:pt x="1622" y="7089"/>
                  </a:lnTo>
                  <a:lnTo>
                    <a:pt x="2266" y="6715"/>
                  </a:lnTo>
                  <a:lnTo>
                    <a:pt x="2994" y="6237"/>
                  </a:lnTo>
                  <a:lnTo>
                    <a:pt x="3368" y="5987"/>
                  </a:lnTo>
                  <a:lnTo>
                    <a:pt x="3742" y="5717"/>
                  </a:lnTo>
                  <a:lnTo>
                    <a:pt x="4096" y="5426"/>
                  </a:lnTo>
                  <a:lnTo>
                    <a:pt x="4449" y="5156"/>
                  </a:lnTo>
                  <a:lnTo>
                    <a:pt x="4761" y="4865"/>
                  </a:lnTo>
                  <a:lnTo>
                    <a:pt x="5052" y="4553"/>
                  </a:lnTo>
                  <a:lnTo>
                    <a:pt x="5302" y="4282"/>
                  </a:lnTo>
                  <a:lnTo>
                    <a:pt x="5509" y="3991"/>
                  </a:lnTo>
                  <a:lnTo>
                    <a:pt x="5696" y="3700"/>
                  </a:lnTo>
                  <a:lnTo>
                    <a:pt x="5863" y="3409"/>
                  </a:lnTo>
                  <a:lnTo>
                    <a:pt x="5988" y="3118"/>
                  </a:lnTo>
                  <a:lnTo>
                    <a:pt x="6091" y="2827"/>
                  </a:lnTo>
                  <a:lnTo>
                    <a:pt x="6154" y="2536"/>
                  </a:lnTo>
                  <a:lnTo>
                    <a:pt x="6175" y="2266"/>
                  </a:lnTo>
                  <a:lnTo>
                    <a:pt x="6175" y="1996"/>
                  </a:lnTo>
                  <a:lnTo>
                    <a:pt x="6112" y="1725"/>
                  </a:lnTo>
                  <a:lnTo>
                    <a:pt x="6029" y="1455"/>
                  </a:lnTo>
                  <a:lnTo>
                    <a:pt x="5904" y="1206"/>
                  </a:lnTo>
                  <a:lnTo>
                    <a:pt x="5738" y="977"/>
                  </a:lnTo>
                  <a:lnTo>
                    <a:pt x="5509" y="769"/>
                  </a:lnTo>
                  <a:lnTo>
                    <a:pt x="5260" y="561"/>
                  </a:lnTo>
                  <a:lnTo>
                    <a:pt x="4948" y="374"/>
                  </a:lnTo>
                  <a:lnTo>
                    <a:pt x="4657" y="249"/>
                  </a:lnTo>
                  <a:lnTo>
                    <a:pt x="4345" y="146"/>
                  </a:lnTo>
                  <a:lnTo>
                    <a:pt x="3992" y="62"/>
                  </a:lnTo>
                  <a:lnTo>
                    <a:pt x="3659" y="21"/>
                  </a:lnTo>
                  <a:lnTo>
                    <a:pt x="33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4;p28">
              <a:extLst>
                <a:ext uri="{FF2B5EF4-FFF2-40B4-BE49-F238E27FC236}">
                  <a16:creationId xmlns:a16="http://schemas.microsoft.com/office/drawing/2014/main" id="{5557F55D-C366-4450-82A1-1A85AA9A8554}"/>
                </a:ext>
              </a:extLst>
            </p:cNvPr>
            <p:cNvSpPr/>
            <p:nvPr/>
          </p:nvSpPr>
          <p:spPr>
            <a:xfrm>
              <a:off x="3303875" y="955975"/>
              <a:ext cx="372675" cy="176750"/>
            </a:xfrm>
            <a:custGeom>
              <a:avLst/>
              <a:gdLst/>
              <a:ahLst/>
              <a:cxnLst/>
              <a:rect l="l" t="t" r="r" b="b"/>
              <a:pathLst>
                <a:path w="14907" h="7070" extrusionOk="0">
                  <a:moveTo>
                    <a:pt x="5926" y="1"/>
                  </a:moveTo>
                  <a:lnTo>
                    <a:pt x="5447" y="22"/>
                  </a:lnTo>
                  <a:lnTo>
                    <a:pt x="5219" y="63"/>
                  </a:lnTo>
                  <a:lnTo>
                    <a:pt x="4990" y="105"/>
                  </a:lnTo>
                  <a:lnTo>
                    <a:pt x="4761" y="167"/>
                  </a:lnTo>
                  <a:lnTo>
                    <a:pt x="4553" y="230"/>
                  </a:lnTo>
                  <a:lnTo>
                    <a:pt x="4346" y="313"/>
                  </a:lnTo>
                  <a:lnTo>
                    <a:pt x="4138" y="396"/>
                  </a:lnTo>
                  <a:lnTo>
                    <a:pt x="3951" y="500"/>
                  </a:lnTo>
                  <a:lnTo>
                    <a:pt x="3764" y="625"/>
                  </a:lnTo>
                  <a:lnTo>
                    <a:pt x="3576" y="749"/>
                  </a:lnTo>
                  <a:lnTo>
                    <a:pt x="3410" y="895"/>
                  </a:lnTo>
                  <a:lnTo>
                    <a:pt x="3265" y="1040"/>
                  </a:lnTo>
                  <a:lnTo>
                    <a:pt x="3119" y="1207"/>
                  </a:lnTo>
                  <a:lnTo>
                    <a:pt x="2994" y="1415"/>
                  </a:lnTo>
                  <a:lnTo>
                    <a:pt x="2890" y="1581"/>
                  </a:lnTo>
                  <a:lnTo>
                    <a:pt x="2807" y="1768"/>
                  </a:lnTo>
                  <a:lnTo>
                    <a:pt x="2745" y="1913"/>
                  </a:lnTo>
                  <a:lnTo>
                    <a:pt x="2641" y="2225"/>
                  </a:lnTo>
                  <a:lnTo>
                    <a:pt x="2516" y="2537"/>
                  </a:lnTo>
                  <a:lnTo>
                    <a:pt x="2433" y="2683"/>
                  </a:lnTo>
                  <a:lnTo>
                    <a:pt x="2329" y="2849"/>
                  </a:lnTo>
                  <a:lnTo>
                    <a:pt x="2204" y="2994"/>
                  </a:lnTo>
                  <a:lnTo>
                    <a:pt x="2038" y="3182"/>
                  </a:lnTo>
                  <a:lnTo>
                    <a:pt x="1809" y="3369"/>
                  </a:lnTo>
                  <a:lnTo>
                    <a:pt x="1560" y="3556"/>
                  </a:lnTo>
                  <a:lnTo>
                    <a:pt x="1248" y="3784"/>
                  </a:lnTo>
                  <a:lnTo>
                    <a:pt x="874" y="4013"/>
                  </a:lnTo>
                  <a:lnTo>
                    <a:pt x="666" y="4159"/>
                  </a:lnTo>
                  <a:lnTo>
                    <a:pt x="479" y="4325"/>
                  </a:lnTo>
                  <a:lnTo>
                    <a:pt x="333" y="4491"/>
                  </a:lnTo>
                  <a:lnTo>
                    <a:pt x="209" y="4658"/>
                  </a:lnTo>
                  <a:lnTo>
                    <a:pt x="125" y="4845"/>
                  </a:lnTo>
                  <a:lnTo>
                    <a:pt x="63" y="5032"/>
                  </a:lnTo>
                  <a:lnTo>
                    <a:pt x="22" y="5219"/>
                  </a:lnTo>
                  <a:lnTo>
                    <a:pt x="1" y="5406"/>
                  </a:lnTo>
                  <a:lnTo>
                    <a:pt x="22" y="5593"/>
                  </a:lnTo>
                  <a:lnTo>
                    <a:pt x="22" y="5780"/>
                  </a:lnTo>
                  <a:lnTo>
                    <a:pt x="63" y="5946"/>
                  </a:lnTo>
                  <a:lnTo>
                    <a:pt x="105" y="6113"/>
                  </a:lnTo>
                  <a:lnTo>
                    <a:pt x="209" y="6425"/>
                  </a:lnTo>
                  <a:lnTo>
                    <a:pt x="333" y="6695"/>
                  </a:lnTo>
                  <a:lnTo>
                    <a:pt x="333" y="6487"/>
                  </a:lnTo>
                  <a:lnTo>
                    <a:pt x="354" y="6217"/>
                  </a:lnTo>
                  <a:lnTo>
                    <a:pt x="437" y="5926"/>
                  </a:lnTo>
                  <a:lnTo>
                    <a:pt x="479" y="5780"/>
                  </a:lnTo>
                  <a:lnTo>
                    <a:pt x="541" y="5635"/>
                  </a:lnTo>
                  <a:lnTo>
                    <a:pt x="624" y="5489"/>
                  </a:lnTo>
                  <a:lnTo>
                    <a:pt x="728" y="5344"/>
                  </a:lnTo>
                  <a:lnTo>
                    <a:pt x="832" y="5198"/>
                  </a:lnTo>
                  <a:lnTo>
                    <a:pt x="957" y="5073"/>
                  </a:lnTo>
                  <a:lnTo>
                    <a:pt x="1103" y="4969"/>
                  </a:lnTo>
                  <a:lnTo>
                    <a:pt x="1269" y="4865"/>
                  </a:lnTo>
                  <a:lnTo>
                    <a:pt x="1456" y="4782"/>
                  </a:lnTo>
                  <a:lnTo>
                    <a:pt x="1685" y="4720"/>
                  </a:lnTo>
                  <a:lnTo>
                    <a:pt x="1851" y="4699"/>
                  </a:lnTo>
                  <a:lnTo>
                    <a:pt x="2184" y="4699"/>
                  </a:lnTo>
                  <a:lnTo>
                    <a:pt x="2350" y="4720"/>
                  </a:lnTo>
                  <a:lnTo>
                    <a:pt x="2641" y="4782"/>
                  </a:lnTo>
                  <a:lnTo>
                    <a:pt x="2911" y="4865"/>
                  </a:lnTo>
                  <a:lnTo>
                    <a:pt x="3161" y="4907"/>
                  </a:lnTo>
                  <a:lnTo>
                    <a:pt x="3306" y="4928"/>
                  </a:lnTo>
                  <a:lnTo>
                    <a:pt x="3410" y="4907"/>
                  </a:lnTo>
                  <a:lnTo>
                    <a:pt x="3535" y="4865"/>
                  </a:lnTo>
                  <a:lnTo>
                    <a:pt x="3660" y="4803"/>
                  </a:lnTo>
                  <a:lnTo>
                    <a:pt x="3784" y="4720"/>
                  </a:lnTo>
                  <a:lnTo>
                    <a:pt x="3909" y="4595"/>
                  </a:lnTo>
                  <a:lnTo>
                    <a:pt x="4034" y="4678"/>
                  </a:lnTo>
                  <a:lnTo>
                    <a:pt x="4346" y="4928"/>
                  </a:lnTo>
                  <a:lnTo>
                    <a:pt x="4574" y="5094"/>
                  </a:lnTo>
                  <a:lnTo>
                    <a:pt x="4865" y="5281"/>
                  </a:lnTo>
                  <a:lnTo>
                    <a:pt x="5219" y="5468"/>
                  </a:lnTo>
                  <a:lnTo>
                    <a:pt x="5614" y="5697"/>
                  </a:lnTo>
                  <a:lnTo>
                    <a:pt x="6050" y="5905"/>
                  </a:lnTo>
                  <a:lnTo>
                    <a:pt x="6549" y="6113"/>
                  </a:lnTo>
                  <a:lnTo>
                    <a:pt x="7090" y="6321"/>
                  </a:lnTo>
                  <a:lnTo>
                    <a:pt x="7672" y="6508"/>
                  </a:lnTo>
                  <a:lnTo>
                    <a:pt x="8316" y="6674"/>
                  </a:lnTo>
                  <a:lnTo>
                    <a:pt x="9023" y="6840"/>
                  </a:lnTo>
                  <a:lnTo>
                    <a:pt x="9751" y="6944"/>
                  </a:lnTo>
                  <a:lnTo>
                    <a:pt x="10541" y="7027"/>
                  </a:lnTo>
                  <a:lnTo>
                    <a:pt x="10977" y="7048"/>
                  </a:lnTo>
                  <a:lnTo>
                    <a:pt x="11351" y="7069"/>
                  </a:lnTo>
                  <a:lnTo>
                    <a:pt x="11705" y="7069"/>
                  </a:lnTo>
                  <a:lnTo>
                    <a:pt x="11996" y="7048"/>
                  </a:lnTo>
                  <a:lnTo>
                    <a:pt x="12474" y="7007"/>
                  </a:lnTo>
                  <a:lnTo>
                    <a:pt x="12827" y="6944"/>
                  </a:lnTo>
                  <a:lnTo>
                    <a:pt x="13056" y="6861"/>
                  </a:lnTo>
                  <a:lnTo>
                    <a:pt x="13202" y="6778"/>
                  </a:lnTo>
                  <a:lnTo>
                    <a:pt x="13264" y="6716"/>
                  </a:lnTo>
                  <a:lnTo>
                    <a:pt x="13285" y="6695"/>
                  </a:lnTo>
                  <a:lnTo>
                    <a:pt x="13534" y="6653"/>
                  </a:lnTo>
                  <a:lnTo>
                    <a:pt x="13763" y="6591"/>
                  </a:lnTo>
                  <a:lnTo>
                    <a:pt x="13971" y="6487"/>
                  </a:lnTo>
                  <a:lnTo>
                    <a:pt x="14179" y="6362"/>
                  </a:lnTo>
                  <a:lnTo>
                    <a:pt x="14366" y="6217"/>
                  </a:lnTo>
                  <a:lnTo>
                    <a:pt x="14511" y="6030"/>
                  </a:lnTo>
                  <a:lnTo>
                    <a:pt x="14657" y="5843"/>
                  </a:lnTo>
                  <a:lnTo>
                    <a:pt x="14761" y="5635"/>
                  </a:lnTo>
                  <a:lnTo>
                    <a:pt x="14844" y="5427"/>
                  </a:lnTo>
                  <a:lnTo>
                    <a:pt x="14885" y="5198"/>
                  </a:lnTo>
                  <a:lnTo>
                    <a:pt x="14906" y="4990"/>
                  </a:lnTo>
                  <a:lnTo>
                    <a:pt x="14885" y="4762"/>
                  </a:lnTo>
                  <a:lnTo>
                    <a:pt x="14823" y="4554"/>
                  </a:lnTo>
                  <a:lnTo>
                    <a:pt x="14740" y="4346"/>
                  </a:lnTo>
                  <a:lnTo>
                    <a:pt x="14594" y="4159"/>
                  </a:lnTo>
                  <a:lnTo>
                    <a:pt x="14428" y="3992"/>
                  </a:lnTo>
                  <a:lnTo>
                    <a:pt x="14179" y="3826"/>
                  </a:lnTo>
                  <a:lnTo>
                    <a:pt x="13929" y="3701"/>
                  </a:lnTo>
                  <a:lnTo>
                    <a:pt x="13659" y="3618"/>
                  </a:lnTo>
                  <a:lnTo>
                    <a:pt x="13389" y="3535"/>
                  </a:lnTo>
                  <a:lnTo>
                    <a:pt x="12807" y="3431"/>
                  </a:lnTo>
                  <a:lnTo>
                    <a:pt x="12224" y="3348"/>
                  </a:lnTo>
                  <a:lnTo>
                    <a:pt x="11913" y="3286"/>
                  </a:lnTo>
                  <a:lnTo>
                    <a:pt x="11622" y="3182"/>
                  </a:lnTo>
                  <a:lnTo>
                    <a:pt x="11310" y="3078"/>
                  </a:lnTo>
                  <a:lnTo>
                    <a:pt x="10998" y="2932"/>
                  </a:lnTo>
                  <a:lnTo>
                    <a:pt x="10686" y="2724"/>
                  </a:lnTo>
                  <a:lnTo>
                    <a:pt x="10374" y="2475"/>
                  </a:lnTo>
                  <a:lnTo>
                    <a:pt x="10083" y="2163"/>
                  </a:lnTo>
                  <a:lnTo>
                    <a:pt x="9771" y="1789"/>
                  </a:lnTo>
                  <a:lnTo>
                    <a:pt x="9626" y="1602"/>
                  </a:lnTo>
                  <a:lnTo>
                    <a:pt x="9460" y="1415"/>
                  </a:lnTo>
                  <a:lnTo>
                    <a:pt x="9293" y="1248"/>
                  </a:lnTo>
                  <a:lnTo>
                    <a:pt x="9106" y="1082"/>
                  </a:lnTo>
                  <a:lnTo>
                    <a:pt x="8919" y="936"/>
                  </a:lnTo>
                  <a:lnTo>
                    <a:pt x="8732" y="812"/>
                  </a:lnTo>
                  <a:lnTo>
                    <a:pt x="8524" y="666"/>
                  </a:lnTo>
                  <a:lnTo>
                    <a:pt x="8295" y="562"/>
                  </a:lnTo>
                  <a:lnTo>
                    <a:pt x="7859" y="354"/>
                  </a:lnTo>
                  <a:lnTo>
                    <a:pt x="7381" y="209"/>
                  </a:lnTo>
                  <a:lnTo>
                    <a:pt x="6903" y="84"/>
                  </a:lnTo>
                  <a:lnTo>
                    <a:pt x="6424" y="22"/>
                  </a:lnTo>
                  <a:lnTo>
                    <a:pt x="59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5;p28">
              <a:extLst>
                <a:ext uri="{FF2B5EF4-FFF2-40B4-BE49-F238E27FC236}">
                  <a16:creationId xmlns:a16="http://schemas.microsoft.com/office/drawing/2014/main" id="{0DE711E1-B69A-862C-9E52-BD42C3827753}"/>
                </a:ext>
              </a:extLst>
            </p:cNvPr>
            <p:cNvSpPr/>
            <p:nvPr/>
          </p:nvSpPr>
          <p:spPr>
            <a:xfrm>
              <a:off x="3521650" y="1230925"/>
              <a:ext cx="98775" cy="87850"/>
            </a:xfrm>
            <a:custGeom>
              <a:avLst/>
              <a:gdLst/>
              <a:ahLst/>
              <a:cxnLst/>
              <a:rect l="l" t="t" r="r" b="b"/>
              <a:pathLst>
                <a:path w="3951" h="3514" extrusionOk="0">
                  <a:moveTo>
                    <a:pt x="2516" y="0"/>
                  </a:moveTo>
                  <a:lnTo>
                    <a:pt x="2308" y="21"/>
                  </a:lnTo>
                  <a:lnTo>
                    <a:pt x="2121" y="62"/>
                  </a:lnTo>
                  <a:lnTo>
                    <a:pt x="1913" y="125"/>
                  </a:lnTo>
                  <a:lnTo>
                    <a:pt x="1705" y="208"/>
                  </a:lnTo>
                  <a:lnTo>
                    <a:pt x="1518" y="312"/>
                  </a:lnTo>
                  <a:lnTo>
                    <a:pt x="1331" y="437"/>
                  </a:lnTo>
                  <a:lnTo>
                    <a:pt x="1164" y="561"/>
                  </a:lnTo>
                  <a:lnTo>
                    <a:pt x="977" y="707"/>
                  </a:lnTo>
                  <a:lnTo>
                    <a:pt x="832" y="852"/>
                  </a:lnTo>
                  <a:lnTo>
                    <a:pt x="541" y="1164"/>
                  </a:lnTo>
                  <a:lnTo>
                    <a:pt x="312" y="1476"/>
                  </a:lnTo>
                  <a:lnTo>
                    <a:pt x="208" y="1642"/>
                  </a:lnTo>
                  <a:lnTo>
                    <a:pt x="125" y="1830"/>
                  </a:lnTo>
                  <a:lnTo>
                    <a:pt x="63" y="1996"/>
                  </a:lnTo>
                  <a:lnTo>
                    <a:pt x="21" y="2183"/>
                  </a:lnTo>
                  <a:lnTo>
                    <a:pt x="0" y="2349"/>
                  </a:lnTo>
                  <a:lnTo>
                    <a:pt x="0" y="2516"/>
                  </a:lnTo>
                  <a:lnTo>
                    <a:pt x="21" y="2682"/>
                  </a:lnTo>
                  <a:lnTo>
                    <a:pt x="63" y="2848"/>
                  </a:lnTo>
                  <a:lnTo>
                    <a:pt x="125" y="2973"/>
                  </a:lnTo>
                  <a:lnTo>
                    <a:pt x="208" y="3118"/>
                  </a:lnTo>
                  <a:lnTo>
                    <a:pt x="291" y="3222"/>
                  </a:lnTo>
                  <a:lnTo>
                    <a:pt x="416" y="3326"/>
                  </a:lnTo>
                  <a:lnTo>
                    <a:pt x="561" y="3409"/>
                  </a:lnTo>
                  <a:lnTo>
                    <a:pt x="728" y="3472"/>
                  </a:lnTo>
                  <a:lnTo>
                    <a:pt x="915" y="3513"/>
                  </a:lnTo>
                  <a:lnTo>
                    <a:pt x="1435" y="3513"/>
                  </a:lnTo>
                  <a:lnTo>
                    <a:pt x="1767" y="3451"/>
                  </a:lnTo>
                  <a:lnTo>
                    <a:pt x="2079" y="3389"/>
                  </a:lnTo>
                  <a:lnTo>
                    <a:pt x="2370" y="3285"/>
                  </a:lnTo>
                  <a:lnTo>
                    <a:pt x="2661" y="3139"/>
                  </a:lnTo>
                  <a:lnTo>
                    <a:pt x="2931" y="2973"/>
                  </a:lnTo>
                  <a:lnTo>
                    <a:pt x="3202" y="2786"/>
                  </a:lnTo>
                  <a:lnTo>
                    <a:pt x="3451" y="2578"/>
                  </a:lnTo>
                  <a:lnTo>
                    <a:pt x="3576" y="2432"/>
                  </a:lnTo>
                  <a:lnTo>
                    <a:pt x="3680" y="2266"/>
                  </a:lnTo>
                  <a:lnTo>
                    <a:pt x="3784" y="2100"/>
                  </a:lnTo>
                  <a:lnTo>
                    <a:pt x="3846" y="1933"/>
                  </a:lnTo>
                  <a:lnTo>
                    <a:pt x="3908" y="1767"/>
                  </a:lnTo>
                  <a:lnTo>
                    <a:pt x="3950" y="1580"/>
                  </a:lnTo>
                  <a:lnTo>
                    <a:pt x="3950" y="1414"/>
                  </a:lnTo>
                  <a:lnTo>
                    <a:pt x="3950" y="1227"/>
                  </a:lnTo>
                  <a:lnTo>
                    <a:pt x="3908" y="1060"/>
                  </a:lnTo>
                  <a:lnTo>
                    <a:pt x="3867" y="894"/>
                  </a:lnTo>
                  <a:lnTo>
                    <a:pt x="3784" y="749"/>
                  </a:lnTo>
                  <a:lnTo>
                    <a:pt x="3701" y="582"/>
                  </a:lnTo>
                  <a:lnTo>
                    <a:pt x="3576" y="457"/>
                  </a:lnTo>
                  <a:lnTo>
                    <a:pt x="3451" y="333"/>
                  </a:lnTo>
                  <a:lnTo>
                    <a:pt x="3285" y="208"/>
                  </a:lnTo>
                  <a:lnTo>
                    <a:pt x="3118" y="125"/>
                  </a:lnTo>
                  <a:lnTo>
                    <a:pt x="2911" y="42"/>
                  </a:lnTo>
                  <a:lnTo>
                    <a:pt x="2724" y="21"/>
                  </a:lnTo>
                  <a:lnTo>
                    <a:pt x="251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6;p28">
              <a:extLst>
                <a:ext uri="{FF2B5EF4-FFF2-40B4-BE49-F238E27FC236}">
                  <a16:creationId xmlns:a16="http://schemas.microsoft.com/office/drawing/2014/main" id="{09738660-2810-7C6D-9F96-7C64E44BDC5B}"/>
                </a:ext>
              </a:extLst>
            </p:cNvPr>
            <p:cNvSpPr/>
            <p:nvPr/>
          </p:nvSpPr>
          <p:spPr>
            <a:xfrm>
              <a:off x="2780525" y="2229300"/>
              <a:ext cx="618500" cy="1835150"/>
            </a:xfrm>
            <a:custGeom>
              <a:avLst/>
              <a:gdLst/>
              <a:ahLst/>
              <a:cxnLst/>
              <a:rect l="l" t="t" r="r" b="b"/>
              <a:pathLst>
                <a:path w="24740" h="73406" extrusionOk="0">
                  <a:moveTo>
                    <a:pt x="12578" y="0"/>
                  </a:move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6507" y="26298"/>
                  </a:lnTo>
                  <a:lnTo>
                    <a:pt x="17214" y="23970"/>
                  </a:lnTo>
                  <a:lnTo>
                    <a:pt x="17941" y="21662"/>
                  </a:lnTo>
                  <a:lnTo>
                    <a:pt x="18669" y="19354"/>
                  </a:lnTo>
                  <a:lnTo>
                    <a:pt x="19396" y="17109"/>
                  </a:lnTo>
                  <a:lnTo>
                    <a:pt x="20124" y="14926"/>
                  </a:lnTo>
                  <a:lnTo>
                    <a:pt x="21496" y="10852"/>
                  </a:lnTo>
                  <a:lnTo>
                    <a:pt x="22785" y="7131"/>
                  </a:lnTo>
                  <a:lnTo>
                    <a:pt x="23804" y="4220"/>
                  </a:lnTo>
                  <a:lnTo>
                    <a:pt x="24739" y="1642"/>
                  </a:lnTo>
                  <a:lnTo>
                    <a:pt x="125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7;p28">
              <a:extLst>
                <a:ext uri="{FF2B5EF4-FFF2-40B4-BE49-F238E27FC236}">
                  <a16:creationId xmlns:a16="http://schemas.microsoft.com/office/drawing/2014/main" id="{B4881F61-65E5-596F-D48A-F8B10C166C2C}"/>
                </a:ext>
              </a:extLst>
            </p:cNvPr>
            <p:cNvSpPr/>
            <p:nvPr/>
          </p:nvSpPr>
          <p:spPr>
            <a:xfrm>
              <a:off x="2780525" y="2229300"/>
              <a:ext cx="618500" cy="1835150"/>
            </a:xfrm>
            <a:custGeom>
              <a:avLst/>
              <a:gdLst/>
              <a:ahLst/>
              <a:cxnLst/>
              <a:rect l="l" t="t" r="r" b="b"/>
              <a:pathLst>
                <a:path w="24740" h="73406" fill="none" extrusionOk="0">
                  <a:moveTo>
                    <a:pt x="1" y="71472"/>
                  </a:moveTo>
                  <a:lnTo>
                    <a:pt x="5572" y="73405"/>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5821" y="28585"/>
                  </a:lnTo>
                  <a:lnTo>
                    <a:pt x="16507" y="26298"/>
                  </a:lnTo>
                  <a:lnTo>
                    <a:pt x="17214" y="23970"/>
                  </a:lnTo>
                  <a:lnTo>
                    <a:pt x="17941" y="21662"/>
                  </a:lnTo>
                  <a:lnTo>
                    <a:pt x="18669" y="19354"/>
                  </a:lnTo>
                  <a:lnTo>
                    <a:pt x="19396" y="17109"/>
                  </a:lnTo>
                  <a:lnTo>
                    <a:pt x="20124" y="14926"/>
                  </a:lnTo>
                  <a:lnTo>
                    <a:pt x="21496" y="10852"/>
                  </a:lnTo>
                  <a:lnTo>
                    <a:pt x="21496" y="10852"/>
                  </a:lnTo>
                  <a:lnTo>
                    <a:pt x="22785" y="7131"/>
                  </a:lnTo>
                  <a:lnTo>
                    <a:pt x="23804" y="4220"/>
                  </a:lnTo>
                  <a:lnTo>
                    <a:pt x="24739" y="1642"/>
                  </a:lnTo>
                  <a:lnTo>
                    <a:pt x="12578" y="0"/>
                  </a:lnTo>
                  <a:lnTo>
                    <a:pt x="12578" y="0"/>
                  </a:ln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8;p28">
              <a:extLst>
                <a:ext uri="{FF2B5EF4-FFF2-40B4-BE49-F238E27FC236}">
                  <a16:creationId xmlns:a16="http://schemas.microsoft.com/office/drawing/2014/main" id="{F7C86259-03FB-C5BF-5EE5-93F5352131E5}"/>
                </a:ext>
              </a:extLst>
            </p:cNvPr>
            <p:cNvSpPr/>
            <p:nvPr/>
          </p:nvSpPr>
          <p:spPr>
            <a:xfrm>
              <a:off x="3175500" y="2482925"/>
              <a:ext cx="80075" cy="461000"/>
            </a:xfrm>
            <a:custGeom>
              <a:avLst/>
              <a:gdLst/>
              <a:ahLst/>
              <a:cxnLst/>
              <a:rect l="l" t="t" r="r" b="b"/>
              <a:pathLst>
                <a:path w="3203" h="18440" extrusionOk="0">
                  <a:moveTo>
                    <a:pt x="3202" y="0"/>
                  </a:move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770" y="15924"/>
                  </a:lnTo>
                  <a:lnTo>
                    <a:pt x="1539" y="13388"/>
                  </a:lnTo>
                  <a:lnTo>
                    <a:pt x="2350" y="10852"/>
                  </a:lnTo>
                  <a:lnTo>
                    <a:pt x="3140" y="8357"/>
                  </a:lnTo>
                  <a:lnTo>
                    <a:pt x="3161" y="4012"/>
                  </a:lnTo>
                  <a:lnTo>
                    <a:pt x="320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9;p28">
              <a:extLst>
                <a:ext uri="{FF2B5EF4-FFF2-40B4-BE49-F238E27FC236}">
                  <a16:creationId xmlns:a16="http://schemas.microsoft.com/office/drawing/2014/main" id="{23B6C438-4778-5059-1739-EDF5D0C123B6}"/>
                </a:ext>
              </a:extLst>
            </p:cNvPr>
            <p:cNvSpPr/>
            <p:nvPr/>
          </p:nvSpPr>
          <p:spPr>
            <a:xfrm>
              <a:off x="3175500" y="2482925"/>
              <a:ext cx="80075" cy="461000"/>
            </a:xfrm>
            <a:custGeom>
              <a:avLst/>
              <a:gdLst/>
              <a:ahLst/>
              <a:cxnLst/>
              <a:rect l="l" t="t" r="r" b="b"/>
              <a:pathLst>
                <a:path w="3203" h="18440" fill="none" extrusionOk="0">
                  <a:moveTo>
                    <a:pt x="3202" y="0"/>
                  </a:moveTo>
                  <a:lnTo>
                    <a:pt x="3202" y="0"/>
                  </a:ln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22" y="18440"/>
                  </a:lnTo>
                  <a:lnTo>
                    <a:pt x="770" y="15924"/>
                  </a:lnTo>
                  <a:lnTo>
                    <a:pt x="1539" y="13388"/>
                  </a:lnTo>
                  <a:lnTo>
                    <a:pt x="2350" y="10852"/>
                  </a:lnTo>
                  <a:lnTo>
                    <a:pt x="3140" y="8357"/>
                  </a:lnTo>
                  <a:lnTo>
                    <a:pt x="3140" y="8357"/>
                  </a:lnTo>
                  <a:lnTo>
                    <a:pt x="3161" y="4012"/>
                  </a:lnTo>
                  <a:lnTo>
                    <a:pt x="3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0;p28">
              <a:extLst>
                <a:ext uri="{FF2B5EF4-FFF2-40B4-BE49-F238E27FC236}">
                  <a16:creationId xmlns:a16="http://schemas.microsoft.com/office/drawing/2014/main" id="{AA571175-D23C-1A5D-5270-B066AC9F64DF}"/>
                </a:ext>
              </a:extLst>
            </p:cNvPr>
            <p:cNvSpPr/>
            <p:nvPr/>
          </p:nvSpPr>
          <p:spPr>
            <a:xfrm>
              <a:off x="3254000" y="2251125"/>
              <a:ext cx="317050" cy="1862175"/>
            </a:xfrm>
            <a:custGeom>
              <a:avLst/>
              <a:gdLst/>
              <a:ahLst/>
              <a:cxnLst/>
              <a:rect l="l" t="t" r="r" b="b"/>
              <a:pathLst>
                <a:path w="12682" h="74487" extrusionOk="0">
                  <a:moveTo>
                    <a:pt x="208" y="0"/>
                  </a:move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1;p28">
              <a:extLst>
                <a:ext uri="{FF2B5EF4-FFF2-40B4-BE49-F238E27FC236}">
                  <a16:creationId xmlns:a16="http://schemas.microsoft.com/office/drawing/2014/main" id="{F6518972-7537-D156-02A6-24AB7F035B5E}"/>
                </a:ext>
              </a:extLst>
            </p:cNvPr>
            <p:cNvSpPr/>
            <p:nvPr/>
          </p:nvSpPr>
          <p:spPr>
            <a:xfrm>
              <a:off x="3254000" y="2251125"/>
              <a:ext cx="317050" cy="1862175"/>
            </a:xfrm>
            <a:custGeom>
              <a:avLst/>
              <a:gdLst/>
              <a:ahLst/>
              <a:cxnLst/>
              <a:rect l="l" t="t" r="r" b="b"/>
              <a:pathLst>
                <a:path w="12682" h="74487" fill="none" extrusionOk="0">
                  <a:moveTo>
                    <a:pt x="208" y="0"/>
                  </a:moveTo>
                  <a:lnTo>
                    <a:pt x="208" y="0"/>
                  </a:ln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2;p28">
              <a:extLst>
                <a:ext uri="{FF2B5EF4-FFF2-40B4-BE49-F238E27FC236}">
                  <a16:creationId xmlns:a16="http://schemas.microsoft.com/office/drawing/2014/main" id="{4F714D48-86F7-E4CB-C10F-41586206CEC8}"/>
                </a:ext>
              </a:extLst>
            </p:cNvPr>
            <p:cNvSpPr/>
            <p:nvPr/>
          </p:nvSpPr>
          <p:spPr>
            <a:xfrm>
              <a:off x="3379750" y="4057150"/>
              <a:ext cx="200650" cy="59775"/>
            </a:xfrm>
            <a:custGeom>
              <a:avLst/>
              <a:gdLst/>
              <a:ahLst/>
              <a:cxnLst/>
              <a:rect l="l" t="t" r="r" b="b"/>
              <a:pathLst>
                <a:path w="8026" h="2391" extrusionOk="0">
                  <a:moveTo>
                    <a:pt x="1" y="0"/>
                  </a:moveTo>
                  <a:lnTo>
                    <a:pt x="500" y="2391"/>
                  </a:lnTo>
                  <a:lnTo>
                    <a:pt x="8025" y="2391"/>
                  </a:lnTo>
                  <a:lnTo>
                    <a:pt x="8025" y="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3;p28">
              <a:extLst>
                <a:ext uri="{FF2B5EF4-FFF2-40B4-BE49-F238E27FC236}">
                  <a16:creationId xmlns:a16="http://schemas.microsoft.com/office/drawing/2014/main" id="{1C4A43D3-16F8-5E24-3220-246F955C6ADC}"/>
                </a:ext>
              </a:extLst>
            </p:cNvPr>
            <p:cNvSpPr/>
            <p:nvPr/>
          </p:nvSpPr>
          <p:spPr>
            <a:xfrm>
              <a:off x="2761825" y="3943850"/>
              <a:ext cx="184525" cy="127350"/>
            </a:xfrm>
            <a:custGeom>
              <a:avLst/>
              <a:gdLst/>
              <a:ahLst/>
              <a:cxnLst/>
              <a:rect l="l" t="t" r="r" b="b"/>
              <a:pathLst>
                <a:path w="7381" h="5094" extrusionOk="0">
                  <a:moveTo>
                    <a:pt x="291" y="0"/>
                  </a:moveTo>
                  <a:lnTo>
                    <a:pt x="0" y="2786"/>
                  </a:lnTo>
                  <a:lnTo>
                    <a:pt x="6632" y="5093"/>
                  </a:lnTo>
                  <a:lnTo>
                    <a:pt x="7380" y="2931"/>
                  </a:lnTo>
                  <a:lnTo>
                    <a:pt x="2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4;p28">
              <a:extLst>
                <a:ext uri="{FF2B5EF4-FFF2-40B4-BE49-F238E27FC236}">
                  <a16:creationId xmlns:a16="http://schemas.microsoft.com/office/drawing/2014/main" id="{478E90B4-DFFB-F749-DBBC-B5BEDD77D2D8}"/>
                </a:ext>
              </a:extLst>
            </p:cNvPr>
            <p:cNvSpPr/>
            <p:nvPr/>
          </p:nvSpPr>
          <p:spPr>
            <a:xfrm>
              <a:off x="3442125" y="1173225"/>
              <a:ext cx="17175" cy="24975"/>
            </a:xfrm>
            <a:custGeom>
              <a:avLst/>
              <a:gdLst/>
              <a:ahLst/>
              <a:cxnLst/>
              <a:rect l="l" t="t" r="r" b="b"/>
              <a:pathLst>
                <a:path w="687" h="999" extrusionOk="0">
                  <a:moveTo>
                    <a:pt x="396" y="1"/>
                  </a:moveTo>
                  <a:lnTo>
                    <a:pt x="333" y="21"/>
                  </a:lnTo>
                  <a:lnTo>
                    <a:pt x="271" y="42"/>
                  </a:lnTo>
                  <a:lnTo>
                    <a:pt x="208" y="105"/>
                  </a:lnTo>
                  <a:lnTo>
                    <a:pt x="146" y="167"/>
                  </a:lnTo>
                  <a:lnTo>
                    <a:pt x="104" y="250"/>
                  </a:lnTo>
                  <a:lnTo>
                    <a:pt x="63" y="333"/>
                  </a:lnTo>
                  <a:lnTo>
                    <a:pt x="21" y="437"/>
                  </a:lnTo>
                  <a:lnTo>
                    <a:pt x="1" y="520"/>
                  </a:lnTo>
                  <a:lnTo>
                    <a:pt x="1" y="624"/>
                  </a:lnTo>
                  <a:lnTo>
                    <a:pt x="21" y="728"/>
                  </a:lnTo>
                  <a:lnTo>
                    <a:pt x="42" y="811"/>
                  </a:lnTo>
                  <a:lnTo>
                    <a:pt x="63" y="874"/>
                  </a:lnTo>
                  <a:lnTo>
                    <a:pt x="125" y="936"/>
                  </a:lnTo>
                  <a:lnTo>
                    <a:pt x="167" y="978"/>
                  </a:lnTo>
                  <a:lnTo>
                    <a:pt x="229" y="998"/>
                  </a:lnTo>
                  <a:lnTo>
                    <a:pt x="292" y="998"/>
                  </a:lnTo>
                  <a:lnTo>
                    <a:pt x="354" y="978"/>
                  </a:lnTo>
                  <a:lnTo>
                    <a:pt x="437" y="936"/>
                  </a:lnTo>
                  <a:lnTo>
                    <a:pt x="499" y="894"/>
                  </a:lnTo>
                  <a:lnTo>
                    <a:pt x="541" y="832"/>
                  </a:lnTo>
                  <a:lnTo>
                    <a:pt x="603" y="749"/>
                  </a:lnTo>
                  <a:lnTo>
                    <a:pt x="645" y="666"/>
                  </a:lnTo>
                  <a:lnTo>
                    <a:pt x="666" y="562"/>
                  </a:lnTo>
                  <a:lnTo>
                    <a:pt x="687" y="458"/>
                  </a:lnTo>
                  <a:lnTo>
                    <a:pt x="687" y="354"/>
                  </a:lnTo>
                  <a:lnTo>
                    <a:pt x="666" y="271"/>
                  </a:lnTo>
                  <a:lnTo>
                    <a:pt x="645" y="188"/>
                  </a:lnTo>
                  <a:lnTo>
                    <a:pt x="624" y="105"/>
                  </a:lnTo>
                  <a:lnTo>
                    <a:pt x="583" y="63"/>
                  </a:lnTo>
                  <a:lnTo>
                    <a:pt x="520" y="21"/>
                  </a:lnTo>
                  <a:lnTo>
                    <a:pt x="4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5;p28">
              <a:extLst>
                <a:ext uri="{FF2B5EF4-FFF2-40B4-BE49-F238E27FC236}">
                  <a16:creationId xmlns:a16="http://schemas.microsoft.com/office/drawing/2014/main" id="{4547782C-F81A-FCC1-CD15-5BAF265475D8}"/>
                </a:ext>
              </a:extLst>
            </p:cNvPr>
            <p:cNvSpPr/>
            <p:nvPr/>
          </p:nvSpPr>
          <p:spPr>
            <a:xfrm>
              <a:off x="3365200" y="1154525"/>
              <a:ext cx="16675" cy="25475"/>
            </a:xfrm>
            <a:custGeom>
              <a:avLst/>
              <a:gdLst/>
              <a:ahLst/>
              <a:cxnLst/>
              <a:rect l="l" t="t" r="r" b="b"/>
              <a:pathLst>
                <a:path w="667" h="1019" extrusionOk="0">
                  <a:moveTo>
                    <a:pt x="375" y="0"/>
                  </a:moveTo>
                  <a:lnTo>
                    <a:pt x="313" y="21"/>
                  </a:lnTo>
                  <a:lnTo>
                    <a:pt x="250" y="63"/>
                  </a:lnTo>
                  <a:lnTo>
                    <a:pt x="188" y="104"/>
                  </a:lnTo>
                  <a:lnTo>
                    <a:pt x="126" y="187"/>
                  </a:lnTo>
                  <a:lnTo>
                    <a:pt x="84" y="250"/>
                  </a:lnTo>
                  <a:lnTo>
                    <a:pt x="42" y="354"/>
                  </a:lnTo>
                  <a:lnTo>
                    <a:pt x="22" y="437"/>
                  </a:lnTo>
                  <a:lnTo>
                    <a:pt x="1" y="541"/>
                  </a:lnTo>
                  <a:lnTo>
                    <a:pt x="1" y="645"/>
                  </a:lnTo>
                  <a:lnTo>
                    <a:pt x="1" y="728"/>
                  </a:lnTo>
                  <a:lnTo>
                    <a:pt x="22" y="811"/>
                  </a:lnTo>
                  <a:lnTo>
                    <a:pt x="63" y="894"/>
                  </a:lnTo>
                  <a:lnTo>
                    <a:pt x="105" y="956"/>
                  </a:lnTo>
                  <a:lnTo>
                    <a:pt x="167" y="998"/>
                  </a:lnTo>
                  <a:lnTo>
                    <a:pt x="229" y="1019"/>
                  </a:lnTo>
                  <a:lnTo>
                    <a:pt x="292" y="1019"/>
                  </a:lnTo>
                  <a:lnTo>
                    <a:pt x="354" y="998"/>
                  </a:lnTo>
                  <a:lnTo>
                    <a:pt x="417" y="956"/>
                  </a:lnTo>
                  <a:lnTo>
                    <a:pt x="479" y="915"/>
                  </a:lnTo>
                  <a:lnTo>
                    <a:pt x="541" y="853"/>
                  </a:lnTo>
                  <a:lnTo>
                    <a:pt x="583" y="769"/>
                  </a:lnTo>
                  <a:lnTo>
                    <a:pt x="624" y="686"/>
                  </a:lnTo>
                  <a:lnTo>
                    <a:pt x="645" y="582"/>
                  </a:lnTo>
                  <a:lnTo>
                    <a:pt x="666" y="478"/>
                  </a:lnTo>
                  <a:lnTo>
                    <a:pt x="666" y="374"/>
                  </a:lnTo>
                  <a:lnTo>
                    <a:pt x="666" y="291"/>
                  </a:lnTo>
                  <a:lnTo>
                    <a:pt x="645" y="208"/>
                  </a:lnTo>
                  <a:lnTo>
                    <a:pt x="604" y="125"/>
                  </a:lnTo>
                  <a:lnTo>
                    <a:pt x="562" y="63"/>
                  </a:lnTo>
                  <a:lnTo>
                    <a:pt x="521" y="21"/>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6;p28">
              <a:extLst>
                <a:ext uri="{FF2B5EF4-FFF2-40B4-BE49-F238E27FC236}">
                  <a16:creationId xmlns:a16="http://schemas.microsoft.com/office/drawing/2014/main" id="{1A79A6B2-C10B-31E3-586F-99232C9E0180}"/>
                </a:ext>
              </a:extLst>
            </p:cNvPr>
            <p:cNvSpPr/>
            <p:nvPr/>
          </p:nvSpPr>
          <p:spPr>
            <a:xfrm>
              <a:off x="3358975" y="1178425"/>
              <a:ext cx="46275" cy="64475"/>
            </a:xfrm>
            <a:custGeom>
              <a:avLst/>
              <a:gdLst/>
              <a:ahLst/>
              <a:cxnLst/>
              <a:rect l="l" t="t" r="r" b="b"/>
              <a:pathLst>
                <a:path w="1851" h="2579" extrusionOk="0">
                  <a:moveTo>
                    <a:pt x="1851" y="0"/>
                  </a:moveTo>
                  <a:lnTo>
                    <a:pt x="1435" y="541"/>
                  </a:lnTo>
                  <a:lnTo>
                    <a:pt x="998" y="1081"/>
                  </a:lnTo>
                  <a:lnTo>
                    <a:pt x="520" y="1560"/>
                  </a:lnTo>
                  <a:lnTo>
                    <a:pt x="0" y="2017"/>
                  </a:lnTo>
                  <a:lnTo>
                    <a:pt x="125" y="2162"/>
                  </a:lnTo>
                  <a:lnTo>
                    <a:pt x="250" y="2266"/>
                  </a:lnTo>
                  <a:lnTo>
                    <a:pt x="395" y="2350"/>
                  </a:lnTo>
                  <a:lnTo>
                    <a:pt x="562" y="2433"/>
                  </a:lnTo>
                  <a:lnTo>
                    <a:pt x="728" y="2495"/>
                  </a:lnTo>
                  <a:lnTo>
                    <a:pt x="894" y="2537"/>
                  </a:lnTo>
                  <a:lnTo>
                    <a:pt x="1061" y="2578"/>
                  </a:lnTo>
                  <a:lnTo>
                    <a:pt x="1248" y="2578"/>
                  </a:lnTo>
                  <a:lnTo>
                    <a:pt x="1851"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7;p28">
              <a:extLst>
                <a:ext uri="{FF2B5EF4-FFF2-40B4-BE49-F238E27FC236}">
                  <a16:creationId xmlns:a16="http://schemas.microsoft.com/office/drawing/2014/main" id="{9B87933F-78D8-3D22-DE52-4D3C7E1B4AE5}"/>
                </a:ext>
              </a:extLst>
            </p:cNvPr>
            <p:cNvSpPr/>
            <p:nvPr/>
          </p:nvSpPr>
          <p:spPr>
            <a:xfrm>
              <a:off x="3403675" y="1251175"/>
              <a:ext cx="55100" cy="17175"/>
            </a:xfrm>
            <a:custGeom>
              <a:avLst/>
              <a:gdLst/>
              <a:ahLst/>
              <a:cxnLst/>
              <a:rect l="l" t="t" r="r" b="b"/>
              <a:pathLst>
                <a:path w="2204" h="687" extrusionOk="0">
                  <a:moveTo>
                    <a:pt x="2079" y="1"/>
                  </a:moveTo>
                  <a:lnTo>
                    <a:pt x="2058" y="22"/>
                  </a:lnTo>
                  <a:lnTo>
                    <a:pt x="1850" y="167"/>
                  </a:lnTo>
                  <a:lnTo>
                    <a:pt x="1622" y="292"/>
                  </a:lnTo>
                  <a:lnTo>
                    <a:pt x="1372" y="396"/>
                  </a:lnTo>
                  <a:lnTo>
                    <a:pt x="1123" y="479"/>
                  </a:lnTo>
                  <a:lnTo>
                    <a:pt x="873" y="521"/>
                  </a:lnTo>
                  <a:lnTo>
                    <a:pt x="624" y="521"/>
                  </a:lnTo>
                  <a:lnTo>
                    <a:pt x="354" y="500"/>
                  </a:lnTo>
                  <a:lnTo>
                    <a:pt x="104" y="458"/>
                  </a:lnTo>
                  <a:lnTo>
                    <a:pt x="42" y="458"/>
                  </a:lnTo>
                  <a:lnTo>
                    <a:pt x="0" y="479"/>
                  </a:lnTo>
                  <a:lnTo>
                    <a:pt x="0" y="521"/>
                  </a:lnTo>
                  <a:lnTo>
                    <a:pt x="0" y="583"/>
                  </a:lnTo>
                  <a:lnTo>
                    <a:pt x="63" y="604"/>
                  </a:lnTo>
                  <a:lnTo>
                    <a:pt x="437" y="666"/>
                  </a:lnTo>
                  <a:lnTo>
                    <a:pt x="665" y="687"/>
                  </a:lnTo>
                  <a:lnTo>
                    <a:pt x="915" y="666"/>
                  </a:lnTo>
                  <a:lnTo>
                    <a:pt x="1144" y="645"/>
                  </a:lnTo>
                  <a:lnTo>
                    <a:pt x="1351" y="583"/>
                  </a:lnTo>
                  <a:lnTo>
                    <a:pt x="1580" y="500"/>
                  </a:lnTo>
                  <a:lnTo>
                    <a:pt x="1788" y="396"/>
                  </a:lnTo>
                  <a:lnTo>
                    <a:pt x="1996" y="292"/>
                  </a:lnTo>
                  <a:lnTo>
                    <a:pt x="2183" y="146"/>
                  </a:lnTo>
                  <a:lnTo>
                    <a:pt x="2183" y="105"/>
                  </a:lnTo>
                  <a:lnTo>
                    <a:pt x="2204" y="84"/>
                  </a:lnTo>
                  <a:lnTo>
                    <a:pt x="2204" y="42"/>
                  </a:lnTo>
                  <a:lnTo>
                    <a:pt x="2183" y="22"/>
                  </a:lnTo>
                  <a:lnTo>
                    <a:pt x="2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8;p28">
              <a:extLst>
                <a:ext uri="{FF2B5EF4-FFF2-40B4-BE49-F238E27FC236}">
                  <a16:creationId xmlns:a16="http://schemas.microsoft.com/office/drawing/2014/main" id="{4499CCC9-F5A6-266B-4D9C-3E5DF3CE3267}"/>
                </a:ext>
              </a:extLst>
            </p:cNvPr>
            <p:cNvSpPr/>
            <p:nvPr/>
          </p:nvSpPr>
          <p:spPr>
            <a:xfrm>
              <a:off x="3458750" y="1138400"/>
              <a:ext cx="34325" cy="29650"/>
            </a:xfrm>
            <a:custGeom>
              <a:avLst/>
              <a:gdLst/>
              <a:ahLst/>
              <a:cxnLst/>
              <a:rect l="l" t="t" r="r" b="b"/>
              <a:pathLst>
                <a:path w="1373" h="1186" extrusionOk="0">
                  <a:moveTo>
                    <a:pt x="126" y="1"/>
                  </a:moveTo>
                  <a:lnTo>
                    <a:pt x="84" y="22"/>
                  </a:lnTo>
                  <a:lnTo>
                    <a:pt x="42" y="63"/>
                  </a:lnTo>
                  <a:lnTo>
                    <a:pt x="1" y="125"/>
                  </a:lnTo>
                  <a:lnTo>
                    <a:pt x="22" y="188"/>
                  </a:lnTo>
                  <a:lnTo>
                    <a:pt x="42" y="250"/>
                  </a:lnTo>
                  <a:lnTo>
                    <a:pt x="84" y="292"/>
                  </a:lnTo>
                  <a:lnTo>
                    <a:pt x="146" y="313"/>
                  </a:lnTo>
                  <a:lnTo>
                    <a:pt x="292" y="375"/>
                  </a:lnTo>
                  <a:lnTo>
                    <a:pt x="437" y="437"/>
                  </a:lnTo>
                  <a:lnTo>
                    <a:pt x="562" y="500"/>
                  </a:lnTo>
                  <a:lnTo>
                    <a:pt x="687" y="604"/>
                  </a:lnTo>
                  <a:lnTo>
                    <a:pt x="812" y="708"/>
                  </a:lnTo>
                  <a:lnTo>
                    <a:pt x="895" y="832"/>
                  </a:lnTo>
                  <a:lnTo>
                    <a:pt x="978" y="957"/>
                  </a:lnTo>
                  <a:lnTo>
                    <a:pt x="1061" y="1103"/>
                  </a:lnTo>
                  <a:lnTo>
                    <a:pt x="1103" y="1165"/>
                  </a:lnTo>
                  <a:lnTo>
                    <a:pt x="1186" y="1186"/>
                  </a:lnTo>
                  <a:lnTo>
                    <a:pt x="1269" y="1186"/>
                  </a:lnTo>
                  <a:lnTo>
                    <a:pt x="1310" y="1144"/>
                  </a:lnTo>
                  <a:lnTo>
                    <a:pt x="1352" y="1082"/>
                  </a:lnTo>
                  <a:lnTo>
                    <a:pt x="1373" y="1040"/>
                  </a:lnTo>
                  <a:lnTo>
                    <a:pt x="1352" y="978"/>
                  </a:lnTo>
                  <a:lnTo>
                    <a:pt x="1352" y="957"/>
                  </a:lnTo>
                  <a:lnTo>
                    <a:pt x="1269" y="791"/>
                  </a:lnTo>
                  <a:lnTo>
                    <a:pt x="1165" y="624"/>
                  </a:lnTo>
                  <a:lnTo>
                    <a:pt x="1040" y="479"/>
                  </a:lnTo>
                  <a:lnTo>
                    <a:pt x="895" y="333"/>
                  </a:lnTo>
                  <a:lnTo>
                    <a:pt x="728" y="229"/>
                  </a:lnTo>
                  <a:lnTo>
                    <a:pt x="562" y="125"/>
                  </a:lnTo>
                  <a:lnTo>
                    <a:pt x="396" y="42"/>
                  </a:lnTo>
                  <a:lnTo>
                    <a:pt x="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9;p28">
              <a:extLst>
                <a:ext uri="{FF2B5EF4-FFF2-40B4-BE49-F238E27FC236}">
                  <a16:creationId xmlns:a16="http://schemas.microsoft.com/office/drawing/2014/main" id="{90FD9CCA-7539-20DB-F99E-98D2ABF4E550}"/>
                </a:ext>
              </a:extLst>
            </p:cNvPr>
            <p:cNvSpPr/>
            <p:nvPr/>
          </p:nvSpPr>
          <p:spPr>
            <a:xfrm>
              <a:off x="3350650" y="1111900"/>
              <a:ext cx="39000" cy="22900"/>
            </a:xfrm>
            <a:custGeom>
              <a:avLst/>
              <a:gdLst/>
              <a:ahLst/>
              <a:cxnLst/>
              <a:rect l="l" t="t" r="r" b="b"/>
              <a:pathLst>
                <a:path w="1560" h="916" extrusionOk="0">
                  <a:moveTo>
                    <a:pt x="1414" y="1"/>
                  </a:moveTo>
                  <a:lnTo>
                    <a:pt x="1206" y="21"/>
                  </a:lnTo>
                  <a:lnTo>
                    <a:pt x="1019" y="42"/>
                  </a:lnTo>
                  <a:lnTo>
                    <a:pt x="832" y="84"/>
                  </a:lnTo>
                  <a:lnTo>
                    <a:pt x="645" y="167"/>
                  </a:lnTo>
                  <a:lnTo>
                    <a:pt x="479" y="250"/>
                  </a:lnTo>
                  <a:lnTo>
                    <a:pt x="313" y="375"/>
                  </a:lnTo>
                  <a:lnTo>
                    <a:pt x="167" y="499"/>
                  </a:lnTo>
                  <a:lnTo>
                    <a:pt x="42" y="645"/>
                  </a:lnTo>
                  <a:lnTo>
                    <a:pt x="1" y="707"/>
                  </a:lnTo>
                  <a:lnTo>
                    <a:pt x="1" y="770"/>
                  </a:lnTo>
                  <a:lnTo>
                    <a:pt x="22" y="832"/>
                  </a:lnTo>
                  <a:lnTo>
                    <a:pt x="63" y="874"/>
                  </a:lnTo>
                  <a:lnTo>
                    <a:pt x="63" y="894"/>
                  </a:lnTo>
                  <a:lnTo>
                    <a:pt x="146" y="915"/>
                  </a:lnTo>
                  <a:lnTo>
                    <a:pt x="229" y="894"/>
                  </a:lnTo>
                  <a:lnTo>
                    <a:pt x="292" y="853"/>
                  </a:lnTo>
                  <a:lnTo>
                    <a:pt x="396" y="728"/>
                  </a:lnTo>
                  <a:lnTo>
                    <a:pt x="520" y="624"/>
                  </a:lnTo>
                  <a:lnTo>
                    <a:pt x="645" y="541"/>
                  </a:lnTo>
                  <a:lnTo>
                    <a:pt x="770" y="458"/>
                  </a:lnTo>
                  <a:lnTo>
                    <a:pt x="915" y="416"/>
                  </a:lnTo>
                  <a:lnTo>
                    <a:pt x="1061" y="375"/>
                  </a:lnTo>
                  <a:lnTo>
                    <a:pt x="1227" y="333"/>
                  </a:lnTo>
                  <a:lnTo>
                    <a:pt x="1435" y="333"/>
                  </a:lnTo>
                  <a:lnTo>
                    <a:pt x="1498" y="312"/>
                  </a:lnTo>
                  <a:lnTo>
                    <a:pt x="1539" y="250"/>
                  </a:lnTo>
                  <a:lnTo>
                    <a:pt x="1560" y="188"/>
                  </a:lnTo>
                  <a:lnTo>
                    <a:pt x="1539" y="125"/>
                  </a:lnTo>
                  <a:lnTo>
                    <a:pt x="1518" y="63"/>
                  </a:lnTo>
                  <a:lnTo>
                    <a:pt x="1477" y="21"/>
                  </a:lnTo>
                  <a:lnTo>
                    <a:pt x="14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0;p28">
              <a:extLst>
                <a:ext uri="{FF2B5EF4-FFF2-40B4-BE49-F238E27FC236}">
                  <a16:creationId xmlns:a16="http://schemas.microsoft.com/office/drawing/2014/main" id="{B92175C4-33C8-D567-7EDB-9EF3A5D14118}"/>
                </a:ext>
              </a:extLst>
            </p:cNvPr>
            <p:cNvSpPr/>
            <p:nvPr/>
          </p:nvSpPr>
          <p:spPr>
            <a:xfrm>
              <a:off x="3405750" y="4214100"/>
              <a:ext cx="45750" cy="22375"/>
            </a:xfrm>
            <a:custGeom>
              <a:avLst/>
              <a:gdLst/>
              <a:ahLst/>
              <a:cxnLst/>
              <a:rect l="l" t="t" r="r" b="b"/>
              <a:pathLst>
                <a:path w="1830" h="895" extrusionOk="0">
                  <a:moveTo>
                    <a:pt x="312" y="167"/>
                  </a:moveTo>
                  <a:lnTo>
                    <a:pt x="437" y="187"/>
                  </a:lnTo>
                  <a:lnTo>
                    <a:pt x="603" y="229"/>
                  </a:lnTo>
                  <a:lnTo>
                    <a:pt x="770" y="291"/>
                  </a:lnTo>
                  <a:lnTo>
                    <a:pt x="1144" y="458"/>
                  </a:lnTo>
                  <a:lnTo>
                    <a:pt x="1488" y="649"/>
                  </a:lnTo>
                  <a:lnTo>
                    <a:pt x="1488" y="649"/>
                  </a:lnTo>
                  <a:lnTo>
                    <a:pt x="1102" y="707"/>
                  </a:lnTo>
                  <a:lnTo>
                    <a:pt x="915" y="728"/>
                  </a:lnTo>
                  <a:lnTo>
                    <a:pt x="749" y="728"/>
                  </a:lnTo>
                  <a:lnTo>
                    <a:pt x="603" y="707"/>
                  </a:lnTo>
                  <a:lnTo>
                    <a:pt x="478" y="686"/>
                  </a:lnTo>
                  <a:lnTo>
                    <a:pt x="375" y="645"/>
                  </a:lnTo>
                  <a:lnTo>
                    <a:pt x="291" y="582"/>
                  </a:lnTo>
                  <a:lnTo>
                    <a:pt x="229" y="520"/>
                  </a:lnTo>
                  <a:lnTo>
                    <a:pt x="187" y="458"/>
                  </a:lnTo>
                  <a:lnTo>
                    <a:pt x="167" y="374"/>
                  </a:lnTo>
                  <a:lnTo>
                    <a:pt x="167" y="291"/>
                  </a:lnTo>
                  <a:lnTo>
                    <a:pt x="187" y="229"/>
                  </a:lnTo>
                  <a:lnTo>
                    <a:pt x="229" y="187"/>
                  </a:lnTo>
                  <a:lnTo>
                    <a:pt x="312" y="167"/>
                  </a:lnTo>
                  <a:close/>
                  <a:moveTo>
                    <a:pt x="333" y="0"/>
                  </a:moveTo>
                  <a:lnTo>
                    <a:pt x="229" y="21"/>
                  </a:lnTo>
                  <a:lnTo>
                    <a:pt x="146" y="42"/>
                  </a:lnTo>
                  <a:lnTo>
                    <a:pt x="83" y="83"/>
                  </a:lnTo>
                  <a:lnTo>
                    <a:pt x="42" y="146"/>
                  </a:lnTo>
                  <a:lnTo>
                    <a:pt x="21" y="208"/>
                  </a:lnTo>
                  <a:lnTo>
                    <a:pt x="0" y="270"/>
                  </a:lnTo>
                  <a:lnTo>
                    <a:pt x="0" y="395"/>
                  </a:lnTo>
                  <a:lnTo>
                    <a:pt x="42" y="520"/>
                  </a:lnTo>
                  <a:lnTo>
                    <a:pt x="104" y="624"/>
                  </a:lnTo>
                  <a:lnTo>
                    <a:pt x="167" y="707"/>
                  </a:lnTo>
                  <a:lnTo>
                    <a:pt x="333" y="790"/>
                  </a:lnTo>
                  <a:lnTo>
                    <a:pt x="499" y="853"/>
                  </a:lnTo>
                  <a:lnTo>
                    <a:pt x="666" y="894"/>
                  </a:lnTo>
                  <a:lnTo>
                    <a:pt x="853" y="894"/>
                  </a:lnTo>
                  <a:lnTo>
                    <a:pt x="1081" y="873"/>
                  </a:lnTo>
                  <a:lnTo>
                    <a:pt x="1310" y="853"/>
                  </a:lnTo>
                  <a:lnTo>
                    <a:pt x="1539" y="811"/>
                  </a:lnTo>
                  <a:lnTo>
                    <a:pt x="1747" y="769"/>
                  </a:lnTo>
                  <a:lnTo>
                    <a:pt x="1809" y="749"/>
                  </a:lnTo>
                  <a:lnTo>
                    <a:pt x="1830" y="686"/>
                  </a:lnTo>
                  <a:lnTo>
                    <a:pt x="1809" y="645"/>
                  </a:lnTo>
                  <a:lnTo>
                    <a:pt x="1788" y="603"/>
                  </a:lnTo>
                  <a:lnTo>
                    <a:pt x="1518" y="458"/>
                  </a:lnTo>
                  <a:lnTo>
                    <a:pt x="1310" y="354"/>
                  </a:lnTo>
                  <a:lnTo>
                    <a:pt x="1061" y="229"/>
                  </a:lnTo>
                  <a:lnTo>
                    <a:pt x="811" y="125"/>
                  </a:lnTo>
                  <a:lnTo>
                    <a:pt x="541" y="42"/>
                  </a:lnTo>
                  <a:lnTo>
                    <a:pt x="437" y="21"/>
                  </a:lnTo>
                  <a:lnTo>
                    <a:pt x="33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1;p28">
              <a:extLst>
                <a:ext uri="{FF2B5EF4-FFF2-40B4-BE49-F238E27FC236}">
                  <a16:creationId xmlns:a16="http://schemas.microsoft.com/office/drawing/2014/main" id="{E9117416-5566-B385-E738-17224404F2BA}"/>
                </a:ext>
              </a:extLst>
            </p:cNvPr>
            <p:cNvSpPr/>
            <p:nvPr/>
          </p:nvSpPr>
          <p:spPr>
            <a:xfrm>
              <a:off x="3423425" y="4194350"/>
              <a:ext cx="28075" cy="39000"/>
            </a:xfrm>
            <a:custGeom>
              <a:avLst/>
              <a:gdLst/>
              <a:ahLst/>
              <a:cxnLst/>
              <a:rect l="l" t="t" r="r" b="b"/>
              <a:pathLst>
                <a:path w="1123" h="1560" extrusionOk="0">
                  <a:moveTo>
                    <a:pt x="333" y="146"/>
                  </a:moveTo>
                  <a:lnTo>
                    <a:pt x="437" y="167"/>
                  </a:lnTo>
                  <a:lnTo>
                    <a:pt x="520" y="229"/>
                  </a:lnTo>
                  <a:lnTo>
                    <a:pt x="686" y="478"/>
                  </a:lnTo>
                  <a:lnTo>
                    <a:pt x="811" y="749"/>
                  </a:lnTo>
                  <a:lnTo>
                    <a:pt x="894" y="1019"/>
                  </a:lnTo>
                  <a:lnTo>
                    <a:pt x="936" y="1310"/>
                  </a:lnTo>
                  <a:lnTo>
                    <a:pt x="936" y="1310"/>
                  </a:lnTo>
                  <a:lnTo>
                    <a:pt x="790" y="1206"/>
                  </a:lnTo>
                  <a:lnTo>
                    <a:pt x="645" y="1060"/>
                  </a:lnTo>
                  <a:lnTo>
                    <a:pt x="520" y="915"/>
                  </a:lnTo>
                  <a:lnTo>
                    <a:pt x="395" y="749"/>
                  </a:lnTo>
                  <a:lnTo>
                    <a:pt x="291" y="603"/>
                  </a:lnTo>
                  <a:lnTo>
                    <a:pt x="229" y="458"/>
                  </a:lnTo>
                  <a:lnTo>
                    <a:pt x="166" y="333"/>
                  </a:lnTo>
                  <a:lnTo>
                    <a:pt x="166" y="250"/>
                  </a:lnTo>
                  <a:lnTo>
                    <a:pt x="166" y="229"/>
                  </a:lnTo>
                  <a:lnTo>
                    <a:pt x="187" y="187"/>
                  </a:lnTo>
                  <a:lnTo>
                    <a:pt x="229" y="167"/>
                  </a:lnTo>
                  <a:lnTo>
                    <a:pt x="291" y="146"/>
                  </a:lnTo>
                  <a:close/>
                  <a:moveTo>
                    <a:pt x="270" y="0"/>
                  </a:moveTo>
                  <a:lnTo>
                    <a:pt x="187" y="21"/>
                  </a:lnTo>
                  <a:lnTo>
                    <a:pt x="104" y="63"/>
                  </a:lnTo>
                  <a:lnTo>
                    <a:pt x="42" y="125"/>
                  </a:lnTo>
                  <a:lnTo>
                    <a:pt x="0" y="208"/>
                  </a:lnTo>
                  <a:lnTo>
                    <a:pt x="0" y="291"/>
                  </a:lnTo>
                  <a:lnTo>
                    <a:pt x="21" y="374"/>
                  </a:lnTo>
                  <a:lnTo>
                    <a:pt x="83" y="562"/>
                  </a:lnTo>
                  <a:lnTo>
                    <a:pt x="187" y="749"/>
                  </a:lnTo>
                  <a:lnTo>
                    <a:pt x="333" y="957"/>
                  </a:lnTo>
                  <a:lnTo>
                    <a:pt x="499" y="1144"/>
                  </a:lnTo>
                  <a:lnTo>
                    <a:pt x="686" y="1331"/>
                  </a:lnTo>
                  <a:lnTo>
                    <a:pt x="852" y="1455"/>
                  </a:lnTo>
                  <a:lnTo>
                    <a:pt x="998" y="1559"/>
                  </a:lnTo>
                  <a:lnTo>
                    <a:pt x="1081" y="1559"/>
                  </a:lnTo>
                  <a:lnTo>
                    <a:pt x="1102" y="1518"/>
                  </a:lnTo>
                  <a:lnTo>
                    <a:pt x="1123" y="1476"/>
                  </a:lnTo>
                  <a:lnTo>
                    <a:pt x="1102" y="1289"/>
                  </a:lnTo>
                  <a:lnTo>
                    <a:pt x="1019" y="894"/>
                  </a:lnTo>
                  <a:lnTo>
                    <a:pt x="956" y="665"/>
                  </a:lnTo>
                  <a:lnTo>
                    <a:pt x="873" y="458"/>
                  </a:lnTo>
                  <a:lnTo>
                    <a:pt x="749" y="250"/>
                  </a:lnTo>
                  <a:lnTo>
                    <a:pt x="686" y="167"/>
                  </a:lnTo>
                  <a:lnTo>
                    <a:pt x="624" y="104"/>
                  </a:lnTo>
                  <a:lnTo>
                    <a:pt x="541" y="42"/>
                  </a:lnTo>
                  <a:lnTo>
                    <a:pt x="45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2;p28">
              <a:extLst>
                <a:ext uri="{FF2B5EF4-FFF2-40B4-BE49-F238E27FC236}">
                  <a16:creationId xmlns:a16="http://schemas.microsoft.com/office/drawing/2014/main" id="{1A32143D-DF35-5ED9-3CD0-05803DD00A8F}"/>
                </a:ext>
              </a:extLst>
            </p:cNvPr>
            <p:cNvSpPr/>
            <p:nvPr/>
          </p:nvSpPr>
          <p:spPr>
            <a:xfrm>
              <a:off x="2725450" y="4108075"/>
              <a:ext cx="49375" cy="33275"/>
            </a:xfrm>
            <a:custGeom>
              <a:avLst/>
              <a:gdLst/>
              <a:ahLst/>
              <a:cxnLst/>
              <a:rect l="l" t="t" r="r" b="b"/>
              <a:pathLst>
                <a:path w="1975" h="1331" extrusionOk="0">
                  <a:moveTo>
                    <a:pt x="312" y="167"/>
                  </a:moveTo>
                  <a:lnTo>
                    <a:pt x="437" y="187"/>
                  </a:lnTo>
                  <a:lnTo>
                    <a:pt x="582" y="250"/>
                  </a:lnTo>
                  <a:lnTo>
                    <a:pt x="748" y="354"/>
                  </a:lnTo>
                  <a:lnTo>
                    <a:pt x="915" y="478"/>
                  </a:lnTo>
                  <a:lnTo>
                    <a:pt x="1289" y="790"/>
                  </a:lnTo>
                  <a:lnTo>
                    <a:pt x="1642" y="1123"/>
                  </a:lnTo>
                  <a:lnTo>
                    <a:pt x="1372" y="1061"/>
                  </a:lnTo>
                  <a:lnTo>
                    <a:pt x="1123" y="1019"/>
                  </a:lnTo>
                  <a:lnTo>
                    <a:pt x="894" y="936"/>
                  </a:lnTo>
                  <a:lnTo>
                    <a:pt x="686" y="873"/>
                  </a:lnTo>
                  <a:lnTo>
                    <a:pt x="520" y="790"/>
                  </a:lnTo>
                  <a:lnTo>
                    <a:pt x="374" y="707"/>
                  </a:lnTo>
                  <a:lnTo>
                    <a:pt x="270" y="624"/>
                  </a:lnTo>
                  <a:lnTo>
                    <a:pt x="208" y="520"/>
                  </a:lnTo>
                  <a:lnTo>
                    <a:pt x="187" y="458"/>
                  </a:lnTo>
                  <a:lnTo>
                    <a:pt x="166" y="375"/>
                  </a:lnTo>
                  <a:lnTo>
                    <a:pt x="187" y="312"/>
                  </a:lnTo>
                  <a:lnTo>
                    <a:pt x="208" y="250"/>
                  </a:lnTo>
                  <a:lnTo>
                    <a:pt x="229" y="187"/>
                  </a:lnTo>
                  <a:lnTo>
                    <a:pt x="291" y="167"/>
                  </a:lnTo>
                  <a:close/>
                  <a:moveTo>
                    <a:pt x="353" y="0"/>
                  </a:moveTo>
                  <a:lnTo>
                    <a:pt x="270" y="21"/>
                  </a:lnTo>
                  <a:lnTo>
                    <a:pt x="187" y="42"/>
                  </a:lnTo>
                  <a:lnTo>
                    <a:pt x="146" y="63"/>
                  </a:lnTo>
                  <a:lnTo>
                    <a:pt x="104" y="104"/>
                  </a:lnTo>
                  <a:lnTo>
                    <a:pt x="62" y="167"/>
                  </a:lnTo>
                  <a:lnTo>
                    <a:pt x="21" y="271"/>
                  </a:lnTo>
                  <a:lnTo>
                    <a:pt x="0" y="395"/>
                  </a:lnTo>
                  <a:lnTo>
                    <a:pt x="21" y="499"/>
                  </a:lnTo>
                  <a:lnTo>
                    <a:pt x="62" y="603"/>
                  </a:lnTo>
                  <a:lnTo>
                    <a:pt x="125" y="686"/>
                  </a:lnTo>
                  <a:lnTo>
                    <a:pt x="187" y="749"/>
                  </a:lnTo>
                  <a:lnTo>
                    <a:pt x="374" y="894"/>
                  </a:lnTo>
                  <a:lnTo>
                    <a:pt x="603" y="998"/>
                  </a:lnTo>
                  <a:lnTo>
                    <a:pt x="852" y="1102"/>
                  </a:lnTo>
                  <a:lnTo>
                    <a:pt x="1123" y="1185"/>
                  </a:lnTo>
                  <a:lnTo>
                    <a:pt x="1372" y="1248"/>
                  </a:lnTo>
                  <a:lnTo>
                    <a:pt x="1871" y="1331"/>
                  </a:lnTo>
                  <a:lnTo>
                    <a:pt x="1913" y="1310"/>
                  </a:lnTo>
                  <a:lnTo>
                    <a:pt x="1954" y="1268"/>
                  </a:lnTo>
                  <a:lnTo>
                    <a:pt x="1975" y="1227"/>
                  </a:lnTo>
                  <a:lnTo>
                    <a:pt x="1954" y="1185"/>
                  </a:lnTo>
                  <a:lnTo>
                    <a:pt x="1705" y="936"/>
                  </a:lnTo>
                  <a:lnTo>
                    <a:pt x="1497" y="728"/>
                  </a:lnTo>
                  <a:lnTo>
                    <a:pt x="1247" y="520"/>
                  </a:lnTo>
                  <a:lnTo>
                    <a:pt x="977" y="312"/>
                  </a:lnTo>
                  <a:lnTo>
                    <a:pt x="707" y="146"/>
                  </a:lnTo>
                  <a:lnTo>
                    <a:pt x="582" y="83"/>
                  </a:lnTo>
                  <a:lnTo>
                    <a:pt x="457" y="42"/>
                  </a:lnTo>
                  <a:lnTo>
                    <a:pt x="35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3;p28">
              <a:extLst>
                <a:ext uri="{FF2B5EF4-FFF2-40B4-BE49-F238E27FC236}">
                  <a16:creationId xmlns:a16="http://schemas.microsoft.com/office/drawing/2014/main" id="{4FAF3A34-8F96-C428-C1C3-D2B04C6CD787}"/>
                </a:ext>
              </a:extLst>
            </p:cNvPr>
            <p:cNvSpPr/>
            <p:nvPr/>
          </p:nvSpPr>
          <p:spPr>
            <a:xfrm>
              <a:off x="2752975" y="4096125"/>
              <a:ext cx="23425" cy="45225"/>
            </a:xfrm>
            <a:custGeom>
              <a:avLst/>
              <a:gdLst/>
              <a:ahLst/>
              <a:cxnLst/>
              <a:rect l="l" t="t" r="r" b="b"/>
              <a:pathLst>
                <a:path w="937" h="1809" extrusionOk="0">
                  <a:moveTo>
                    <a:pt x="354" y="187"/>
                  </a:moveTo>
                  <a:lnTo>
                    <a:pt x="437" y="208"/>
                  </a:lnTo>
                  <a:lnTo>
                    <a:pt x="521" y="250"/>
                  </a:lnTo>
                  <a:lnTo>
                    <a:pt x="583" y="312"/>
                  </a:lnTo>
                  <a:lnTo>
                    <a:pt x="645" y="395"/>
                  </a:lnTo>
                  <a:lnTo>
                    <a:pt x="728" y="665"/>
                  </a:lnTo>
                  <a:lnTo>
                    <a:pt x="770" y="956"/>
                  </a:lnTo>
                  <a:lnTo>
                    <a:pt x="770" y="1247"/>
                  </a:lnTo>
                  <a:lnTo>
                    <a:pt x="728" y="1539"/>
                  </a:lnTo>
                  <a:lnTo>
                    <a:pt x="604" y="1393"/>
                  </a:lnTo>
                  <a:lnTo>
                    <a:pt x="500" y="1206"/>
                  </a:lnTo>
                  <a:lnTo>
                    <a:pt x="375" y="1019"/>
                  </a:lnTo>
                  <a:lnTo>
                    <a:pt x="292" y="811"/>
                  </a:lnTo>
                  <a:lnTo>
                    <a:pt x="209" y="624"/>
                  </a:lnTo>
                  <a:lnTo>
                    <a:pt x="167" y="458"/>
                  </a:lnTo>
                  <a:lnTo>
                    <a:pt x="167" y="312"/>
                  </a:lnTo>
                  <a:lnTo>
                    <a:pt x="188" y="208"/>
                  </a:lnTo>
                  <a:lnTo>
                    <a:pt x="229" y="187"/>
                  </a:lnTo>
                  <a:close/>
                  <a:moveTo>
                    <a:pt x="250" y="0"/>
                  </a:moveTo>
                  <a:lnTo>
                    <a:pt x="146" y="21"/>
                  </a:lnTo>
                  <a:lnTo>
                    <a:pt x="84" y="63"/>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49" y="1788"/>
                  </a:lnTo>
                  <a:lnTo>
                    <a:pt x="770" y="1809"/>
                  </a:lnTo>
                  <a:lnTo>
                    <a:pt x="791" y="1809"/>
                  </a:lnTo>
                  <a:lnTo>
                    <a:pt x="832" y="1767"/>
                  </a:lnTo>
                  <a:lnTo>
                    <a:pt x="853" y="1746"/>
                  </a:lnTo>
                  <a:lnTo>
                    <a:pt x="895" y="1559"/>
                  </a:lnTo>
                  <a:lnTo>
                    <a:pt x="936" y="1185"/>
                  </a:lnTo>
                  <a:lnTo>
                    <a:pt x="936" y="956"/>
                  </a:lnTo>
                  <a:lnTo>
                    <a:pt x="916" y="728"/>
                  </a:lnTo>
                  <a:lnTo>
                    <a:pt x="874" y="499"/>
                  </a:lnTo>
                  <a:lnTo>
                    <a:pt x="832" y="395"/>
                  </a:lnTo>
                  <a:lnTo>
                    <a:pt x="791" y="291"/>
                  </a:lnTo>
                  <a:lnTo>
                    <a:pt x="708" y="187"/>
                  </a:lnTo>
                  <a:lnTo>
                    <a:pt x="624" y="104"/>
                  </a:lnTo>
                  <a:lnTo>
                    <a:pt x="521" y="42"/>
                  </a:lnTo>
                  <a:lnTo>
                    <a:pt x="396" y="21"/>
                  </a:lnTo>
                  <a:lnTo>
                    <a:pt x="25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4;p28">
              <a:extLst>
                <a:ext uri="{FF2B5EF4-FFF2-40B4-BE49-F238E27FC236}">
                  <a16:creationId xmlns:a16="http://schemas.microsoft.com/office/drawing/2014/main" id="{DE4761D1-5A7C-36CB-9F6F-E09B872186A0}"/>
                </a:ext>
              </a:extLst>
            </p:cNvPr>
            <p:cNvSpPr/>
            <p:nvPr/>
          </p:nvSpPr>
          <p:spPr>
            <a:xfrm>
              <a:off x="2752975" y="4096125"/>
              <a:ext cx="23425" cy="45225"/>
            </a:xfrm>
            <a:custGeom>
              <a:avLst/>
              <a:gdLst/>
              <a:ahLst/>
              <a:cxnLst/>
              <a:rect l="l" t="t" r="r" b="b"/>
              <a:pathLst>
                <a:path w="937" h="1809" fill="none" extrusionOk="0">
                  <a:moveTo>
                    <a:pt x="770" y="1809"/>
                  </a:moveTo>
                  <a:lnTo>
                    <a:pt x="791" y="1809"/>
                  </a:lnTo>
                  <a:lnTo>
                    <a:pt x="791" y="1809"/>
                  </a:lnTo>
                  <a:lnTo>
                    <a:pt x="832" y="1767"/>
                  </a:lnTo>
                  <a:lnTo>
                    <a:pt x="853" y="1746"/>
                  </a:lnTo>
                  <a:lnTo>
                    <a:pt x="853" y="1746"/>
                  </a:lnTo>
                  <a:lnTo>
                    <a:pt x="895" y="1559"/>
                  </a:lnTo>
                  <a:lnTo>
                    <a:pt x="936" y="1185"/>
                  </a:lnTo>
                  <a:lnTo>
                    <a:pt x="936" y="956"/>
                  </a:lnTo>
                  <a:lnTo>
                    <a:pt x="916" y="728"/>
                  </a:lnTo>
                  <a:lnTo>
                    <a:pt x="874" y="499"/>
                  </a:lnTo>
                  <a:lnTo>
                    <a:pt x="832" y="395"/>
                  </a:lnTo>
                  <a:lnTo>
                    <a:pt x="791" y="291"/>
                  </a:lnTo>
                  <a:lnTo>
                    <a:pt x="791" y="291"/>
                  </a:lnTo>
                  <a:lnTo>
                    <a:pt x="708" y="187"/>
                  </a:lnTo>
                  <a:lnTo>
                    <a:pt x="624" y="104"/>
                  </a:lnTo>
                  <a:lnTo>
                    <a:pt x="521" y="42"/>
                  </a:lnTo>
                  <a:lnTo>
                    <a:pt x="396" y="21"/>
                  </a:lnTo>
                  <a:lnTo>
                    <a:pt x="396" y="21"/>
                  </a:lnTo>
                  <a:lnTo>
                    <a:pt x="250" y="0"/>
                  </a:lnTo>
                  <a:lnTo>
                    <a:pt x="146" y="21"/>
                  </a:lnTo>
                  <a:lnTo>
                    <a:pt x="84" y="63"/>
                  </a:lnTo>
                  <a:lnTo>
                    <a:pt x="42" y="125"/>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28" y="1788"/>
                  </a:lnTo>
                  <a:lnTo>
                    <a:pt x="749" y="1788"/>
                  </a:lnTo>
                  <a:lnTo>
                    <a:pt x="770" y="1809"/>
                  </a:lnTo>
                  <a:lnTo>
                    <a:pt x="770" y="1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5;p28">
              <a:extLst>
                <a:ext uri="{FF2B5EF4-FFF2-40B4-BE49-F238E27FC236}">
                  <a16:creationId xmlns:a16="http://schemas.microsoft.com/office/drawing/2014/main" id="{9282B215-7CC1-04CD-493C-D632143902F9}"/>
                </a:ext>
              </a:extLst>
            </p:cNvPr>
            <p:cNvSpPr/>
            <p:nvPr/>
          </p:nvSpPr>
          <p:spPr>
            <a:xfrm>
              <a:off x="2757150" y="4100800"/>
              <a:ext cx="15075" cy="33800"/>
            </a:xfrm>
            <a:custGeom>
              <a:avLst/>
              <a:gdLst/>
              <a:ahLst/>
              <a:cxnLst/>
              <a:rect l="l" t="t" r="r" b="b"/>
              <a:pathLst>
                <a:path w="603" h="1352" fill="none" extrusionOk="0">
                  <a:moveTo>
                    <a:pt x="104" y="0"/>
                  </a:moveTo>
                  <a:lnTo>
                    <a:pt x="187" y="0"/>
                  </a:lnTo>
                  <a:lnTo>
                    <a:pt x="187" y="0"/>
                  </a:lnTo>
                  <a:lnTo>
                    <a:pt x="270" y="21"/>
                  </a:lnTo>
                  <a:lnTo>
                    <a:pt x="354" y="63"/>
                  </a:lnTo>
                  <a:lnTo>
                    <a:pt x="416" y="125"/>
                  </a:lnTo>
                  <a:lnTo>
                    <a:pt x="478" y="208"/>
                  </a:lnTo>
                  <a:lnTo>
                    <a:pt x="478" y="208"/>
                  </a:lnTo>
                  <a:lnTo>
                    <a:pt x="561" y="478"/>
                  </a:lnTo>
                  <a:lnTo>
                    <a:pt x="603" y="769"/>
                  </a:lnTo>
                  <a:lnTo>
                    <a:pt x="603" y="1060"/>
                  </a:lnTo>
                  <a:lnTo>
                    <a:pt x="561" y="1352"/>
                  </a:lnTo>
                  <a:lnTo>
                    <a:pt x="561" y="1352"/>
                  </a:lnTo>
                  <a:lnTo>
                    <a:pt x="437" y="1206"/>
                  </a:lnTo>
                  <a:lnTo>
                    <a:pt x="333" y="1019"/>
                  </a:lnTo>
                  <a:lnTo>
                    <a:pt x="208" y="832"/>
                  </a:lnTo>
                  <a:lnTo>
                    <a:pt x="125" y="624"/>
                  </a:lnTo>
                  <a:lnTo>
                    <a:pt x="42" y="437"/>
                  </a:lnTo>
                  <a:lnTo>
                    <a:pt x="0" y="271"/>
                  </a:lnTo>
                  <a:lnTo>
                    <a:pt x="0" y="125"/>
                  </a:lnTo>
                  <a:lnTo>
                    <a:pt x="21" y="21"/>
                  </a:lnTo>
                  <a:lnTo>
                    <a:pt x="21" y="21"/>
                  </a:lnTo>
                  <a:lnTo>
                    <a:pt x="62" y="0"/>
                  </a:lnTo>
                  <a:lnTo>
                    <a:pt x="104" y="0"/>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6;p28">
              <a:extLst>
                <a:ext uri="{FF2B5EF4-FFF2-40B4-BE49-F238E27FC236}">
                  <a16:creationId xmlns:a16="http://schemas.microsoft.com/office/drawing/2014/main" id="{C871CF50-A54E-A1F5-BC5F-B7648D062AEC}"/>
                </a:ext>
              </a:extLst>
            </p:cNvPr>
            <p:cNvSpPr/>
            <p:nvPr/>
          </p:nvSpPr>
          <p:spPr>
            <a:xfrm>
              <a:off x="2762350" y="4098725"/>
              <a:ext cx="0" cy="25"/>
            </a:xfrm>
            <a:custGeom>
              <a:avLst/>
              <a:gdLst/>
              <a:ahLst/>
              <a:cxnLst/>
              <a:rect l="l" t="t" r="r" b="b"/>
              <a:pathLst>
                <a:path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7;p28">
              <a:extLst>
                <a:ext uri="{FF2B5EF4-FFF2-40B4-BE49-F238E27FC236}">
                  <a16:creationId xmlns:a16="http://schemas.microsoft.com/office/drawing/2014/main" id="{C373851E-FC4A-2F8E-F1B0-3A9C2A3792EF}"/>
                </a:ext>
              </a:extLst>
            </p:cNvPr>
            <p:cNvSpPr/>
            <p:nvPr/>
          </p:nvSpPr>
          <p:spPr>
            <a:xfrm>
              <a:off x="3512800" y="1536500"/>
              <a:ext cx="320175" cy="781700"/>
            </a:xfrm>
            <a:custGeom>
              <a:avLst/>
              <a:gdLst/>
              <a:ahLst/>
              <a:cxnLst/>
              <a:rect l="l" t="t" r="r" b="b"/>
              <a:pathLst>
                <a:path w="12807" h="31268" extrusionOk="0">
                  <a:moveTo>
                    <a:pt x="4886" y="1"/>
                  </a:moveTo>
                  <a:lnTo>
                    <a:pt x="1" y="3597"/>
                  </a:lnTo>
                  <a:lnTo>
                    <a:pt x="1082" y="5177"/>
                  </a:lnTo>
                  <a:lnTo>
                    <a:pt x="2142" y="6840"/>
                  </a:lnTo>
                  <a:lnTo>
                    <a:pt x="2662" y="7672"/>
                  </a:lnTo>
                  <a:lnTo>
                    <a:pt x="3161" y="8503"/>
                  </a:lnTo>
                  <a:lnTo>
                    <a:pt x="4138" y="10187"/>
                  </a:lnTo>
                  <a:lnTo>
                    <a:pt x="4616" y="11040"/>
                  </a:lnTo>
                  <a:lnTo>
                    <a:pt x="5073" y="11871"/>
                  </a:lnTo>
                  <a:lnTo>
                    <a:pt x="5489" y="12724"/>
                  </a:lnTo>
                  <a:lnTo>
                    <a:pt x="5905" y="13576"/>
                  </a:lnTo>
                  <a:lnTo>
                    <a:pt x="6279" y="14387"/>
                  </a:lnTo>
                  <a:lnTo>
                    <a:pt x="6612" y="15218"/>
                  </a:lnTo>
                  <a:lnTo>
                    <a:pt x="6903" y="16071"/>
                  </a:lnTo>
                  <a:lnTo>
                    <a:pt x="7173" y="16923"/>
                  </a:lnTo>
                  <a:lnTo>
                    <a:pt x="7277" y="17318"/>
                  </a:lnTo>
                  <a:lnTo>
                    <a:pt x="7360" y="17713"/>
                  </a:lnTo>
                  <a:lnTo>
                    <a:pt x="7360" y="17858"/>
                  </a:lnTo>
                  <a:lnTo>
                    <a:pt x="7318" y="18212"/>
                  </a:lnTo>
                  <a:lnTo>
                    <a:pt x="7235" y="18544"/>
                  </a:lnTo>
                  <a:lnTo>
                    <a:pt x="7131" y="18877"/>
                  </a:lnTo>
                  <a:lnTo>
                    <a:pt x="7007" y="19210"/>
                  </a:lnTo>
                  <a:lnTo>
                    <a:pt x="6653" y="20062"/>
                  </a:lnTo>
                  <a:lnTo>
                    <a:pt x="6258" y="20894"/>
                  </a:lnTo>
                  <a:lnTo>
                    <a:pt x="5842" y="21704"/>
                  </a:lnTo>
                  <a:lnTo>
                    <a:pt x="5385" y="22515"/>
                  </a:lnTo>
                  <a:lnTo>
                    <a:pt x="4886" y="23367"/>
                  </a:lnTo>
                  <a:lnTo>
                    <a:pt x="4387" y="24220"/>
                  </a:lnTo>
                  <a:lnTo>
                    <a:pt x="3327" y="25904"/>
                  </a:lnTo>
                  <a:lnTo>
                    <a:pt x="2225" y="27587"/>
                  </a:lnTo>
                  <a:lnTo>
                    <a:pt x="1123" y="29271"/>
                  </a:lnTo>
                  <a:lnTo>
                    <a:pt x="3369" y="31267"/>
                  </a:lnTo>
                  <a:lnTo>
                    <a:pt x="4179" y="30560"/>
                  </a:lnTo>
                  <a:lnTo>
                    <a:pt x="4948" y="29833"/>
                  </a:lnTo>
                  <a:lnTo>
                    <a:pt x="5697" y="29105"/>
                  </a:lnTo>
                  <a:lnTo>
                    <a:pt x="6424" y="28336"/>
                  </a:lnTo>
                  <a:lnTo>
                    <a:pt x="7152" y="27567"/>
                  </a:lnTo>
                  <a:lnTo>
                    <a:pt x="7859" y="26777"/>
                  </a:lnTo>
                  <a:lnTo>
                    <a:pt x="8545" y="25966"/>
                  </a:lnTo>
                  <a:lnTo>
                    <a:pt x="9231" y="25114"/>
                  </a:lnTo>
                  <a:lnTo>
                    <a:pt x="9584" y="24677"/>
                  </a:lnTo>
                  <a:lnTo>
                    <a:pt x="9917" y="24220"/>
                  </a:lnTo>
                  <a:lnTo>
                    <a:pt x="10250" y="23762"/>
                  </a:lnTo>
                  <a:lnTo>
                    <a:pt x="10561" y="23284"/>
                  </a:lnTo>
                  <a:lnTo>
                    <a:pt x="10873" y="22827"/>
                  </a:lnTo>
                  <a:lnTo>
                    <a:pt x="11164" y="22328"/>
                  </a:lnTo>
                  <a:lnTo>
                    <a:pt x="11455" y="21850"/>
                  </a:lnTo>
                  <a:lnTo>
                    <a:pt x="11726" y="21351"/>
                  </a:lnTo>
                  <a:lnTo>
                    <a:pt x="12017" y="20748"/>
                  </a:lnTo>
                  <a:lnTo>
                    <a:pt x="12287" y="20124"/>
                  </a:lnTo>
                  <a:lnTo>
                    <a:pt x="12495" y="19480"/>
                  </a:lnTo>
                  <a:lnTo>
                    <a:pt x="12682" y="18815"/>
                  </a:lnTo>
                  <a:lnTo>
                    <a:pt x="12744" y="18378"/>
                  </a:lnTo>
                  <a:lnTo>
                    <a:pt x="12807" y="17942"/>
                  </a:lnTo>
                  <a:lnTo>
                    <a:pt x="12807" y="17443"/>
                  </a:lnTo>
                  <a:lnTo>
                    <a:pt x="12807" y="17318"/>
                  </a:lnTo>
                  <a:lnTo>
                    <a:pt x="12807" y="17235"/>
                  </a:lnTo>
                  <a:lnTo>
                    <a:pt x="12807" y="17172"/>
                  </a:lnTo>
                  <a:lnTo>
                    <a:pt x="12786" y="17027"/>
                  </a:lnTo>
                  <a:lnTo>
                    <a:pt x="12765" y="16923"/>
                  </a:lnTo>
                  <a:lnTo>
                    <a:pt x="12703" y="16320"/>
                  </a:lnTo>
                  <a:lnTo>
                    <a:pt x="12578" y="15696"/>
                  </a:lnTo>
                  <a:lnTo>
                    <a:pt x="12474" y="15135"/>
                  </a:lnTo>
                  <a:lnTo>
                    <a:pt x="12328" y="14574"/>
                  </a:lnTo>
                  <a:lnTo>
                    <a:pt x="12183" y="14012"/>
                  </a:lnTo>
                  <a:lnTo>
                    <a:pt x="12037" y="13472"/>
                  </a:lnTo>
                  <a:lnTo>
                    <a:pt x="11850" y="12911"/>
                  </a:lnTo>
                  <a:lnTo>
                    <a:pt x="11663" y="12370"/>
                  </a:lnTo>
                  <a:lnTo>
                    <a:pt x="11476" y="11830"/>
                  </a:lnTo>
                  <a:lnTo>
                    <a:pt x="11268" y="11289"/>
                  </a:lnTo>
                  <a:lnTo>
                    <a:pt x="10852" y="10270"/>
                  </a:lnTo>
                  <a:lnTo>
                    <a:pt x="10395" y="9273"/>
                  </a:lnTo>
                  <a:lnTo>
                    <a:pt x="9938" y="8275"/>
                  </a:lnTo>
                  <a:lnTo>
                    <a:pt x="9439" y="7298"/>
                  </a:lnTo>
                  <a:lnTo>
                    <a:pt x="8919" y="6362"/>
                  </a:lnTo>
                  <a:lnTo>
                    <a:pt x="8399" y="5427"/>
                  </a:lnTo>
                  <a:lnTo>
                    <a:pt x="7859" y="4491"/>
                  </a:lnTo>
                  <a:lnTo>
                    <a:pt x="7298" y="3577"/>
                  </a:lnTo>
                  <a:lnTo>
                    <a:pt x="6133" y="1789"/>
                  </a:lnTo>
                  <a:lnTo>
                    <a:pt x="5531" y="895"/>
                  </a:lnTo>
                  <a:lnTo>
                    <a:pt x="4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78;p28">
              <a:extLst>
                <a:ext uri="{FF2B5EF4-FFF2-40B4-BE49-F238E27FC236}">
                  <a16:creationId xmlns:a16="http://schemas.microsoft.com/office/drawing/2014/main" id="{11AB1A9D-4DFE-406C-8947-1F3A8EC7E28E}"/>
                </a:ext>
              </a:extLst>
            </p:cNvPr>
            <p:cNvSpPr/>
            <p:nvPr/>
          </p:nvSpPr>
          <p:spPr>
            <a:xfrm>
              <a:off x="3477475" y="2258400"/>
              <a:ext cx="129950" cy="109150"/>
            </a:xfrm>
            <a:custGeom>
              <a:avLst/>
              <a:gdLst/>
              <a:ahLst/>
              <a:cxnLst/>
              <a:rect l="l" t="t" r="r" b="b"/>
              <a:pathLst>
                <a:path w="5198" h="4366" extrusionOk="0">
                  <a:moveTo>
                    <a:pt x="3472" y="0"/>
                  </a:moveTo>
                  <a:lnTo>
                    <a:pt x="0" y="1061"/>
                  </a:lnTo>
                  <a:lnTo>
                    <a:pt x="3118" y="4366"/>
                  </a:lnTo>
                  <a:lnTo>
                    <a:pt x="3222" y="4304"/>
                  </a:lnTo>
                  <a:lnTo>
                    <a:pt x="3513" y="4096"/>
                  </a:lnTo>
                  <a:lnTo>
                    <a:pt x="3929" y="3805"/>
                  </a:lnTo>
                  <a:lnTo>
                    <a:pt x="4137" y="3618"/>
                  </a:lnTo>
                  <a:lnTo>
                    <a:pt x="4366" y="3389"/>
                  </a:lnTo>
                  <a:lnTo>
                    <a:pt x="4574" y="3181"/>
                  </a:lnTo>
                  <a:lnTo>
                    <a:pt x="4761" y="2932"/>
                  </a:lnTo>
                  <a:lnTo>
                    <a:pt x="4927" y="2682"/>
                  </a:lnTo>
                  <a:lnTo>
                    <a:pt x="5073" y="2412"/>
                  </a:lnTo>
                  <a:lnTo>
                    <a:pt x="5156" y="2142"/>
                  </a:lnTo>
                  <a:lnTo>
                    <a:pt x="5177" y="1996"/>
                  </a:lnTo>
                  <a:lnTo>
                    <a:pt x="5197" y="1871"/>
                  </a:lnTo>
                  <a:lnTo>
                    <a:pt x="5197" y="1726"/>
                  </a:lnTo>
                  <a:lnTo>
                    <a:pt x="5177" y="1580"/>
                  </a:lnTo>
                  <a:lnTo>
                    <a:pt x="5135" y="1435"/>
                  </a:lnTo>
                  <a:lnTo>
                    <a:pt x="5093" y="1289"/>
                  </a:lnTo>
                  <a:lnTo>
                    <a:pt x="347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79;p28">
              <a:extLst>
                <a:ext uri="{FF2B5EF4-FFF2-40B4-BE49-F238E27FC236}">
                  <a16:creationId xmlns:a16="http://schemas.microsoft.com/office/drawing/2014/main" id="{DF9CB69D-12CD-D8B0-122B-36F8FC1455FF}"/>
                </a:ext>
              </a:extLst>
            </p:cNvPr>
            <p:cNvSpPr/>
            <p:nvPr/>
          </p:nvSpPr>
          <p:spPr>
            <a:xfrm>
              <a:off x="3442125" y="2285425"/>
              <a:ext cx="113850" cy="125800"/>
            </a:xfrm>
            <a:custGeom>
              <a:avLst/>
              <a:gdLst/>
              <a:ahLst/>
              <a:cxnLst/>
              <a:rect l="l" t="t" r="r" b="b"/>
              <a:pathLst>
                <a:path w="4554" h="5032" extrusionOk="0">
                  <a:moveTo>
                    <a:pt x="1435" y="0"/>
                  </a:moveTo>
                  <a:lnTo>
                    <a:pt x="1" y="2495"/>
                  </a:lnTo>
                  <a:lnTo>
                    <a:pt x="2516" y="5031"/>
                  </a:lnTo>
                  <a:lnTo>
                    <a:pt x="4553" y="3285"/>
                  </a:lnTo>
                  <a:lnTo>
                    <a:pt x="14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80;p28">
              <a:extLst>
                <a:ext uri="{FF2B5EF4-FFF2-40B4-BE49-F238E27FC236}">
                  <a16:creationId xmlns:a16="http://schemas.microsoft.com/office/drawing/2014/main" id="{5E7C928A-C901-EAEE-D1AA-89FF248F1E31}"/>
                </a:ext>
              </a:extLst>
            </p:cNvPr>
            <p:cNvSpPr/>
            <p:nvPr/>
          </p:nvSpPr>
          <p:spPr>
            <a:xfrm>
              <a:off x="3249300" y="2098325"/>
              <a:ext cx="67075" cy="160625"/>
            </a:xfrm>
            <a:custGeom>
              <a:avLst/>
              <a:gdLst/>
              <a:ahLst/>
              <a:cxnLst/>
              <a:rect l="l" t="t" r="r" b="b"/>
              <a:pathLst>
                <a:path w="2683" h="6425" extrusionOk="0">
                  <a:moveTo>
                    <a:pt x="1726" y="0"/>
                  </a:move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2683" y="6424"/>
                  </a:lnTo>
                  <a:lnTo>
                    <a:pt x="2184" y="3264"/>
                  </a:lnTo>
                  <a:lnTo>
                    <a:pt x="1914" y="1456"/>
                  </a:lnTo>
                  <a:lnTo>
                    <a:pt x="1726"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81;p28">
              <a:extLst>
                <a:ext uri="{FF2B5EF4-FFF2-40B4-BE49-F238E27FC236}">
                  <a16:creationId xmlns:a16="http://schemas.microsoft.com/office/drawing/2014/main" id="{79BFC445-C2C5-323C-FBC2-5EA93861DC06}"/>
                </a:ext>
              </a:extLst>
            </p:cNvPr>
            <p:cNvSpPr/>
            <p:nvPr/>
          </p:nvSpPr>
          <p:spPr>
            <a:xfrm>
              <a:off x="3249300" y="2098325"/>
              <a:ext cx="67075" cy="160625"/>
            </a:xfrm>
            <a:custGeom>
              <a:avLst/>
              <a:gdLst/>
              <a:ahLst/>
              <a:cxnLst/>
              <a:rect l="l" t="t" r="r" b="b"/>
              <a:pathLst>
                <a:path w="2683" h="6425" fill="none" extrusionOk="0">
                  <a:moveTo>
                    <a:pt x="1726" y="0"/>
                  </a:moveTo>
                  <a:lnTo>
                    <a:pt x="1726" y="0"/>
                  </a:ln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396" y="6112"/>
                  </a:lnTo>
                  <a:lnTo>
                    <a:pt x="396" y="6112"/>
                  </a:lnTo>
                  <a:lnTo>
                    <a:pt x="2683" y="6424"/>
                  </a:lnTo>
                  <a:lnTo>
                    <a:pt x="2683" y="6424"/>
                  </a:lnTo>
                  <a:lnTo>
                    <a:pt x="2184" y="3264"/>
                  </a:lnTo>
                  <a:lnTo>
                    <a:pt x="1914" y="1456"/>
                  </a:lnTo>
                  <a:lnTo>
                    <a:pt x="17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82;p28">
              <a:extLst>
                <a:ext uri="{FF2B5EF4-FFF2-40B4-BE49-F238E27FC236}">
                  <a16:creationId xmlns:a16="http://schemas.microsoft.com/office/drawing/2014/main" id="{8E33008E-05DF-C5F5-276E-6CA35B9DC1B6}"/>
                </a:ext>
              </a:extLst>
            </p:cNvPr>
            <p:cNvSpPr/>
            <p:nvPr/>
          </p:nvSpPr>
          <p:spPr>
            <a:xfrm>
              <a:off x="3246725" y="2250075"/>
              <a:ext cx="12475" cy="17175"/>
            </a:xfrm>
            <a:custGeom>
              <a:avLst/>
              <a:gdLst/>
              <a:ahLst/>
              <a:cxnLst/>
              <a:rect l="l" t="t" r="r" b="b"/>
              <a:pathLst>
                <a:path w="499" h="687" extrusionOk="0">
                  <a:moveTo>
                    <a:pt x="104" y="1"/>
                  </a:moveTo>
                  <a:lnTo>
                    <a:pt x="0" y="645"/>
                  </a:lnTo>
                  <a:lnTo>
                    <a:pt x="478" y="687"/>
                  </a:lnTo>
                  <a:lnTo>
                    <a:pt x="499" y="42"/>
                  </a:lnTo>
                  <a:lnTo>
                    <a:pt x="104"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83;p28">
              <a:extLst>
                <a:ext uri="{FF2B5EF4-FFF2-40B4-BE49-F238E27FC236}">
                  <a16:creationId xmlns:a16="http://schemas.microsoft.com/office/drawing/2014/main" id="{73FE973E-4DA4-BA18-4280-3DEA185CA20A}"/>
                </a:ext>
              </a:extLst>
            </p:cNvPr>
            <p:cNvSpPr/>
            <p:nvPr/>
          </p:nvSpPr>
          <p:spPr>
            <a:xfrm>
              <a:off x="3246725" y="2250075"/>
              <a:ext cx="12475" cy="17175"/>
            </a:xfrm>
            <a:custGeom>
              <a:avLst/>
              <a:gdLst/>
              <a:ahLst/>
              <a:cxnLst/>
              <a:rect l="l" t="t" r="r" b="b"/>
              <a:pathLst>
                <a:path w="499" h="687" fill="none" extrusionOk="0">
                  <a:moveTo>
                    <a:pt x="104" y="1"/>
                  </a:moveTo>
                  <a:lnTo>
                    <a:pt x="104" y="1"/>
                  </a:lnTo>
                  <a:lnTo>
                    <a:pt x="0" y="645"/>
                  </a:lnTo>
                  <a:lnTo>
                    <a:pt x="478" y="687"/>
                  </a:lnTo>
                  <a:lnTo>
                    <a:pt x="478" y="687"/>
                  </a:lnTo>
                  <a:lnTo>
                    <a:pt x="499" y="42"/>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84;p28">
              <a:extLst>
                <a:ext uri="{FF2B5EF4-FFF2-40B4-BE49-F238E27FC236}">
                  <a16:creationId xmlns:a16="http://schemas.microsoft.com/office/drawing/2014/main" id="{C13736B8-6828-90DE-8C16-8BEE06A8E4D9}"/>
                </a:ext>
              </a:extLst>
            </p:cNvPr>
            <p:cNvSpPr/>
            <p:nvPr/>
          </p:nvSpPr>
          <p:spPr>
            <a:xfrm>
              <a:off x="3258675" y="2251125"/>
              <a:ext cx="59775" cy="21850"/>
            </a:xfrm>
            <a:custGeom>
              <a:avLst/>
              <a:gdLst/>
              <a:ahLst/>
              <a:cxnLst/>
              <a:rect l="l" t="t" r="r" b="b"/>
              <a:pathLst>
                <a:path w="2391" h="874" extrusionOk="0">
                  <a:moveTo>
                    <a:pt x="21" y="0"/>
                  </a:moveTo>
                  <a:lnTo>
                    <a:pt x="0" y="645"/>
                  </a:lnTo>
                  <a:lnTo>
                    <a:pt x="2391" y="873"/>
                  </a:lnTo>
                  <a:lnTo>
                    <a:pt x="2308" y="312"/>
                  </a:lnTo>
                  <a:lnTo>
                    <a:pt x="21"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85;p28">
              <a:extLst>
                <a:ext uri="{FF2B5EF4-FFF2-40B4-BE49-F238E27FC236}">
                  <a16:creationId xmlns:a16="http://schemas.microsoft.com/office/drawing/2014/main" id="{9FCFBF0C-41B0-F06F-6754-261C15F087A6}"/>
                </a:ext>
              </a:extLst>
            </p:cNvPr>
            <p:cNvSpPr/>
            <p:nvPr/>
          </p:nvSpPr>
          <p:spPr>
            <a:xfrm>
              <a:off x="3258675" y="2251125"/>
              <a:ext cx="59775" cy="21850"/>
            </a:xfrm>
            <a:custGeom>
              <a:avLst/>
              <a:gdLst/>
              <a:ahLst/>
              <a:cxnLst/>
              <a:rect l="l" t="t" r="r" b="b"/>
              <a:pathLst>
                <a:path w="2391" h="874" fill="none" extrusionOk="0">
                  <a:moveTo>
                    <a:pt x="21" y="0"/>
                  </a:moveTo>
                  <a:lnTo>
                    <a:pt x="21" y="0"/>
                  </a:lnTo>
                  <a:lnTo>
                    <a:pt x="21" y="0"/>
                  </a:lnTo>
                  <a:lnTo>
                    <a:pt x="21" y="0"/>
                  </a:lnTo>
                  <a:lnTo>
                    <a:pt x="0" y="645"/>
                  </a:lnTo>
                  <a:lnTo>
                    <a:pt x="2391" y="873"/>
                  </a:lnTo>
                  <a:lnTo>
                    <a:pt x="2391" y="873"/>
                  </a:lnTo>
                  <a:lnTo>
                    <a:pt x="2308" y="312"/>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86;p28">
              <a:extLst>
                <a:ext uri="{FF2B5EF4-FFF2-40B4-BE49-F238E27FC236}">
                  <a16:creationId xmlns:a16="http://schemas.microsoft.com/office/drawing/2014/main" id="{97FE2EF7-8E74-3771-5B6B-E02D0E25FC47}"/>
                </a:ext>
              </a:extLst>
            </p:cNvPr>
            <p:cNvSpPr/>
            <p:nvPr/>
          </p:nvSpPr>
          <p:spPr>
            <a:xfrm>
              <a:off x="709450" y="1295575"/>
              <a:ext cx="16150" cy="260400"/>
            </a:xfrm>
            <a:custGeom>
              <a:avLst/>
              <a:gdLst/>
              <a:ahLst/>
              <a:cxnLst/>
              <a:rect l="l" t="t" r="r" b="b"/>
              <a:pathLst>
                <a:path w="646" h="10416" extrusionOk="0">
                  <a:moveTo>
                    <a:pt x="1" y="0"/>
                  </a:moveTo>
                  <a:lnTo>
                    <a:pt x="209" y="10415"/>
                  </a:lnTo>
                  <a:lnTo>
                    <a:pt x="645" y="10415"/>
                  </a:lnTo>
                  <a:lnTo>
                    <a:pt x="43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87;p28">
              <a:extLst>
                <a:ext uri="{FF2B5EF4-FFF2-40B4-BE49-F238E27FC236}">
                  <a16:creationId xmlns:a16="http://schemas.microsoft.com/office/drawing/2014/main" id="{0C38476D-6006-A36E-2A1B-CF5B5B6B2ED3}"/>
                </a:ext>
              </a:extLst>
            </p:cNvPr>
            <p:cNvSpPr/>
            <p:nvPr/>
          </p:nvSpPr>
          <p:spPr>
            <a:xfrm>
              <a:off x="716225" y="1639100"/>
              <a:ext cx="13000" cy="112275"/>
            </a:xfrm>
            <a:custGeom>
              <a:avLst/>
              <a:gdLst/>
              <a:ahLst/>
              <a:cxnLst/>
              <a:rect l="l" t="t" r="r" b="b"/>
              <a:pathLst>
                <a:path w="520" h="4491" extrusionOk="0">
                  <a:moveTo>
                    <a:pt x="0" y="0"/>
                  </a:moveTo>
                  <a:lnTo>
                    <a:pt x="83" y="4491"/>
                  </a:lnTo>
                  <a:lnTo>
                    <a:pt x="520" y="4470"/>
                  </a:lnTo>
                  <a:lnTo>
                    <a:pt x="43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88;p28">
              <a:extLst>
                <a:ext uri="{FF2B5EF4-FFF2-40B4-BE49-F238E27FC236}">
                  <a16:creationId xmlns:a16="http://schemas.microsoft.com/office/drawing/2014/main" id="{B925C7C0-7CDC-20D1-09E6-82550CD3D14A}"/>
                </a:ext>
              </a:extLst>
            </p:cNvPr>
            <p:cNvSpPr/>
            <p:nvPr/>
          </p:nvSpPr>
          <p:spPr>
            <a:xfrm>
              <a:off x="742200" y="877500"/>
              <a:ext cx="2174000" cy="2893825"/>
            </a:xfrm>
            <a:custGeom>
              <a:avLst/>
              <a:gdLst/>
              <a:ahLst/>
              <a:cxnLst/>
              <a:rect l="l" t="t" r="r" b="b"/>
              <a:pathLst>
                <a:path w="86960" h="115753" extrusionOk="0">
                  <a:moveTo>
                    <a:pt x="1" y="1"/>
                  </a:moveTo>
                  <a:lnTo>
                    <a:pt x="2225" y="115752"/>
                  </a:lnTo>
                  <a:lnTo>
                    <a:pt x="86959" y="115752"/>
                  </a:lnTo>
                  <a:lnTo>
                    <a:pt x="8473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89;p28">
              <a:extLst>
                <a:ext uri="{FF2B5EF4-FFF2-40B4-BE49-F238E27FC236}">
                  <a16:creationId xmlns:a16="http://schemas.microsoft.com/office/drawing/2014/main" id="{06565563-1D87-3B6C-C2EB-94E8A76E1E8A}"/>
                </a:ext>
              </a:extLst>
            </p:cNvPr>
            <p:cNvSpPr/>
            <p:nvPr/>
          </p:nvSpPr>
          <p:spPr>
            <a:xfrm>
              <a:off x="742200" y="877500"/>
              <a:ext cx="2174000" cy="2893825"/>
            </a:xfrm>
            <a:custGeom>
              <a:avLst/>
              <a:gdLst/>
              <a:ahLst/>
              <a:cxnLst/>
              <a:rect l="l" t="t" r="r" b="b"/>
              <a:pathLst>
                <a:path w="86960" h="115753" fill="none" extrusionOk="0">
                  <a:moveTo>
                    <a:pt x="84735" y="1"/>
                  </a:moveTo>
                  <a:lnTo>
                    <a:pt x="1" y="1"/>
                  </a:lnTo>
                  <a:lnTo>
                    <a:pt x="2225" y="115752"/>
                  </a:lnTo>
                  <a:lnTo>
                    <a:pt x="86959" y="115752"/>
                  </a:lnTo>
                  <a:lnTo>
                    <a:pt x="847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90;p28">
              <a:extLst>
                <a:ext uri="{FF2B5EF4-FFF2-40B4-BE49-F238E27FC236}">
                  <a16:creationId xmlns:a16="http://schemas.microsoft.com/office/drawing/2014/main" id="{12EDF607-79F3-D60F-240A-79CA8D085266}"/>
                </a:ext>
              </a:extLst>
            </p:cNvPr>
            <p:cNvSpPr/>
            <p:nvPr/>
          </p:nvSpPr>
          <p:spPr>
            <a:xfrm>
              <a:off x="872125" y="972625"/>
              <a:ext cx="1924025" cy="2696825"/>
            </a:xfrm>
            <a:custGeom>
              <a:avLst/>
              <a:gdLst/>
              <a:ahLst/>
              <a:cxnLst/>
              <a:rect l="l" t="t" r="r" b="b"/>
              <a:pathLst>
                <a:path w="76961" h="107873" extrusionOk="0">
                  <a:moveTo>
                    <a:pt x="1" y="0"/>
                  </a:moveTo>
                  <a:lnTo>
                    <a:pt x="2100" y="107873"/>
                  </a:lnTo>
                  <a:lnTo>
                    <a:pt x="76960" y="107873"/>
                  </a:lnTo>
                  <a:lnTo>
                    <a:pt x="76939" y="107311"/>
                  </a:lnTo>
                  <a:lnTo>
                    <a:pt x="3036" y="107311"/>
                  </a:lnTo>
                  <a:lnTo>
                    <a:pt x="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91;p28">
              <a:extLst>
                <a:ext uri="{FF2B5EF4-FFF2-40B4-BE49-F238E27FC236}">
                  <a16:creationId xmlns:a16="http://schemas.microsoft.com/office/drawing/2014/main" id="{52683CEC-8FF7-0B68-8958-8D3020160B0F}"/>
                </a:ext>
              </a:extLst>
            </p:cNvPr>
            <p:cNvSpPr/>
            <p:nvPr/>
          </p:nvSpPr>
          <p:spPr>
            <a:xfrm>
              <a:off x="872125" y="972625"/>
              <a:ext cx="1924025" cy="2696825"/>
            </a:xfrm>
            <a:custGeom>
              <a:avLst/>
              <a:gdLst/>
              <a:ahLst/>
              <a:cxnLst/>
              <a:rect l="l" t="t" r="r" b="b"/>
              <a:pathLst>
                <a:path w="76961" h="107873" fill="none" extrusionOk="0">
                  <a:moveTo>
                    <a:pt x="22" y="0"/>
                  </a:moveTo>
                  <a:lnTo>
                    <a:pt x="1" y="0"/>
                  </a:lnTo>
                  <a:lnTo>
                    <a:pt x="2100" y="107873"/>
                  </a:lnTo>
                  <a:lnTo>
                    <a:pt x="76960" y="107873"/>
                  </a:lnTo>
                  <a:lnTo>
                    <a:pt x="76939" y="107311"/>
                  </a:lnTo>
                  <a:lnTo>
                    <a:pt x="3036" y="107311"/>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92;p28">
              <a:extLst>
                <a:ext uri="{FF2B5EF4-FFF2-40B4-BE49-F238E27FC236}">
                  <a16:creationId xmlns:a16="http://schemas.microsoft.com/office/drawing/2014/main" id="{F0C110B4-7298-7FD4-4F59-262CAD920B66}"/>
                </a:ext>
              </a:extLst>
            </p:cNvPr>
            <p:cNvSpPr/>
            <p:nvPr/>
          </p:nvSpPr>
          <p:spPr>
            <a:xfrm>
              <a:off x="872125" y="959100"/>
              <a:ext cx="1947925" cy="2696325"/>
            </a:xfrm>
            <a:custGeom>
              <a:avLst/>
              <a:gdLst/>
              <a:ahLst/>
              <a:cxnLst/>
              <a:rect l="l" t="t" r="r" b="b"/>
              <a:pathLst>
                <a:path w="77917" h="107853" extrusionOk="0">
                  <a:moveTo>
                    <a:pt x="1" y="1"/>
                  </a:moveTo>
                  <a:lnTo>
                    <a:pt x="3036" y="107852"/>
                  </a:lnTo>
                  <a:lnTo>
                    <a:pt x="77917" y="107852"/>
                  </a:lnTo>
                  <a:lnTo>
                    <a:pt x="74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93;p28">
              <a:extLst>
                <a:ext uri="{FF2B5EF4-FFF2-40B4-BE49-F238E27FC236}">
                  <a16:creationId xmlns:a16="http://schemas.microsoft.com/office/drawing/2014/main" id="{B8218668-032E-7B6E-D147-FF3D18160D48}"/>
                </a:ext>
              </a:extLst>
            </p:cNvPr>
            <p:cNvSpPr/>
            <p:nvPr/>
          </p:nvSpPr>
          <p:spPr>
            <a:xfrm>
              <a:off x="872125" y="959100"/>
              <a:ext cx="1947925" cy="2696325"/>
            </a:xfrm>
            <a:custGeom>
              <a:avLst/>
              <a:gdLst/>
              <a:ahLst/>
              <a:cxnLst/>
              <a:rect l="l" t="t" r="r" b="b"/>
              <a:pathLst>
                <a:path w="77917" h="107853" fill="none" extrusionOk="0">
                  <a:moveTo>
                    <a:pt x="74861" y="1"/>
                  </a:moveTo>
                  <a:lnTo>
                    <a:pt x="1" y="1"/>
                  </a:lnTo>
                  <a:lnTo>
                    <a:pt x="3036" y="107852"/>
                  </a:lnTo>
                  <a:lnTo>
                    <a:pt x="77917" y="107852"/>
                  </a:lnTo>
                  <a:lnTo>
                    <a:pt x="74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94;p28">
              <a:extLst>
                <a:ext uri="{FF2B5EF4-FFF2-40B4-BE49-F238E27FC236}">
                  <a16:creationId xmlns:a16="http://schemas.microsoft.com/office/drawing/2014/main" id="{4E18C54F-1416-FDDC-5A5E-213304A8863C}"/>
                </a:ext>
              </a:extLst>
            </p:cNvPr>
            <p:cNvSpPr/>
            <p:nvPr/>
          </p:nvSpPr>
          <p:spPr>
            <a:xfrm>
              <a:off x="1415225" y="1212200"/>
              <a:ext cx="318100" cy="612250"/>
            </a:xfrm>
            <a:custGeom>
              <a:avLst/>
              <a:gdLst/>
              <a:ahLst/>
              <a:cxnLst/>
              <a:rect l="l" t="t" r="r" b="b"/>
              <a:pathLst>
                <a:path w="12724" h="24490" extrusionOk="0">
                  <a:moveTo>
                    <a:pt x="4013" y="1"/>
                  </a:moveTo>
                  <a:lnTo>
                    <a:pt x="1" y="11954"/>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95;p28">
              <a:extLst>
                <a:ext uri="{FF2B5EF4-FFF2-40B4-BE49-F238E27FC236}">
                  <a16:creationId xmlns:a16="http://schemas.microsoft.com/office/drawing/2014/main" id="{CD0A334E-2C17-7A62-F09F-0AE5FF6E60CC}"/>
                </a:ext>
              </a:extLst>
            </p:cNvPr>
            <p:cNvSpPr/>
            <p:nvPr/>
          </p:nvSpPr>
          <p:spPr>
            <a:xfrm>
              <a:off x="1415225" y="1212200"/>
              <a:ext cx="318100" cy="612250"/>
            </a:xfrm>
            <a:custGeom>
              <a:avLst/>
              <a:gdLst/>
              <a:ahLst/>
              <a:cxnLst/>
              <a:rect l="l" t="t" r="r" b="b"/>
              <a:pathLst>
                <a:path w="12724" h="24490" fill="none" extrusionOk="0">
                  <a:moveTo>
                    <a:pt x="4013" y="1"/>
                  </a:moveTo>
                  <a:lnTo>
                    <a:pt x="1" y="11954"/>
                  </a:lnTo>
                  <a:lnTo>
                    <a:pt x="2558" y="24490"/>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96;p28">
              <a:extLst>
                <a:ext uri="{FF2B5EF4-FFF2-40B4-BE49-F238E27FC236}">
                  <a16:creationId xmlns:a16="http://schemas.microsoft.com/office/drawing/2014/main" id="{7B8D912E-9DEB-2C2A-2040-544AB8549056}"/>
                </a:ext>
              </a:extLst>
            </p:cNvPr>
            <p:cNvSpPr/>
            <p:nvPr/>
          </p:nvSpPr>
          <p:spPr>
            <a:xfrm>
              <a:off x="1097175" y="1193500"/>
              <a:ext cx="418400" cy="635625"/>
            </a:xfrm>
            <a:custGeom>
              <a:avLst/>
              <a:gdLst/>
              <a:ahLst/>
              <a:cxnLst/>
              <a:rect l="l" t="t" r="r" b="b"/>
              <a:pathLst>
                <a:path w="16736" h="25425" extrusionOk="0">
                  <a:moveTo>
                    <a:pt x="11995" y="0"/>
                  </a:moveTo>
                  <a:lnTo>
                    <a:pt x="11351" y="21"/>
                  </a:lnTo>
                  <a:lnTo>
                    <a:pt x="10727" y="104"/>
                  </a:lnTo>
                  <a:lnTo>
                    <a:pt x="10104" y="187"/>
                  </a:lnTo>
                  <a:lnTo>
                    <a:pt x="9501" y="312"/>
                  </a:lnTo>
                  <a:lnTo>
                    <a:pt x="8919" y="478"/>
                  </a:lnTo>
                  <a:lnTo>
                    <a:pt x="8336" y="666"/>
                  </a:lnTo>
                  <a:lnTo>
                    <a:pt x="7754" y="873"/>
                  </a:lnTo>
                  <a:lnTo>
                    <a:pt x="7214" y="1102"/>
                  </a:lnTo>
                  <a:lnTo>
                    <a:pt x="6673" y="1372"/>
                  </a:lnTo>
                  <a:lnTo>
                    <a:pt x="6133" y="1663"/>
                  </a:lnTo>
                  <a:lnTo>
                    <a:pt x="5634" y="1975"/>
                  </a:lnTo>
                  <a:lnTo>
                    <a:pt x="5135" y="2308"/>
                  </a:lnTo>
                  <a:lnTo>
                    <a:pt x="4678" y="2661"/>
                  </a:lnTo>
                  <a:lnTo>
                    <a:pt x="4220" y="3035"/>
                  </a:lnTo>
                  <a:lnTo>
                    <a:pt x="3784" y="3451"/>
                  </a:lnTo>
                  <a:lnTo>
                    <a:pt x="3368" y="3867"/>
                  </a:lnTo>
                  <a:lnTo>
                    <a:pt x="2952" y="4304"/>
                  </a:lnTo>
                  <a:lnTo>
                    <a:pt x="2578" y="4761"/>
                  </a:lnTo>
                  <a:lnTo>
                    <a:pt x="2225" y="5239"/>
                  </a:lnTo>
                  <a:lnTo>
                    <a:pt x="1913" y="5738"/>
                  </a:lnTo>
                  <a:lnTo>
                    <a:pt x="1601" y="6258"/>
                  </a:lnTo>
                  <a:lnTo>
                    <a:pt x="1310" y="6777"/>
                  </a:lnTo>
                  <a:lnTo>
                    <a:pt x="1060" y="7318"/>
                  </a:lnTo>
                  <a:lnTo>
                    <a:pt x="832" y="7879"/>
                  </a:lnTo>
                  <a:lnTo>
                    <a:pt x="624" y="8441"/>
                  </a:lnTo>
                  <a:lnTo>
                    <a:pt x="437" y="9023"/>
                  </a:lnTo>
                  <a:lnTo>
                    <a:pt x="291" y="9605"/>
                  </a:lnTo>
                  <a:lnTo>
                    <a:pt x="167" y="10208"/>
                  </a:lnTo>
                  <a:lnTo>
                    <a:pt x="83" y="10831"/>
                  </a:lnTo>
                  <a:lnTo>
                    <a:pt x="21" y="11434"/>
                  </a:lnTo>
                  <a:lnTo>
                    <a:pt x="0" y="12079"/>
                  </a:lnTo>
                  <a:lnTo>
                    <a:pt x="0" y="12702"/>
                  </a:lnTo>
                  <a:lnTo>
                    <a:pt x="42" y="13367"/>
                  </a:lnTo>
                  <a:lnTo>
                    <a:pt x="104" y="14012"/>
                  </a:lnTo>
                  <a:lnTo>
                    <a:pt x="208" y="14656"/>
                  </a:lnTo>
                  <a:lnTo>
                    <a:pt x="354" y="15280"/>
                  </a:lnTo>
                  <a:lnTo>
                    <a:pt x="499" y="15883"/>
                  </a:lnTo>
                  <a:lnTo>
                    <a:pt x="707" y="16486"/>
                  </a:lnTo>
                  <a:lnTo>
                    <a:pt x="915" y="17089"/>
                  </a:lnTo>
                  <a:lnTo>
                    <a:pt x="1164" y="17671"/>
                  </a:lnTo>
                  <a:lnTo>
                    <a:pt x="1435" y="18232"/>
                  </a:lnTo>
                  <a:lnTo>
                    <a:pt x="1726" y="18773"/>
                  </a:lnTo>
                  <a:lnTo>
                    <a:pt x="2038" y="19292"/>
                  </a:lnTo>
                  <a:lnTo>
                    <a:pt x="2391" y="19812"/>
                  </a:lnTo>
                  <a:lnTo>
                    <a:pt x="2765" y="20311"/>
                  </a:lnTo>
                  <a:lnTo>
                    <a:pt x="3139" y="20789"/>
                  </a:lnTo>
                  <a:lnTo>
                    <a:pt x="3555" y="21246"/>
                  </a:lnTo>
                  <a:lnTo>
                    <a:pt x="3992" y="21683"/>
                  </a:lnTo>
                  <a:lnTo>
                    <a:pt x="4449" y="22099"/>
                  </a:lnTo>
                  <a:lnTo>
                    <a:pt x="4906" y="22514"/>
                  </a:lnTo>
                  <a:lnTo>
                    <a:pt x="5405" y="22889"/>
                  </a:lnTo>
                  <a:lnTo>
                    <a:pt x="5904" y="23242"/>
                  </a:lnTo>
                  <a:lnTo>
                    <a:pt x="6424" y="23554"/>
                  </a:lnTo>
                  <a:lnTo>
                    <a:pt x="6964" y="23866"/>
                  </a:lnTo>
                  <a:lnTo>
                    <a:pt x="7526" y="24157"/>
                  </a:lnTo>
                  <a:lnTo>
                    <a:pt x="8087" y="24406"/>
                  </a:lnTo>
                  <a:lnTo>
                    <a:pt x="8669" y="24635"/>
                  </a:lnTo>
                  <a:lnTo>
                    <a:pt x="9272" y="24843"/>
                  </a:lnTo>
                  <a:lnTo>
                    <a:pt x="9875" y="25009"/>
                  </a:lnTo>
                  <a:lnTo>
                    <a:pt x="10499" y="25155"/>
                  </a:lnTo>
                  <a:lnTo>
                    <a:pt x="11122" y="25279"/>
                  </a:lnTo>
                  <a:lnTo>
                    <a:pt x="11767" y="25363"/>
                  </a:lnTo>
                  <a:lnTo>
                    <a:pt x="12411" y="25404"/>
                  </a:lnTo>
                  <a:lnTo>
                    <a:pt x="13076" y="25425"/>
                  </a:lnTo>
                  <a:lnTo>
                    <a:pt x="13638" y="25425"/>
                  </a:lnTo>
                  <a:lnTo>
                    <a:pt x="14178" y="25383"/>
                  </a:lnTo>
                  <a:lnTo>
                    <a:pt x="14739" y="25321"/>
                  </a:lnTo>
                  <a:lnTo>
                    <a:pt x="15280" y="25238"/>
                  </a:lnTo>
                  <a:lnTo>
                    <a:pt x="12723" y="12702"/>
                  </a:lnTo>
                  <a:lnTo>
                    <a:pt x="16735" y="749"/>
                  </a:lnTo>
                  <a:lnTo>
                    <a:pt x="16195" y="582"/>
                  </a:lnTo>
                  <a:lnTo>
                    <a:pt x="15675" y="416"/>
                  </a:lnTo>
                  <a:lnTo>
                    <a:pt x="15134" y="291"/>
                  </a:lnTo>
                  <a:lnTo>
                    <a:pt x="14573" y="187"/>
                  </a:lnTo>
                  <a:lnTo>
                    <a:pt x="14033" y="104"/>
                  </a:lnTo>
                  <a:lnTo>
                    <a:pt x="13471" y="42"/>
                  </a:lnTo>
                  <a:lnTo>
                    <a:pt x="129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97;p28">
              <a:extLst>
                <a:ext uri="{FF2B5EF4-FFF2-40B4-BE49-F238E27FC236}">
                  <a16:creationId xmlns:a16="http://schemas.microsoft.com/office/drawing/2014/main" id="{C05BD9E9-4491-F17D-BF17-50A804E9E444}"/>
                </a:ext>
              </a:extLst>
            </p:cNvPr>
            <p:cNvSpPr/>
            <p:nvPr/>
          </p:nvSpPr>
          <p:spPr>
            <a:xfrm>
              <a:off x="1896500" y="1193500"/>
              <a:ext cx="629400" cy="635625"/>
            </a:xfrm>
            <a:custGeom>
              <a:avLst/>
              <a:gdLst/>
              <a:ahLst/>
              <a:cxnLst/>
              <a:rect l="l" t="t" r="r" b="b"/>
              <a:pathLst>
                <a:path w="25176" h="25425" extrusionOk="0">
                  <a:moveTo>
                    <a:pt x="12162" y="0"/>
                  </a:moveTo>
                  <a:lnTo>
                    <a:pt x="12473" y="12702"/>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98;p28">
              <a:extLst>
                <a:ext uri="{FF2B5EF4-FFF2-40B4-BE49-F238E27FC236}">
                  <a16:creationId xmlns:a16="http://schemas.microsoft.com/office/drawing/2014/main" id="{5437DA04-9535-EAA2-7CB6-16843FAA7F58}"/>
                </a:ext>
              </a:extLst>
            </p:cNvPr>
            <p:cNvSpPr/>
            <p:nvPr/>
          </p:nvSpPr>
          <p:spPr>
            <a:xfrm>
              <a:off x="1896500" y="1193500"/>
              <a:ext cx="629400" cy="635625"/>
            </a:xfrm>
            <a:custGeom>
              <a:avLst/>
              <a:gdLst/>
              <a:ahLst/>
              <a:cxnLst/>
              <a:rect l="l" t="t" r="r" b="b"/>
              <a:pathLst>
                <a:path w="25176" h="25425" fill="none" extrusionOk="0">
                  <a:moveTo>
                    <a:pt x="12162" y="0"/>
                  </a:moveTo>
                  <a:lnTo>
                    <a:pt x="12473" y="12702"/>
                  </a:lnTo>
                  <a:lnTo>
                    <a:pt x="0" y="14927"/>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lnTo>
                    <a:pt x="12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99;p28">
              <a:extLst>
                <a:ext uri="{FF2B5EF4-FFF2-40B4-BE49-F238E27FC236}">
                  <a16:creationId xmlns:a16="http://schemas.microsoft.com/office/drawing/2014/main" id="{C13E3327-F539-FB74-9C0F-4D313467D1BA}"/>
                </a:ext>
              </a:extLst>
            </p:cNvPr>
            <p:cNvSpPr/>
            <p:nvPr/>
          </p:nvSpPr>
          <p:spPr>
            <a:xfrm>
              <a:off x="1889725" y="1192975"/>
              <a:ext cx="333175" cy="373700"/>
            </a:xfrm>
            <a:custGeom>
              <a:avLst/>
              <a:gdLst/>
              <a:ahLst/>
              <a:cxnLst/>
              <a:rect l="l" t="t" r="r" b="b"/>
              <a:pathLst>
                <a:path w="13327" h="14948" extrusionOk="0">
                  <a:moveTo>
                    <a:pt x="11975" y="1"/>
                  </a:moveTo>
                  <a:lnTo>
                    <a:pt x="11518" y="21"/>
                  </a:lnTo>
                  <a:lnTo>
                    <a:pt x="11060" y="63"/>
                  </a:lnTo>
                  <a:lnTo>
                    <a:pt x="10603" y="125"/>
                  </a:lnTo>
                  <a:lnTo>
                    <a:pt x="10167" y="188"/>
                  </a:lnTo>
                  <a:lnTo>
                    <a:pt x="9709" y="271"/>
                  </a:lnTo>
                  <a:lnTo>
                    <a:pt x="9106" y="437"/>
                  </a:lnTo>
                  <a:lnTo>
                    <a:pt x="8503" y="603"/>
                  </a:lnTo>
                  <a:lnTo>
                    <a:pt x="7901" y="811"/>
                  </a:lnTo>
                  <a:lnTo>
                    <a:pt x="7339" y="1061"/>
                  </a:lnTo>
                  <a:lnTo>
                    <a:pt x="6778" y="1310"/>
                  </a:lnTo>
                  <a:lnTo>
                    <a:pt x="6258" y="1601"/>
                  </a:lnTo>
                  <a:lnTo>
                    <a:pt x="5739" y="1913"/>
                  </a:lnTo>
                  <a:lnTo>
                    <a:pt x="5240" y="2246"/>
                  </a:lnTo>
                  <a:lnTo>
                    <a:pt x="4741" y="2599"/>
                  </a:lnTo>
                  <a:lnTo>
                    <a:pt x="4283" y="2973"/>
                  </a:lnTo>
                  <a:lnTo>
                    <a:pt x="3847" y="3368"/>
                  </a:lnTo>
                  <a:lnTo>
                    <a:pt x="3431" y="3805"/>
                  </a:lnTo>
                  <a:lnTo>
                    <a:pt x="3015" y="4241"/>
                  </a:lnTo>
                  <a:lnTo>
                    <a:pt x="2641" y="4699"/>
                  </a:lnTo>
                  <a:lnTo>
                    <a:pt x="2288" y="5156"/>
                  </a:lnTo>
                  <a:lnTo>
                    <a:pt x="1955" y="5655"/>
                  </a:lnTo>
                  <a:lnTo>
                    <a:pt x="1643" y="6154"/>
                  </a:lnTo>
                  <a:lnTo>
                    <a:pt x="1373" y="6674"/>
                  </a:lnTo>
                  <a:lnTo>
                    <a:pt x="1103" y="7214"/>
                  </a:lnTo>
                  <a:lnTo>
                    <a:pt x="874" y="7755"/>
                  </a:lnTo>
                  <a:lnTo>
                    <a:pt x="666" y="8316"/>
                  </a:lnTo>
                  <a:lnTo>
                    <a:pt x="479" y="8877"/>
                  </a:lnTo>
                  <a:lnTo>
                    <a:pt x="334" y="9459"/>
                  </a:lnTo>
                  <a:lnTo>
                    <a:pt x="209" y="10041"/>
                  </a:lnTo>
                  <a:lnTo>
                    <a:pt x="105" y="10644"/>
                  </a:lnTo>
                  <a:lnTo>
                    <a:pt x="42" y="11247"/>
                  </a:lnTo>
                  <a:lnTo>
                    <a:pt x="1" y="11850"/>
                  </a:lnTo>
                  <a:lnTo>
                    <a:pt x="1" y="12453"/>
                  </a:lnTo>
                  <a:lnTo>
                    <a:pt x="22" y="13077"/>
                  </a:lnTo>
                  <a:lnTo>
                    <a:pt x="63" y="13700"/>
                  </a:lnTo>
                  <a:lnTo>
                    <a:pt x="167" y="14324"/>
                  </a:lnTo>
                  <a:lnTo>
                    <a:pt x="271" y="14948"/>
                  </a:lnTo>
                  <a:lnTo>
                    <a:pt x="12744" y="12723"/>
                  </a:lnTo>
                  <a:lnTo>
                    <a:pt x="13326" y="42"/>
                  </a:lnTo>
                  <a:lnTo>
                    <a:pt x="12869" y="21"/>
                  </a:lnTo>
                  <a:lnTo>
                    <a:pt x="1243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00;p28">
              <a:extLst>
                <a:ext uri="{FF2B5EF4-FFF2-40B4-BE49-F238E27FC236}">
                  <a16:creationId xmlns:a16="http://schemas.microsoft.com/office/drawing/2014/main" id="{D2F156AF-270A-8725-6A6A-28FD6D10A383}"/>
                </a:ext>
              </a:extLst>
            </p:cNvPr>
            <p:cNvSpPr/>
            <p:nvPr/>
          </p:nvSpPr>
          <p:spPr>
            <a:xfrm>
              <a:off x="1117450" y="2729250"/>
              <a:ext cx="1482250" cy="677750"/>
            </a:xfrm>
            <a:custGeom>
              <a:avLst/>
              <a:gdLst/>
              <a:ahLst/>
              <a:cxnLst/>
              <a:rect l="l" t="t" r="r" b="b"/>
              <a:pathLst>
                <a:path w="59290" h="27110" extrusionOk="0">
                  <a:moveTo>
                    <a:pt x="457" y="1"/>
                  </a:moveTo>
                  <a:lnTo>
                    <a:pt x="0" y="22"/>
                  </a:lnTo>
                  <a:lnTo>
                    <a:pt x="769" y="27109"/>
                  </a:lnTo>
                  <a:lnTo>
                    <a:pt x="59289" y="27109"/>
                  </a:lnTo>
                  <a:lnTo>
                    <a:pt x="59268" y="26652"/>
                  </a:lnTo>
                  <a:lnTo>
                    <a:pt x="1206" y="26652"/>
                  </a:lnTo>
                  <a:lnTo>
                    <a:pt x="4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01;p28">
              <a:extLst>
                <a:ext uri="{FF2B5EF4-FFF2-40B4-BE49-F238E27FC236}">
                  <a16:creationId xmlns:a16="http://schemas.microsoft.com/office/drawing/2014/main" id="{044C439C-E5FA-E658-B9D6-90BA418411E4}"/>
                </a:ext>
              </a:extLst>
            </p:cNvPr>
            <p:cNvSpPr/>
            <p:nvPr/>
          </p:nvSpPr>
          <p:spPr>
            <a:xfrm>
              <a:off x="2586150" y="3388250"/>
              <a:ext cx="26025" cy="26025"/>
            </a:xfrm>
            <a:custGeom>
              <a:avLst/>
              <a:gdLst/>
              <a:ahLst/>
              <a:cxnLst/>
              <a:rect l="l" t="t" r="r" b="b"/>
              <a:pathLst>
                <a:path w="1041" h="1041" extrusionOk="0">
                  <a:moveTo>
                    <a:pt x="396" y="1"/>
                  </a:moveTo>
                  <a:lnTo>
                    <a:pt x="292" y="43"/>
                  </a:lnTo>
                  <a:lnTo>
                    <a:pt x="209" y="84"/>
                  </a:lnTo>
                  <a:lnTo>
                    <a:pt x="146" y="146"/>
                  </a:lnTo>
                  <a:lnTo>
                    <a:pt x="84" y="230"/>
                  </a:lnTo>
                  <a:lnTo>
                    <a:pt x="42" y="313"/>
                  </a:lnTo>
                  <a:lnTo>
                    <a:pt x="1" y="417"/>
                  </a:lnTo>
                  <a:lnTo>
                    <a:pt x="1" y="521"/>
                  </a:lnTo>
                  <a:lnTo>
                    <a:pt x="1" y="625"/>
                  </a:lnTo>
                  <a:lnTo>
                    <a:pt x="42" y="708"/>
                  </a:lnTo>
                  <a:lnTo>
                    <a:pt x="84" y="812"/>
                  </a:lnTo>
                  <a:lnTo>
                    <a:pt x="167" y="874"/>
                  </a:lnTo>
                  <a:lnTo>
                    <a:pt x="229" y="936"/>
                  </a:lnTo>
                  <a:lnTo>
                    <a:pt x="333" y="999"/>
                  </a:lnTo>
                  <a:lnTo>
                    <a:pt x="416" y="1020"/>
                  </a:lnTo>
                  <a:lnTo>
                    <a:pt x="520" y="1040"/>
                  </a:lnTo>
                  <a:lnTo>
                    <a:pt x="562" y="1040"/>
                  </a:lnTo>
                  <a:lnTo>
                    <a:pt x="645" y="1020"/>
                  </a:lnTo>
                  <a:lnTo>
                    <a:pt x="749" y="978"/>
                  </a:lnTo>
                  <a:lnTo>
                    <a:pt x="832" y="936"/>
                  </a:lnTo>
                  <a:lnTo>
                    <a:pt x="895" y="874"/>
                  </a:lnTo>
                  <a:lnTo>
                    <a:pt x="957" y="791"/>
                  </a:lnTo>
                  <a:lnTo>
                    <a:pt x="999" y="708"/>
                  </a:lnTo>
                  <a:lnTo>
                    <a:pt x="1040" y="625"/>
                  </a:lnTo>
                  <a:lnTo>
                    <a:pt x="1040" y="521"/>
                  </a:lnTo>
                  <a:lnTo>
                    <a:pt x="1019" y="417"/>
                  </a:lnTo>
                  <a:lnTo>
                    <a:pt x="999" y="313"/>
                  </a:lnTo>
                  <a:lnTo>
                    <a:pt x="936" y="230"/>
                  </a:lnTo>
                  <a:lnTo>
                    <a:pt x="874" y="146"/>
                  </a:lnTo>
                  <a:lnTo>
                    <a:pt x="791" y="84"/>
                  </a:lnTo>
                  <a:lnTo>
                    <a:pt x="707" y="43"/>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02;p28">
              <a:extLst>
                <a:ext uri="{FF2B5EF4-FFF2-40B4-BE49-F238E27FC236}">
                  <a16:creationId xmlns:a16="http://schemas.microsoft.com/office/drawing/2014/main" id="{7FF9D0EB-ED2E-898A-62A7-294D183B5728}"/>
                </a:ext>
              </a:extLst>
            </p:cNvPr>
            <p:cNvSpPr/>
            <p:nvPr/>
          </p:nvSpPr>
          <p:spPr>
            <a:xfrm>
              <a:off x="1110150" y="2717300"/>
              <a:ext cx="26025" cy="26025"/>
            </a:xfrm>
            <a:custGeom>
              <a:avLst/>
              <a:gdLst/>
              <a:ahLst/>
              <a:cxnLst/>
              <a:rect l="l" t="t" r="r" b="b"/>
              <a:pathLst>
                <a:path w="1041" h="1041" extrusionOk="0">
                  <a:moveTo>
                    <a:pt x="396" y="1"/>
                  </a:moveTo>
                  <a:lnTo>
                    <a:pt x="313" y="42"/>
                  </a:lnTo>
                  <a:lnTo>
                    <a:pt x="209" y="84"/>
                  </a:lnTo>
                  <a:lnTo>
                    <a:pt x="146" y="146"/>
                  </a:lnTo>
                  <a:lnTo>
                    <a:pt x="84" y="229"/>
                  </a:lnTo>
                  <a:lnTo>
                    <a:pt x="43" y="313"/>
                  </a:lnTo>
                  <a:lnTo>
                    <a:pt x="1" y="396"/>
                  </a:lnTo>
                  <a:lnTo>
                    <a:pt x="1" y="500"/>
                  </a:lnTo>
                  <a:lnTo>
                    <a:pt x="1" y="520"/>
                  </a:lnTo>
                  <a:lnTo>
                    <a:pt x="1" y="624"/>
                  </a:lnTo>
                  <a:lnTo>
                    <a:pt x="43" y="728"/>
                  </a:lnTo>
                  <a:lnTo>
                    <a:pt x="84" y="812"/>
                  </a:lnTo>
                  <a:lnTo>
                    <a:pt x="167" y="895"/>
                  </a:lnTo>
                  <a:lnTo>
                    <a:pt x="230" y="957"/>
                  </a:lnTo>
                  <a:lnTo>
                    <a:pt x="334" y="999"/>
                  </a:lnTo>
                  <a:lnTo>
                    <a:pt x="417" y="1019"/>
                  </a:lnTo>
                  <a:lnTo>
                    <a:pt x="521" y="1040"/>
                  </a:lnTo>
                  <a:lnTo>
                    <a:pt x="625" y="1019"/>
                  </a:lnTo>
                  <a:lnTo>
                    <a:pt x="729" y="999"/>
                  </a:lnTo>
                  <a:lnTo>
                    <a:pt x="812" y="957"/>
                  </a:lnTo>
                  <a:lnTo>
                    <a:pt x="895" y="895"/>
                  </a:lnTo>
                  <a:lnTo>
                    <a:pt x="957" y="812"/>
                  </a:lnTo>
                  <a:lnTo>
                    <a:pt x="999" y="728"/>
                  </a:lnTo>
                  <a:lnTo>
                    <a:pt x="1020" y="624"/>
                  </a:lnTo>
                  <a:lnTo>
                    <a:pt x="1040" y="520"/>
                  </a:lnTo>
                  <a:lnTo>
                    <a:pt x="1040" y="500"/>
                  </a:lnTo>
                  <a:lnTo>
                    <a:pt x="1020" y="396"/>
                  </a:lnTo>
                  <a:lnTo>
                    <a:pt x="999" y="313"/>
                  </a:lnTo>
                  <a:lnTo>
                    <a:pt x="936" y="209"/>
                  </a:lnTo>
                  <a:lnTo>
                    <a:pt x="874" y="146"/>
                  </a:lnTo>
                  <a:lnTo>
                    <a:pt x="791" y="84"/>
                  </a:lnTo>
                  <a:lnTo>
                    <a:pt x="708" y="22"/>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303;p28">
              <a:extLst>
                <a:ext uri="{FF2B5EF4-FFF2-40B4-BE49-F238E27FC236}">
                  <a16:creationId xmlns:a16="http://schemas.microsoft.com/office/drawing/2014/main" id="{E523841A-1E25-2D07-4986-9A3A5A60C015}"/>
                </a:ext>
              </a:extLst>
            </p:cNvPr>
            <p:cNvSpPr/>
            <p:nvPr/>
          </p:nvSpPr>
          <p:spPr>
            <a:xfrm>
              <a:off x="1179275" y="2711600"/>
              <a:ext cx="1400675" cy="650700"/>
            </a:xfrm>
            <a:custGeom>
              <a:avLst/>
              <a:gdLst/>
              <a:ahLst/>
              <a:cxnLst/>
              <a:rect l="l" t="t" r="r" b="b"/>
              <a:pathLst>
                <a:path w="56027" h="26028" extrusionOk="0">
                  <a:moveTo>
                    <a:pt x="48937" y="0"/>
                  </a:moveTo>
                  <a:lnTo>
                    <a:pt x="41162" y="7983"/>
                  </a:lnTo>
                  <a:lnTo>
                    <a:pt x="38522" y="7983"/>
                  </a:lnTo>
                  <a:lnTo>
                    <a:pt x="34261" y="3846"/>
                  </a:lnTo>
                  <a:lnTo>
                    <a:pt x="31329" y="3846"/>
                  </a:lnTo>
                  <a:lnTo>
                    <a:pt x="18898" y="16652"/>
                  </a:lnTo>
                  <a:lnTo>
                    <a:pt x="12952" y="16652"/>
                  </a:lnTo>
                  <a:lnTo>
                    <a:pt x="11060" y="18585"/>
                  </a:lnTo>
                  <a:lnTo>
                    <a:pt x="6923" y="18585"/>
                  </a:lnTo>
                  <a:lnTo>
                    <a:pt x="1" y="25695"/>
                  </a:lnTo>
                  <a:lnTo>
                    <a:pt x="333" y="26028"/>
                  </a:lnTo>
                  <a:lnTo>
                    <a:pt x="7111" y="19043"/>
                  </a:lnTo>
                  <a:lnTo>
                    <a:pt x="11248" y="19043"/>
                  </a:lnTo>
                  <a:lnTo>
                    <a:pt x="13139" y="17109"/>
                  </a:lnTo>
                  <a:lnTo>
                    <a:pt x="19085" y="17109"/>
                  </a:lnTo>
                  <a:lnTo>
                    <a:pt x="31516" y="4303"/>
                  </a:lnTo>
                  <a:lnTo>
                    <a:pt x="34073" y="4303"/>
                  </a:lnTo>
                  <a:lnTo>
                    <a:pt x="38335" y="8461"/>
                  </a:lnTo>
                  <a:lnTo>
                    <a:pt x="41370" y="8461"/>
                  </a:lnTo>
                  <a:lnTo>
                    <a:pt x="49145" y="457"/>
                  </a:lnTo>
                  <a:lnTo>
                    <a:pt x="56026" y="457"/>
                  </a:lnTo>
                  <a:lnTo>
                    <a:pt x="5602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04;p28">
              <a:extLst>
                <a:ext uri="{FF2B5EF4-FFF2-40B4-BE49-F238E27FC236}">
                  <a16:creationId xmlns:a16="http://schemas.microsoft.com/office/drawing/2014/main" id="{DD5CEA77-3A8F-9925-9E2E-FBB3B7670C96}"/>
                </a:ext>
              </a:extLst>
            </p:cNvPr>
            <p:cNvSpPr/>
            <p:nvPr/>
          </p:nvSpPr>
          <p:spPr>
            <a:xfrm>
              <a:off x="1179275" y="2711600"/>
              <a:ext cx="1400675" cy="650700"/>
            </a:xfrm>
            <a:custGeom>
              <a:avLst/>
              <a:gdLst/>
              <a:ahLst/>
              <a:cxnLst/>
              <a:rect l="l" t="t" r="r" b="b"/>
              <a:pathLst>
                <a:path w="56027" h="26028" fill="none" extrusionOk="0">
                  <a:moveTo>
                    <a:pt x="333" y="26028"/>
                  </a:moveTo>
                  <a:lnTo>
                    <a:pt x="1" y="25695"/>
                  </a:lnTo>
                  <a:lnTo>
                    <a:pt x="6923" y="18585"/>
                  </a:lnTo>
                  <a:lnTo>
                    <a:pt x="11060" y="18585"/>
                  </a:lnTo>
                  <a:lnTo>
                    <a:pt x="12952" y="16652"/>
                  </a:lnTo>
                  <a:lnTo>
                    <a:pt x="18898" y="16652"/>
                  </a:lnTo>
                  <a:lnTo>
                    <a:pt x="31329" y="3846"/>
                  </a:lnTo>
                  <a:lnTo>
                    <a:pt x="34261" y="3846"/>
                  </a:lnTo>
                  <a:lnTo>
                    <a:pt x="38522" y="7983"/>
                  </a:lnTo>
                  <a:lnTo>
                    <a:pt x="41162" y="7983"/>
                  </a:lnTo>
                  <a:lnTo>
                    <a:pt x="48937" y="0"/>
                  </a:lnTo>
                  <a:lnTo>
                    <a:pt x="56026" y="0"/>
                  </a:lnTo>
                  <a:lnTo>
                    <a:pt x="56026" y="457"/>
                  </a:lnTo>
                  <a:lnTo>
                    <a:pt x="49145" y="457"/>
                  </a:lnTo>
                  <a:lnTo>
                    <a:pt x="41370" y="8461"/>
                  </a:lnTo>
                  <a:lnTo>
                    <a:pt x="38335" y="8461"/>
                  </a:lnTo>
                  <a:lnTo>
                    <a:pt x="34073" y="4303"/>
                  </a:lnTo>
                  <a:lnTo>
                    <a:pt x="31516" y="4303"/>
                  </a:lnTo>
                  <a:lnTo>
                    <a:pt x="19085" y="17109"/>
                  </a:lnTo>
                  <a:lnTo>
                    <a:pt x="13139" y="17109"/>
                  </a:lnTo>
                  <a:lnTo>
                    <a:pt x="11248" y="19043"/>
                  </a:lnTo>
                  <a:lnTo>
                    <a:pt x="7111" y="19043"/>
                  </a:lnTo>
                  <a:lnTo>
                    <a:pt x="333" y="26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05;p28">
              <a:extLst>
                <a:ext uri="{FF2B5EF4-FFF2-40B4-BE49-F238E27FC236}">
                  <a16:creationId xmlns:a16="http://schemas.microsoft.com/office/drawing/2014/main" id="{724D8D54-210C-67BD-EC83-AD1449A2DBF4}"/>
                </a:ext>
              </a:extLst>
            </p:cNvPr>
            <p:cNvSpPr/>
            <p:nvPr/>
          </p:nvSpPr>
          <p:spPr>
            <a:xfrm>
              <a:off x="1170975" y="3344600"/>
              <a:ext cx="26525" cy="26025"/>
            </a:xfrm>
            <a:custGeom>
              <a:avLst/>
              <a:gdLst/>
              <a:ahLst/>
              <a:cxnLst/>
              <a:rect l="l" t="t" r="r" b="b"/>
              <a:pathLst>
                <a:path w="1061" h="1041" extrusionOk="0">
                  <a:moveTo>
                    <a:pt x="437" y="1"/>
                  </a:moveTo>
                  <a:lnTo>
                    <a:pt x="333" y="42"/>
                  </a:lnTo>
                  <a:lnTo>
                    <a:pt x="250" y="84"/>
                  </a:lnTo>
                  <a:lnTo>
                    <a:pt x="167" y="146"/>
                  </a:lnTo>
                  <a:lnTo>
                    <a:pt x="83" y="229"/>
                  </a:lnTo>
                  <a:lnTo>
                    <a:pt x="42" y="333"/>
                  </a:lnTo>
                  <a:lnTo>
                    <a:pt x="21" y="416"/>
                  </a:lnTo>
                  <a:lnTo>
                    <a:pt x="0" y="520"/>
                  </a:lnTo>
                  <a:lnTo>
                    <a:pt x="21" y="624"/>
                  </a:lnTo>
                  <a:lnTo>
                    <a:pt x="42" y="728"/>
                  </a:lnTo>
                  <a:lnTo>
                    <a:pt x="104" y="811"/>
                  </a:lnTo>
                  <a:lnTo>
                    <a:pt x="167" y="895"/>
                  </a:lnTo>
                  <a:lnTo>
                    <a:pt x="250" y="957"/>
                  </a:lnTo>
                  <a:lnTo>
                    <a:pt x="333" y="1019"/>
                  </a:lnTo>
                  <a:lnTo>
                    <a:pt x="437" y="1040"/>
                  </a:lnTo>
                  <a:lnTo>
                    <a:pt x="645" y="1040"/>
                  </a:lnTo>
                  <a:lnTo>
                    <a:pt x="728" y="999"/>
                  </a:lnTo>
                  <a:lnTo>
                    <a:pt x="832" y="957"/>
                  </a:lnTo>
                  <a:lnTo>
                    <a:pt x="915" y="895"/>
                  </a:lnTo>
                  <a:lnTo>
                    <a:pt x="977" y="811"/>
                  </a:lnTo>
                  <a:lnTo>
                    <a:pt x="1019" y="728"/>
                  </a:lnTo>
                  <a:lnTo>
                    <a:pt x="1040" y="624"/>
                  </a:lnTo>
                  <a:lnTo>
                    <a:pt x="1060" y="520"/>
                  </a:lnTo>
                  <a:lnTo>
                    <a:pt x="1040" y="416"/>
                  </a:lnTo>
                  <a:lnTo>
                    <a:pt x="1019" y="333"/>
                  </a:lnTo>
                  <a:lnTo>
                    <a:pt x="977" y="229"/>
                  </a:lnTo>
                  <a:lnTo>
                    <a:pt x="915" y="146"/>
                  </a:lnTo>
                  <a:lnTo>
                    <a:pt x="894" y="146"/>
                  </a:lnTo>
                  <a:lnTo>
                    <a:pt x="811" y="84"/>
                  </a:lnTo>
                  <a:lnTo>
                    <a:pt x="728" y="42"/>
                  </a:lnTo>
                  <a:lnTo>
                    <a:pt x="62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06;p28">
              <a:extLst>
                <a:ext uri="{FF2B5EF4-FFF2-40B4-BE49-F238E27FC236}">
                  <a16:creationId xmlns:a16="http://schemas.microsoft.com/office/drawing/2014/main" id="{DEE04173-1E0E-D688-8A81-B117F168F24F}"/>
                </a:ext>
              </a:extLst>
            </p:cNvPr>
            <p:cNvSpPr/>
            <p:nvPr/>
          </p:nvSpPr>
          <p:spPr>
            <a:xfrm>
              <a:off x="2566400" y="2704325"/>
              <a:ext cx="26025" cy="26000"/>
            </a:xfrm>
            <a:custGeom>
              <a:avLst/>
              <a:gdLst/>
              <a:ahLst/>
              <a:cxnLst/>
              <a:rect l="l" t="t" r="r" b="b"/>
              <a:pathLst>
                <a:path w="1041" h="1040" extrusionOk="0">
                  <a:moveTo>
                    <a:pt x="396" y="0"/>
                  </a:moveTo>
                  <a:lnTo>
                    <a:pt x="313" y="21"/>
                  </a:lnTo>
                  <a:lnTo>
                    <a:pt x="229" y="83"/>
                  </a:lnTo>
                  <a:lnTo>
                    <a:pt x="146" y="146"/>
                  </a:lnTo>
                  <a:lnTo>
                    <a:pt x="84" y="208"/>
                  </a:lnTo>
                  <a:lnTo>
                    <a:pt x="42" y="312"/>
                  </a:lnTo>
                  <a:lnTo>
                    <a:pt x="1" y="395"/>
                  </a:lnTo>
                  <a:lnTo>
                    <a:pt x="1" y="499"/>
                  </a:lnTo>
                  <a:lnTo>
                    <a:pt x="1" y="520"/>
                  </a:lnTo>
                  <a:lnTo>
                    <a:pt x="1" y="624"/>
                  </a:lnTo>
                  <a:lnTo>
                    <a:pt x="42" y="707"/>
                  </a:lnTo>
                  <a:lnTo>
                    <a:pt x="84" y="811"/>
                  </a:lnTo>
                  <a:lnTo>
                    <a:pt x="167" y="873"/>
                  </a:lnTo>
                  <a:lnTo>
                    <a:pt x="229" y="936"/>
                  </a:lnTo>
                  <a:lnTo>
                    <a:pt x="333" y="998"/>
                  </a:lnTo>
                  <a:lnTo>
                    <a:pt x="416" y="1019"/>
                  </a:lnTo>
                  <a:lnTo>
                    <a:pt x="520" y="1039"/>
                  </a:lnTo>
                  <a:lnTo>
                    <a:pt x="624" y="1019"/>
                  </a:lnTo>
                  <a:lnTo>
                    <a:pt x="728" y="998"/>
                  </a:lnTo>
                  <a:lnTo>
                    <a:pt x="811" y="936"/>
                  </a:lnTo>
                  <a:lnTo>
                    <a:pt x="895" y="873"/>
                  </a:lnTo>
                  <a:lnTo>
                    <a:pt x="957" y="811"/>
                  </a:lnTo>
                  <a:lnTo>
                    <a:pt x="999" y="728"/>
                  </a:lnTo>
                  <a:lnTo>
                    <a:pt x="1019" y="624"/>
                  </a:lnTo>
                  <a:lnTo>
                    <a:pt x="1040" y="520"/>
                  </a:lnTo>
                  <a:lnTo>
                    <a:pt x="1019" y="416"/>
                  </a:lnTo>
                  <a:lnTo>
                    <a:pt x="999" y="312"/>
                  </a:lnTo>
                  <a:lnTo>
                    <a:pt x="936" y="229"/>
                  </a:lnTo>
                  <a:lnTo>
                    <a:pt x="874" y="146"/>
                  </a:lnTo>
                  <a:lnTo>
                    <a:pt x="791" y="83"/>
                  </a:lnTo>
                  <a:lnTo>
                    <a:pt x="708" y="42"/>
                  </a:lnTo>
                  <a:lnTo>
                    <a:pt x="60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307;p28">
              <a:extLst>
                <a:ext uri="{FF2B5EF4-FFF2-40B4-BE49-F238E27FC236}">
                  <a16:creationId xmlns:a16="http://schemas.microsoft.com/office/drawing/2014/main" id="{E1F8F6BE-11FF-7703-77B3-253F62181CD3}"/>
                </a:ext>
              </a:extLst>
            </p:cNvPr>
            <p:cNvSpPr/>
            <p:nvPr/>
          </p:nvSpPr>
          <p:spPr>
            <a:xfrm>
              <a:off x="1186550" y="2927275"/>
              <a:ext cx="1403775" cy="361750"/>
            </a:xfrm>
            <a:custGeom>
              <a:avLst/>
              <a:gdLst/>
              <a:ahLst/>
              <a:cxnLst/>
              <a:rect l="l" t="t" r="r" b="b"/>
              <a:pathLst>
                <a:path w="56151" h="14470" extrusionOk="0">
                  <a:moveTo>
                    <a:pt x="45902" y="0"/>
                  </a:moveTo>
                  <a:lnTo>
                    <a:pt x="42077" y="3929"/>
                  </a:lnTo>
                  <a:lnTo>
                    <a:pt x="36506" y="3929"/>
                  </a:lnTo>
                  <a:lnTo>
                    <a:pt x="34635" y="5863"/>
                  </a:lnTo>
                  <a:lnTo>
                    <a:pt x="28876" y="5863"/>
                  </a:lnTo>
                  <a:lnTo>
                    <a:pt x="24386" y="10478"/>
                  </a:lnTo>
                  <a:lnTo>
                    <a:pt x="19251" y="10478"/>
                  </a:lnTo>
                  <a:lnTo>
                    <a:pt x="17193" y="8482"/>
                  </a:lnTo>
                  <a:lnTo>
                    <a:pt x="16528" y="8482"/>
                  </a:lnTo>
                  <a:lnTo>
                    <a:pt x="19085" y="10956"/>
                  </a:lnTo>
                  <a:lnTo>
                    <a:pt x="24594" y="10956"/>
                  </a:lnTo>
                  <a:lnTo>
                    <a:pt x="29063" y="6341"/>
                  </a:lnTo>
                  <a:lnTo>
                    <a:pt x="34843" y="6341"/>
                  </a:lnTo>
                  <a:lnTo>
                    <a:pt x="36714" y="4408"/>
                  </a:lnTo>
                  <a:lnTo>
                    <a:pt x="42264" y="4408"/>
                  </a:lnTo>
                  <a:lnTo>
                    <a:pt x="46089" y="458"/>
                  </a:lnTo>
                  <a:lnTo>
                    <a:pt x="47586" y="458"/>
                  </a:lnTo>
                  <a:lnTo>
                    <a:pt x="55839" y="8482"/>
                  </a:lnTo>
                  <a:lnTo>
                    <a:pt x="55881" y="8378"/>
                  </a:lnTo>
                  <a:lnTo>
                    <a:pt x="55964" y="8274"/>
                  </a:lnTo>
                  <a:lnTo>
                    <a:pt x="56047" y="8212"/>
                  </a:lnTo>
                  <a:lnTo>
                    <a:pt x="56151" y="8150"/>
                  </a:lnTo>
                  <a:lnTo>
                    <a:pt x="47773" y="0"/>
                  </a:lnTo>
                  <a:close/>
                  <a:moveTo>
                    <a:pt x="7901" y="6008"/>
                  </a:moveTo>
                  <a:lnTo>
                    <a:pt x="1" y="14158"/>
                  </a:lnTo>
                  <a:lnTo>
                    <a:pt x="105" y="14199"/>
                  </a:lnTo>
                  <a:lnTo>
                    <a:pt x="209" y="14282"/>
                  </a:lnTo>
                  <a:lnTo>
                    <a:pt x="271" y="14365"/>
                  </a:lnTo>
                  <a:lnTo>
                    <a:pt x="334" y="14469"/>
                  </a:lnTo>
                  <a:lnTo>
                    <a:pt x="8088" y="6486"/>
                  </a:lnTo>
                  <a:lnTo>
                    <a:pt x="14491" y="6486"/>
                  </a:lnTo>
                  <a:lnTo>
                    <a:pt x="16071" y="8025"/>
                  </a:lnTo>
                  <a:lnTo>
                    <a:pt x="16715" y="8025"/>
                  </a:lnTo>
                  <a:lnTo>
                    <a:pt x="14657" y="6008"/>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308;p28">
              <a:extLst>
                <a:ext uri="{FF2B5EF4-FFF2-40B4-BE49-F238E27FC236}">
                  <a16:creationId xmlns:a16="http://schemas.microsoft.com/office/drawing/2014/main" id="{755A4F9E-2A54-4723-0FA3-EA2EBA1FE49B}"/>
                </a:ext>
              </a:extLst>
            </p:cNvPr>
            <p:cNvSpPr/>
            <p:nvPr/>
          </p:nvSpPr>
          <p:spPr>
            <a:xfrm>
              <a:off x="1186550" y="3077475"/>
              <a:ext cx="417875" cy="211550"/>
            </a:xfrm>
            <a:custGeom>
              <a:avLst/>
              <a:gdLst/>
              <a:ahLst/>
              <a:cxnLst/>
              <a:rect l="l" t="t" r="r" b="b"/>
              <a:pathLst>
                <a:path w="16715" h="8462" fill="none" extrusionOk="0">
                  <a:moveTo>
                    <a:pt x="14657" y="0"/>
                  </a:moveTo>
                  <a:lnTo>
                    <a:pt x="7901" y="0"/>
                  </a:lnTo>
                  <a:lnTo>
                    <a:pt x="1" y="8150"/>
                  </a:lnTo>
                  <a:lnTo>
                    <a:pt x="1" y="8150"/>
                  </a:lnTo>
                  <a:lnTo>
                    <a:pt x="105" y="8191"/>
                  </a:lnTo>
                  <a:lnTo>
                    <a:pt x="209" y="8274"/>
                  </a:lnTo>
                  <a:lnTo>
                    <a:pt x="209" y="8274"/>
                  </a:lnTo>
                  <a:lnTo>
                    <a:pt x="209" y="8274"/>
                  </a:lnTo>
                  <a:lnTo>
                    <a:pt x="271" y="8357"/>
                  </a:lnTo>
                  <a:lnTo>
                    <a:pt x="334" y="8461"/>
                  </a:lnTo>
                  <a:lnTo>
                    <a:pt x="8088" y="478"/>
                  </a:lnTo>
                  <a:lnTo>
                    <a:pt x="14491" y="478"/>
                  </a:lnTo>
                  <a:lnTo>
                    <a:pt x="16071" y="2017"/>
                  </a:lnTo>
                  <a:lnTo>
                    <a:pt x="16715" y="2017"/>
                  </a:lnTo>
                  <a:lnTo>
                    <a:pt x="14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309;p28">
              <a:extLst>
                <a:ext uri="{FF2B5EF4-FFF2-40B4-BE49-F238E27FC236}">
                  <a16:creationId xmlns:a16="http://schemas.microsoft.com/office/drawing/2014/main" id="{006CA735-8D36-7BA8-82A3-182524DEC81B}"/>
                </a:ext>
              </a:extLst>
            </p:cNvPr>
            <p:cNvSpPr/>
            <p:nvPr/>
          </p:nvSpPr>
          <p:spPr>
            <a:xfrm>
              <a:off x="1599725" y="2927275"/>
              <a:ext cx="990600" cy="273925"/>
            </a:xfrm>
            <a:custGeom>
              <a:avLst/>
              <a:gdLst/>
              <a:ahLst/>
              <a:cxnLst/>
              <a:rect l="l" t="t" r="r" b="b"/>
              <a:pathLst>
                <a:path w="39624" h="10957" fill="none" extrusionOk="0">
                  <a:moveTo>
                    <a:pt x="31246" y="0"/>
                  </a:moveTo>
                  <a:lnTo>
                    <a:pt x="29375" y="0"/>
                  </a:lnTo>
                  <a:lnTo>
                    <a:pt x="25550" y="3929"/>
                  </a:lnTo>
                  <a:lnTo>
                    <a:pt x="19979" y="3929"/>
                  </a:lnTo>
                  <a:lnTo>
                    <a:pt x="18108" y="5863"/>
                  </a:lnTo>
                  <a:lnTo>
                    <a:pt x="12349" y="5863"/>
                  </a:lnTo>
                  <a:lnTo>
                    <a:pt x="7859" y="10478"/>
                  </a:lnTo>
                  <a:lnTo>
                    <a:pt x="2724" y="10478"/>
                  </a:lnTo>
                  <a:lnTo>
                    <a:pt x="666" y="8482"/>
                  </a:lnTo>
                  <a:lnTo>
                    <a:pt x="1" y="8482"/>
                  </a:lnTo>
                  <a:lnTo>
                    <a:pt x="2558" y="10956"/>
                  </a:lnTo>
                  <a:lnTo>
                    <a:pt x="8067" y="10956"/>
                  </a:lnTo>
                  <a:lnTo>
                    <a:pt x="12536" y="6341"/>
                  </a:lnTo>
                  <a:lnTo>
                    <a:pt x="18316" y="6341"/>
                  </a:lnTo>
                  <a:lnTo>
                    <a:pt x="20187" y="4408"/>
                  </a:lnTo>
                  <a:lnTo>
                    <a:pt x="25737" y="4408"/>
                  </a:lnTo>
                  <a:lnTo>
                    <a:pt x="29562" y="458"/>
                  </a:lnTo>
                  <a:lnTo>
                    <a:pt x="31059" y="458"/>
                  </a:lnTo>
                  <a:lnTo>
                    <a:pt x="39312" y="8482"/>
                  </a:lnTo>
                  <a:lnTo>
                    <a:pt x="39312" y="8482"/>
                  </a:lnTo>
                  <a:lnTo>
                    <a:pt x="39354" y="8378"/>
                  </a:lnTo>
                  <a:lnTo>
                    <a:pt x="39437" y="8274"/>
                  </a:lnTo>
                  <a:lnTo>
                    <a:pt x="39437" y="8274"/>
                  </a:lnTo>
                  <a:lnTo>
                    <a:pt x="39520" y="8212"/>
                  </a:lnTo>
                  <a:lnTo>
                    <a:pt x="39624" y="8150"/>
                  </a:lnTo>
                  <a:lnTo>
                    <a:pt x="31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310;p28">
              <a:extLst>
                <a:ext uri="{FF2B5EF4-FFF2-40B4-BE49-F238E27FC236}">
                  <a16:creationId xmlns:a16="http://schemas.microsoft.com/office/drawing/2014/main" id="{B1EF6009-7ACA-8EC5-BAF4-5E5E6CB7DA4B}"/>
                </a:ext>
              </a:extLst>
            </p:cNvPr>
            <p:cNvSpPr/>
            <p:nvPr/>
          </p:nvSpPr>
          <p:spPr>
            <a:xfrm>
              <a:off x="1588300" y="3127875"/>
              <a:ext cx="28100" cy="11475"/>
            </a:xfrm>
            <a:custGeom>
              <a:avLst/>
              <a:gdLst/>
              <a:ahLst/>
              <a:cxnLst/>
              <a:rect l="l" t="t" r="r" b="b"/>
              <a:pathLst>
                <a:path w="1124" h="459" extrusionOk="0">
                  <a:moveTo>
                    <a:pt x="1" y="1"/>
                  </a:moveTo>
                  <a:lnTo>
                    <a:pt x="458" y="458"/>
                  </a:lnTo>
                  <a:lnTo>
                    <a:pt x="1123" y="458"/>
                  </a:lnTo>
                  <a:lnTo>
                    <a:pt x="64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311;p28">
              <a:extLst>
                <a:ext uri="{FF2B5EF4-FFF2-40B4-BE49-F238E27FC236}">
                  <a16:creationId xmlns:a16="http://schemas.microsoft.com/office/drawing/2014/main" id="{482421DC-7BBB-C623-18B4-99C8A3F8647E}"/>
                </a:ext>
              </a:extLst>
            </p:cNvPr>
            <p:cNvSpPr/>
            <p:nvPr/>
          </p:nvSpPr>
          <p:spPr>
            <a:xfrm>
              <a:off x="1588300" y="3127875"/>
              <a:ext cx="28100" cy="11475"/>
            </a:xfrm>
            <a:custGeom>
              <a:avLst/>
              <a:gdLst/>
              <a:ahLst/>
              <a:cxnLst/>
              <a:rect l="l" t="t" r="r" b="b"/>
              <a:pathLst>
                <a:path w="1124" h="459" fill="none" extrusionOk="0">
                  <a:moveTo>
                    <a:pt x="645" y="1"/>
                  </a:moveTo>
                  <a:lnTo>
                    <a:pt x="1" y="1"/>
                  </a:lnTo>
                  <a:lnTo>
                    <a:pt x="458" y="458"/>
                  </a:lnTo>
                  <a:lnTo>
                    <a:pt x="1123" y="458"/>
                  </a:lnTo>
                  <a:lnTo>
                    <a:pt x="6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12;p28">
              <a:extLst>
                <a:ext uri="{FF2B5EF4-FFF2-40B4-BE49-F238E27FC236}">
                  <a16:creationId xmlns:a16="http://schemas.microsoft.com/office/drawing/2014/main" id="{C11444A0-619A-765E-D985-01FDE9569523}"/>
                </a:ext>
              </a:extLst>
            </p:cNvPr>
            <p:cNvSpPr/>
            <p:nvPr/>
          </p:nvSpPr>
          <p:spPr>
            <a:xfrm>
              <a:off x="1169400" y="3280150"/>
              <a:ext cx="26025" cy="26550"/>
            </a:xfrm>
            <a:custGeom>
              <a:avLst/>
              <a:gdLst/>
              <a:ahLst/>
              <a:cxnLst/>
              <a:rect l="l" t="t" r="r" b="b"/>
              <a:pathLst>
                <a:path w="1041" h="1062" extrusionOk="0">
                  <a:moveTo>
                    <a:pt x="521" y="1"/>
                  </a:moveTo>
                  <a:lnTo>
                    <a:pt x="417" y="22"/>
                  </a:lnTo>
                  <a:lnTo>
                    <a:pt x="313" y="43"/>
                  </a:lnTo>
                  <a:lnTo>
                    <a:pt x="230" y="105"/>
                  </a:lnTo>
                  <a:lnTo>
                    <a:pt x="146" y="167"/>
                  </a:lnTo>
                  <a:lnTo>
                    <a:pt x="84" y="250"/>
                  </a:lnTo>
                  <a:lnTo>
                    <a:pt x="22" y="334"/>
                  </a:lnTo>
                  <a:lnTo>
                    <a:pt x="1" y="437"/>
                  </a:lnTo>
                  <a:lnTo>
                    <a:pt x="1" y="541"/>
                  </a:lnTo>
                  <a:lnTo>
                    <a:pt x="1" y="645"/>
                  </a:lnTo>
                  <a:lnTo>
                    <a:pt x="42" y="729"/>
                  </a:lnTo>
                  <a:lnTo>
                    <a:pt x="84" y="832"/>
                  </a:lnTo>
                  <a:lnTo>
                    <a:pt x="146" y="916"/>
                  </a:lnTo>
                  <a:lnTo>
                    <a:pt x="230" y="978"/>
                  </a:lnTo>
                  <a:lnTo>
                    <a:pt x="333" y="1020"/>
                  </a:lnTo>
                  <a:lnTo>
                    <a:pt x="417" y="1040"/>
                  </a:lnTo>
                  <a:lnTo>
                    <a:pt x="521" y="1061"/>
                  </a:lnTo>
                  <a:lnTo>
                    <a:pt x="625" y="1040"/>
                  </a:lnTo>
                  <a:lnTo>
                    <a:pt x="728" y="1020"/>
                  </a:lnTo>
                  <a:lnTo>
                    <a:pt x="812" y="978"/>
                  </a:lnTo>
                  <a:lnTo>
                    <a:pt x="895" y="895"/>
                  </a:lnTo>
                  <a:lnTo>
                    <a:pt x="978" y="770"/>
                  </a:lnTo>
                  <a:lnTo>
                    <a:pt x="1040" y="645"/>
                  </a:lnTo>
                  <a:lnTo>
                    <a:pt x="1040" y="500"/>
                  </a:lnTo>
                  <a:lnTo>
                    <a:pt x="1020" y="354"/>
                  </a:lnTo>
                  <a:lnTo>
                    <a:pt x="957" y="250"/>
                  </a:lnTo>
                  <a:lnTo>
                    <a:pt x="895" y="167"/>
                  </a:lnTo>
                  <a:lnTo>
                    <a:pt x="791" y="84"/>
                  </a:lnTo>
                  <a:lnTo>
                    <a:pt x="687" y="43"/>
                  </a:lnTo>
                  <a:lnTo>
                    <a:pt x="604" y="22"/>
                  </a:lnTo>
                  <a:lnTo>
                    <a:pt x="5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13;p28">
              <a:extLst>
                <a:ext uri="{FF2B5EF4-FFF2-40B4-BE49-F238E27FC236}">
                  <a16:creationId xmlns:a16="http://schemas.microsoft.com/office/drawing/2014/main" id="{85D35BF0-73C3-1B0A-3C0A-D7907CE39BF9}"/>
                </a:ext>
              </a:extLst>
            </p:cNvPr>
            <p:cNvSpPr/>
            <p:nvPr/>
          </p:nvSpPr>
          <p:spPr>
            <a:xfrm>
              <a:off x="1169400" y="3280150"/>
              <a:ext cx="26025" cy="26550"/>
            </a:xfrm>
            <a:custGeom>
              <a:avLst/>
              <a:gdLst/>
              <a:ahLst/>
              <a:cxnLst/>
              <a:rect l="l" t="t" r="r" b="b"/>
              <a:pathLst>
                <a:path w="1041" h="1062" fill="none" extrusionOk="0">
                  <a:moveTo>
                    <a:pt x="521" y="1"/>
                  </a:moveTo>
                  <a:lnTo>
                    <a:pt x="521" y="1"/>
                  </a:lnTo>
                  <a:lnTo>
                    <a:pt x="417" y="22"/>
                  </a:lnTo>
                  <a:lnTo>
                    <a:pt x="313" y="43"/>
                  </a:lnTo>
                  <a:lnTo>
                    <a:pt x="230" y="105"/>
                  </a:lnTo>
                  <a:lnTo>
                    <a:pt x="146" y="167"/>
                  </a:lnTo>
                  <a:lnTo>
                    <a:pt x="146" y="167"/>
                  </a:lnTo>
                  <a:lnTo>
                    <a:pt x="84" y="250"/>
                  </a:lnTo>
                  <a:lnTo>
                    <a:pt x="22" y="334"/>
                  </a:lnTo>
                  <a:lnTo>
                    <a:pt x="1" y="437"/>
                  </a:lnTo>
                  <a:lnTo>
                    <a:pt x="1" y="541"/>
                  </a:lnTo>
                  <a:lnTo>
                    <a:pt x="1" y="645"/>
                  </a:lnTo>
                  <a:lnTo>
                    <a:pt x="42" y="729"/>
                  </a:lnTo>
                  <a:lnTo>
                    <a:pt x="84" y="832"/>
                  </a:lnTo>
                  <a:lnTo>
                    <a:pt x="146" y="916"/>
                  </a:lnTo>
                  <a:lnTo>
                    <a:pt x="146" y="916"/>
                  </a:lnTo>
                  <a:lnTo>
                    <a:pt x="230" y="978"/>
                  </a:lnTo>
                  <a:lnTo>
                    <a:pt x="333" y="1020"/>
                  </a:lnTo>
                  <a:lnTo>
                    <a:pt x="417" y="1040"/>
                  </a:lnTo>
                  <a:lnTo>
                    <a:pt x="521" y="1061"/>
                  </a:lnTo>
                  <a:lnTo>
                    <a:pt x="521" y="1061"/>
                  </a:lnTo>
                  <a:lnTo>
                    <a:pt x="625" y="1040"/>
                  </a:lnTo>
                  <a:lnTo>
                    <a:pt x="728" y="1020"/>
                  </a:lnTo>
                  <a:lnTo>
                    <a:pt x="812" y="978"/>
                  </a:lnTo>
                  <a:lnTo>
                    <a:pt x="895" y="895"/>
                  </a:lnTo>
                  <a:lnTo>
                    <a:pt x="895" y="895"/>
                  </a:lnTo>
                  <a:lnTo>
                    <a:pt x="895" y="895"/>
                  </a:lnTo>
                  <a:lnTo>
                    <a:pt x="978" y="770"/>
                  </a:lnTo>
                  <a:lnTo>
                    <a:pt x="1040" y="645"/>
                  </a:lnTo>
                  <a:lnTo>
                    <a:pt x="1040" y="500"/>
                  </a:lnTo>
                  <a:lnTo>
                    <a:pt x="1020" y="354"/>
                  </a:lnTo>
                  <a:lnTo>
                    <a:pt x="1020" y="354"/>
                  </a:lnTo>
                  <a:lnTo>
                    <a:pt x="957" y="250"/>
                  </a:lnTo>
                  <a:lnTo>
                    <a:pt x="895" y="167"/>
                  </a:lnTo>
                  <a:lnTo>
                    <a:pt x="895" y="167"/>
                  </a:lnTo>
                  <a:lnTo>
                    <a:pt x="895" y="167"/>
                  </a:lnTo>
                  <a:lnTo>
                    <a:pt x="791" y="84"/>
                  </a:lnTo>
                  <a:lnTo>
                    <a:pt x="687" y="43"/>
                  </a:lnTo>
                  <a:lnTo>
                    <a:pt x="687" y="43"/>
                  </a:lnTo>
                  <a:lnTo>
                    <a:pt x="604" y="22"/>
                  </a:lnTo>
                  <a:lnTo>
                    <a:pt x="5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14;p28">
              <a:extLst>
                <a:ext uri="{FF2B5EF4-FFF2-40B4-BE49-F238E27FC236}">
                  <a16:creationId xmlns:a16="http://schemas.microsoft.com/office/drawing/2014/main" id="{0E6DF418-5D18-3924-7011-DAD334E2C8F1}"/>
                </a:ext>
              </a:extLst>
            </p:cNvPr>
            <p:cNvSpPr/>
            <p:nvPr/>
          </p:nvSpPr>
          <p:spPr>
            <a:xfrm>
              <a:off x="2581475" y="3130475"/>
              <a:ext cx="26000" cy="26025"/>
            </a:xfrm>
            <a:custGeom>
              <a:avLst/>
              <a:gdLst/>
              <a:ahLst/>
              <a:cxnLst/>
              <a:rect l="l" t="t" r="r" b="b"/>
              <a:pathLst>
                <a:path w="1040" h="1041" extrusionOk="0">
                  <a:moveTo>
                    <a:pt x="437" y="1"/>
                  </a:moveTo>
                  <a:lnTo>
                    <a:pt x="354" y="22"/>
                  </a:lnTo>
                  <a:lnTo>
                    <a:pt x="250" y="84"/>
                  </a:lnTo>
                  <a:lnTo>
                    <a:pt x="167" y="146"/>
                  </a:lnTo>
                  <a:lnTo>
                    <a:pt x="84" y="250"/>
                  </a:lnTo>
                  <a:lnTo>
                    <a:pt x="42" y="354"/>
                  </a:lnTo>
                  <a:lnTo>
                    <a:pt x="1" y="500"/>
                  </a:lnTo>
                  <a:lnTo>
                    <a:pt x="21" y="624"/>
                  </a:lnTo>
                  <a:lnTo>
                    <a:pt x="84" y="770"/>
                  </a:lnTo>
                  <a:lnTo>
                    <a:pt x="167" y="874"/>
                  </a:lnTo>
                  <a:lnTo>
                    <a:pt x="250" y="957"/>
                  </a:lnTo>
                  <a:lnTo>
                    <a:pt x="333" y="999"/>
                  </a:lnTo>
                  <a:lnTo>
                    <a:pt x="416" y="1019"/>
                  </a:lnTo>
                  <a:lnTo>
                    <a:pt x="520" y="1040"/>
                  </a:lnTo>
                  <a:lnTo>
                    <a:pt x="624" y="1019"/>
                  </a:lnTo>
                  <a:lnTo>
                    <a:pt x="728" y="999"/>
                  </a:lnTo>
                  <a:lnTo>
                    <a:pt x="811" y="936"/>
                  </a:lnTo>
                  <a:lnTo>
                    <a:pt x="894" y="874"/>
                  </a:lnTo>
                  <a:lnTo>
                    <a:pt x="957" y="791"/>
                  </a:lnTo>
                  <a:lnTo>
                    <a:pt x="998" y="708"/>
                  </a:lnTo>
                  <a:lnTo>
                    <a:pt x="1040" y="604"/>
                  </a:lnTo>
                  <a:lnTo>
                    <a:pt x="1040" y="500"/>
                  </a:lnTo>
                  <a:lnTo>
                    <a:pt x="1019" y="417"/>
                  </a:lnTo>
                  <a:lnTo>
                    <a:pt x="998" y="313"/>
                  </a:lnTo>
                  <a:lnTo>
                    <a:pt x="957" y="229"/>
                  </a:lnTo>
                  <a:lnTo>
                    <a:pt x="874" y="146"/>
                  </a:lnTo>
                  <a:lnTo>
                    <a:pt x="811" y="84"/>
                  </a:lnTo>
                  <a:lnTo>
                    <a:pt x="707" y="42"/>
                  </a:lnTo>
                  <a:lnTo>
                    <a:pt x="6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15;p28">
              <a:extLst>
                <a:ext uri="{FF2B5EF4-FFF2-40B4-BE49-F238E27FC236}">
                  <a16:creationId xmlns:a16="http://schemas.microsoft.com/office/drawing/2014/main" id="{C6A78087-B763-373E-B87E-156B2822F91C}"/>
                </a:ext>
              </a:extLst>
            </p:cNvPr>
            <p:cNvSpPr/>
            <p:nvPr/>
          </p:nvSpPr>
          <p:spPr>
            <a:xfrm>
              <a:off x="2581475" y="3130475"/>
              <a:ext cx="26000" cy="26025"/>
            </a:xfrm>
            <a:custGeom>
              <a:avLst/>
              <a:gdLst/>
              <a:ahLst/>
              <a:cxnLst/>
              <a:rect l="l" t="t" r="r" b="b"/>
              <a:pathLst>
                <a:path w="1040" h="1041" fill="none" extrusionOk="0">
                  <a:moveTo>
                    <a:pt x="520" y="1"/>
                  </a:moveTo>
                  <a:lnTo>
                    <a:pt x="520" y="1"/>
                  </a:lnTo>
                  <a:lnTo>
                    <a:pt x="437" y="1"/>
                  </a:lnTo>
                  <a:lnTo>
                    <a:pt x="354" y="22"/>
                  </a:lnTo>
                  <a:lnTo>
                    <a:pt x="354" y="22"/>
                  </a:lnTo>
                  <a:lnTo>
                    <a:pt x="250" y="84"/>
                  </a:lnTo>
                  <a:lnTo>
                    <a:pt x="167" y="146"/>
                  </a:lnTo>
                  <a:lnTo>
                    <a:pt x="167" y="146"/>
                  </a:lnTo>
                  <a:lnTo>
                    <a:pt x="84" y="250"/>
                  </a:lnTo>
                  <a:lnTo>
                    <a:pt x="42" y="354"/>
                  </a:lnTo>
                  <a:lnTo>
                    <a:pt x="42" y="354"/>
                  </a:lnTo>
                  <a:lnTo>
                    <a:pt x="1" y="500"/>
                  </a:lnTo>
                  <a:lnTo>
                    <a:pt x="21" y="624"/>
                  </a:lnTo>
                  <a:lnTo>
                    <a:pt x="84" y="770"/>
                  </a:lnTo>
                  <a:lnTo>
                    <a:pt x="167" y="874"/>
                  </a:lnTo>
                  <a:lnTo>
                    <a:pt x="167" y="874"/>
                  </a:lnTo>
                  <a:lnTo>
                    <a:pt x="250" y="957"/>
                  </a:lnTo>
                  <a:lnTo>
                    <a:pt x="333" y="999"/>
                  </a:lnTo>
                  <a:lnTo>
                    <a:pt x="416" y="1019"/>
                  </a:lnTo>
                  <a:lnTo>
                    <a:pt x="520" y="1040"/>
                  </a:lnTo>
                  <a:lnTo>
                    <a:pt x="520" y="1040"/>
                  </a:lnTo>
                  <a:lnTo>
                    <a:pt x="624" y="1019"/>
                  </a:lnTo>
                  <a:lnTo>
                    <a:pt x="728" y="999"/>
                  </a:lnTo>
                  <a:lnTo>
                    <a:pt x="811" y="936"/>
                  </a:lnTo>
                  <a:lnTo>
                    <a:pt x="894" y="874"/>
                  </a:lnTo>
                  <a:lnTo>
                    <a:pt x="894" y="874"/>
                  </a:lnTo>
                  <a:lnTo>
                    <a:pt x="957" y="791"/>
                  </a:lnTo>
                  <a:lnTo>
                    <a:pt x="998" y="708"/>
                  </a:lnTo>
                  <a:lnTo>
                    <a:pt x="1040" y="604"/>
                  </a:lnTo>
                  <a:lnTo>
                    <a:pt x="1040" y="500"/>
                  </a:lnTo>
                  <a:lnTo>
                    <a:pt x="1019" y="417"/>
                  </a:lnTo>
                  <a:lnTo>
                    <a:pt x="998" y="313"/>
                  </a:lnTo>
                  <a:lnTo>
                    <a:pt x="957" y="229"/>
                  </a:lnTo>
                  <a:lnTo>
                    <a:pt x="874" y="146"/>
                  </a:lnTo>
                  <a:lnTo>
                    <a:pt x="874" y="146"/>
                  </a:lnTo>
                  <a:lnTo>
                    <a:pt x="811" y="84"/>
                  </a:lnTo>
                  <a:lnTo>
                    <a:pt x="707" y="42"/>
                  </a:lnTo>
                  <a:lnTo>
                    <a:pt x="624" y="1"/>
                  </a:lnTo>
                  <a:lnTo>
                    <a:pt x="5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16;p28">
              <a:extLst>
                <a:ext uri="{FF2B5EF4-FFF2-40B4-BE49-F238E27FC236}">
                  <a16:creationId xmlns:a16="http://schemas.microsoft.com/office/drawing/2014/main" id="{A72DD816-5541-7867-109A-6FD13456E6F9}"/>
                </a:ext>
              </a:extLst>
            </p:cNvPr>
            <p:cNvSpPr/>
            <p:nvPr/>
          </p:nvSpPr>
          <p:spPr>
            <a:xfrm>
              <a:off x="1102875" y="2025050"/>
              <a:ext cx="159600" cy="154900"/>
            </a:xfrm>
            <a:custGeom>
              <a:avLst/>
              <a:gdLst/>
              <a:ahLst/>
              <a:cxnLst/>
              <a:rect l="l" t="t" r="r" b="b"/>
              <a:pathLst>
                <a:path w="6384" h="6196" extrusionOk="0">
                  <a:moveTo>
                    <a:pt x="1" y="0"/>
                  </a:moveTo>
                  <a:lnTo>
                    <a:pt x="188" y="6195"/>
                  </a:lnTo>
                  <a:lnTo>
                    <a:pt x="6383" y="6195"/>
                  </a:lnTo>
                  <a:lnTo>
                    <a:pt x="621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17;p28">
              <a:extLst>
                <a:ext uri="{FF2B5EF4-FFF2-40B4-BE49-F238E27FC236}">
                  <a16:creationId xmlns:a16="http://schemas.microsoft.com/office/drawing/2014/main" id="{0C06274B-9847-1DAF-6657-4995440AD834}"/>
                </a:ext>
              </a:extLst>
            </p:cNvPr>
            <p:cNvSpPr/>
            <p:nvPr/>
          </p:nvSpPr>
          <p:spPr>
            <a:xfrm>
              <a:off x="1352350" y="2074425"/>
              <a:ext cx="708925" cy="56150"/>
            </a:xfrm>
            <a:custGeom>
              <a:avLst/>
              <a:gdLst/>
              <a:ahLst/>
              <a:cxnLst/>
              <a:rect l="l" t="t" r="r" b="b"/>
              <a:pathLst>
                <a:path w="28357" h="2246" extrusionOk="0">
                  <a:moveTo>
                    <a:pt x="0" y="0"/>
                  </a:moveTo>
                  <a:lnTo>
                    <a:pt x="63" y="2245"/>
                  </a:lnTo>
                  <a:lnTo>
                    <a:pt x="28356" y="2245"/>
                  </a:lnTo>
                  <a:lnTo>
                    <a:pt x="2829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18;p28">
              <a:extLst>
                <a:ext uri="{FF2B5EF4-FFF2-40B4-BE49-F238E27FC236}">
                  <a16:creationId xmlns:a16="http://schemas.microsoft.com/office/drawing/2014/main" id="{5C16C1CF-9E11-4792-3CBF-2DB4F5613962}"/>
                </a:ext>
              </a:extLst>
            </p:cNvPr>
            <p:cNvSpPr/>
            <p:nvPr/>
          </p:nvSpPr>
          <p:spPr>
            <a:xfrm>
              <a:off x="2148025" y="2074425"/>
              <a:ext cx="395525" cy="56150"/>
            </a:xfrm>
            <a:custGeom>
              <a:avLst/>
              <a:gdLst/>
              <a:ahLst/>
              <a:cxnLst/>
              <a:rect l="l" t="t" r="r" b="b"/>
              <a:pathLst>
                <a:path w="15821" h="2246" extrusionOk="0">
                  <a:moveTo>
                    <a:pt x="1" y="0"/>
                  </a:moveTo>
                  <a:lnTo>
                    <a:pt x="63" y="2245"/>
                  </a:lnTo>
                  <a:lnTo>
                    <a:pt x="15821" y="2245"/>
                  </a:lnTo>
                  <a:lnTo>
                    <a:pt x="15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19;p28">
              <a:extLst>
                <a:ext uri="{FF2B5EF4-FFF2-40B4-BE49-F238E27FC236}">
                  <a16:creationId xmlns:a16="http://schemas.microsoft.com/office/drawing/2014/main" id="{B4FCB927-C815-4846-3523-F8CCCACCCD43}"/>
                </a:ext>
              </a:extLst>
            </p:cNvPr>
            <p:cNvSpPr/>
            <p:nvPr/>
          </p:nvSpPr>
          <p:spPr>
            <a:xfrm>
              <a:off x="1359100" y="2319200"/>
              <a:ext cx="409050" cy="56150"/>
            </a:xfrm>
            <a:custGeom>
              <a:avLst/>
              <a:gdLst/>
              <a:ahLst/>
              <a:cxnLst/>
              <a:rect l="l" t="t" r="r" b="b"/>
              <a:pathLst>
                <a:path w="16362" h="2246" extrusionOk="0">
                  <a:moveTo>
                    <a:pt x="1" y="1"/>
                  </a:moveTo>
                  <a:lnTo>
                    <a:pt x="63" y="2246"/>
                  </a:lnTo>
                  <a:lnTo>
                    <a:pt x="16361" y="2246"/>
                  </a:lnTo>
                  <a:lnTo>
                    <a:pt x="162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20;p28">
              <a:extLst>
                <a:ext uri="{FF2B5EF4-FFF2-40B4-BE49-F238E27FC236}">
                  <a16:creationId xmlns:a16="http://schemas.microsoft.com/office/drawing/2014/main" id="{500D9615-F9BB-61A7-BCEB-076C2B79DE29}"/>
                </a:ext>
              </a:extLst>
            </p:cNvPr>
            <p:cNvSpPr/>
            <p:nvPr/>
          </p:nvSpPr>
          <p:spPr>
            <a:xfrm>
              <a:off x="1854925" y="2319200"/>
              <a:ext cx="514025" cy="56150"/>
            </a:xfrm>
            <a:custGeom>
              <a:avLst/>
              <a:gdLst/>
              <a:ahLst/>
              <a:cxnLst/>
              <a:rect l="l" t="t" r="r" b="b"/>
              <a:pathLst>
                <a:path w="20561" h="2246" extrusionOk="0">
                  <a:moveTo>
                    <a:pt x="0" y="1"/>
                  </a:moveTo>
                  <a:lnTo>
                    <a:pt x="62" y="2246"/>
                  </a:lnTo>
                  <a:lnTo>
                    <a:pt x="20560" y="2246"/>
                  </a:lnTo>
                  <a:lnTo>
                    <a:pt x="204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21;p28">
              <a:extLst>
                <a:ext uri="{FF2B5EF4-FFF2-40B4-BE49-F238E27FC236}">
                  <a16:creationId xmlns:a16="http://schemas.microsoft.com/office/drawing/2014/main" id="{3DC04BEA-E498-5135-02BE-5F50968624F2}"/>
                </a:ext>
              </a:extLst>
            </p:cNvPr>
            <p:cNvSpPr/>
            <p:nvPr/>
          </p:nvSpPr>
          <p:spPr>
            <a:xfrm>
              <a:off x="1110150" y="2269825"/>
              <a:ext cx="159600" cy="154900"/>
            </a:xfrm>
            <a:custGeom>
              <a:avLst/>
              <a:gdLst/>
              <a:ahLst/>
              <a:cxnLst/>
              <a:rect l="l" t="t" r="r" b="b"/>
              <a:pathLst>
                <a:path w="6384" h="6196" extrusionOk="0">
                  <a:moveTo>
                    <a:pt x="1" y="1"/>
                  </a:moveTo>
                  <a:lnTo>
                    <a:pt x="167" y="6196"/>
                  </a:lnTo>
                  <a:lnTo>
                    <a:pt x="6383" y="6196"/>
                  </a:lnTo>
                  <a:lnTo>
                    <a:pt x="61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22;p28">
              <a:extLst>
                <a:ext uri="{FF2B5EF4-FFF2-40B4-BE49-F238E27FC236}">
                  <a16:creationId xmlns:a16="http://schemas.microsoft.com/office/drawing/2014/main" id="{DED5D4DE-DF82-051F-7DDA-882823AA4150}"/>
                </a:ext>
              </a:extLst>
            </p:cNvPr>
            <p:cNvSpPr/>
            <p:nvPr/>
          </p:nvSpPr>
          <p:spPr>
            <a:xfrm>
              <a:off x="1110150" y="2269825"/>
              <a:ext cx="159600" cy="154900"/>
            </a:xfrm>
            <a:custGeom>
              <a:avLst/>
              <a:gdLst/>
              <a:ahLst/>
              <a:cxnLst/>
              <a:rect l="l" t="t" r="r" b="b"/>
              <a:pathLst>
                <a:path w="6384" h="6196" fill="none" extrusionOk="0">
                  <a:moveTo>
                    <a:pt x="6196" y="1"/>
                  </a:moveTo>
                  <a:lnTo>
                    <a:pt x="1" y="1"/>
                  </a:lnTo>
                  <a:lnTo>
                    <a:pt x="167" y="6196"/>
                  </a:lnTo>
                  <a:lnTo>
                    <a:pt x="6383" y="6196"/>
                  </a:lnTo>
                  <a:lnTo>
                    <a:pt x="61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23;p28">
              <a:extLst>
                <a:ext uri="{FF2B5EF4-FFF2-40B4-BE49-F238E27FC236}">
                  <a16:creationId xmlns:a16="http://schemas.microsoft.com/office/drawing/2014/main" id="{BC5041D3-7D3D-2D29-5346-0F713F0C1D77}"/>
                </a:ext>
              </a:extLst>
            </p:cNvPr>
            <p:cNvSpPr/>
            <p:nvPr/>
          </p:nvSpPr>
          <p:spPr>
            <a:xfrm>
              <a:off x="2563800" y="1796900"/>
              <a:ext cx="903825" cy="526475"/>
            </a:xfrm>
            <a:custGeom>
              <a:avLst/>
              <a:gdLst/>
              <a:ahLst/>
              <a:cxnLst/>
              <a:rect l="l" t="t" r="r" b="b"/>
              <a:pathLst>
                <a:path w="36153" h="21059" extrusionOk="0">
                  <a:moveTo>
                    <a:pt x="209" y="0"/>
                  </a:moveTo>
                  <a:lnTo>
                    <a:pt x="1" y="374"/>
                  </a:lnTo>
                  <a:lnTo>
                    <a:pt x="35695" y="21059"/>
                  </a:lnTo>
                  <a:lnTo>
                    <a:pt x="36152" y="20248"/>
                  </a:lnTo>
                  <a:lnTo>
                    <a:pt x="2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4356734"/>
      </p:ext>
    </p:extLst>
  </p:cSld>
  <p:clrMapOvr>
    <a:masterClrMapping/>
  </p:clrMapOvr>
  <mc:AlternateContent xmlns:mc="http://schemas.openxmlformats.org/markup-compatibility/2006" xmlns:p14="http://schemas.microsoft.com/office/powerpoint/2010/main">
    <mc:Choice Requires="p14">
      <p:transition spd="slow" p14:dur="2000" advTm="2700"/>
    </mc:Choice>
    <mc:Fallback xmlns="">
      <p:transition spd="slow" advTm="27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6" name="TextBox 5">
            <a:extLst>
              <a:ext uri="{FF2B5EF4-FFF2-40B4-BE49-F238E27FC236}">
                <a16:creationId xmlns:a16="http://schemas.microsoft.com/office/drawing/2014/main" id="{F10D6A39-1670-BD62-A759-2A05F60431AE}"/>
              </a:ext>
            </a:extLst>
          </p:cNvPr>
          <p:cNvSpPr txBox="1"/>
          <p:nvPr/>
        </p:nvSpPr>
        <p:spPr>
          <a:xfrm>
            <a:off x="5021171" y="809758"/>
            <a:ext cx="2647336" cy="3600986"/>
          </a:xfrm>
          <a:prstGeom prst="rect">
            <a:avLst/>
          </a:prstGeom>
          <a:noFill/>
        </p:spPr>
        <p:txBody>
          <a:bodyPr wrap="square" rtlCol="0">
            <a:spAutoFit/>
          </a:bodyPr>
          <a:lstStyle/>
          <a:p>
            <a:r>
              <a:rPr lang="en-US" sz="1200" dirty="0">
                <a:latin typeface="Abel" panose="02000506030000020004" pitchFamily="2" charset="0"/>
              </a:rPr>
              <a:t>1. </a:t>
            </a:r>
            <a:r>
              <a:rPr lang="en-US" sz="1200" b="1" dirty="0" err="1">
                <a:latin typeface="Abel" panose="02000506030000020004" pitchFamily="2" charset="0"/>
              </a:rPr>
              <a:t>dim_customer</a:t>
            </a:r>
            <a:r>
              <a:rPr lang="en-US" sz="1200" b="1" dirty="0">
                <a:latin typeface="Abel" panose="02000506030000020004" pitchFamily="2" charset="0"/>
              </a:rPr>
              <a:t>: </a:t>
            </a:r>
            <a:r>
              <a:rPr lang="en-US" sz="1200" dirty="0">
                <a:latin typeface="Abel" panose="02000506030000020004" pitchFamily="2" charset="0"/>
              </a:rPr>
              <a:t>contains customer-related data</a:t>
            </a:r>
          </a:p>
          <a:p>
            <a:endParaRPr lang="en-US" sz="1200" dirty="0">
              <a:latin typeface="Abel" panose="02000506030000020004" pitchFamily="2" charset="0"/>
            </a:endParaRPr>
          </a:p>
          <a:p>
            <a:r>
              <a:rPr lang="en-US" sz="1200" dirty="0">
                <a:latin typeface="Abel" panose="02000506030000020004" pitchFamily="2" charset="0"/>
              </a:rPr>
              <a:t>2. </a:t>
            </a:r>
            <a:r>
              <a:rPr lang="en-US" sz="1200" b="1" dirty="0" err="1">
                <a:latin typeface="Abel" panose="02000506030000020004" pitchFamily="2" charset="0"/>
              </a:rPr>
              <a:t>dim_product</a:t>
            </a:r>
            <a:r>
              <a:rPr lang="en-US" sz="1200" dirty="0">
                <a:latin typeface="Abel" panose="02000506030000020004" pitchFamily="2" charset="0"/>
              </a:rPr>
              <a:t>: contains product-related data</a:t>
            </a:r>
          </a:p>
          <a:p>
            <a:endParaRPr lang="en-US" sz="1200" dirty="0">
              <a:latin typeface="Abel" panose="02000506030000020004" pitchFamily="2" charset="0"/>
            </a:endParaRPr>
          </a:p>
          <a:p>
            <a:r>
              <a:rPr lang="en-US" sz="1200" dirty="0">
                <a:latin typeface="Abel" panose="02000506030000020004" pitchFamily="2" charset="0"/>
              </a:rPr>
              <a:t>3. </a:t>
            </a:r>
            <a:r>
              <a:rPr lang="en-US" sz="1200" b="1" dirty="0" err="1">
                <a:latin typeface="Abel" panose="02000506030000020004" pitchFamily="2" charset="0"/>
              </a:rPr>
              <a:t>fact_gross_price</a:t>
            </a:r>
            <a:r>
              <a:rPr lang="en-US" sz="1200" b="1" dirty="0">
                <a:latin typeface="Abel" panose="02000506030000020004" pitchFamily="2" charset="0"/>
              </a:rPr>
              <a:t>: </a:t>
            </a:r>
            <a:r>
              <a:rPr lang="en-US" sz="1200" dirty="0">
                <a:latin typeface="Abel" panose="02000506030000020004" pitchFamily="2" charset="0"/>
              </a:rPr>
              <a:t>contains gross price information for each product</a:t>
            </a:r>
          </a:p>
          <a:p>
            <a:endParaRPr lang="en-US" sz="1200" dirty="0">
              <a:latin typeface="Abel" panose="02000506030000020004" pitchFamily="2" charset="0"/>
            </a:endParaRPr>
          </a:p>
          <a:p>
            <a:r>
              <a:rPr lang="en-US" sz="1200" dirty="0">
                <a:latin typeface="Abel" panose="02000506030000020004" pitchFamily="2" charset="0"/>
              </a:rPr>
              <a:t>4. </a:t>
            </a:r>
            <a:r>
              <a:rPr lang="en-US" sz="1200" b="1" dirty="0" err="1">
                <a:latin typeface="Abel" panose="02000506030000020004" pitchFamily="2" charset="0"/>
              </a:rPr>
              <a:t>fact_manufacturing_cost</a:t>
            </a:r>
            <a:r>
              <a:rPr lang="en-US" sz="1200" dirty="0">
                <a:latin typeface="Abel" panose="02000506030000020004" pitchFamily="2" charset="0"/>
              </a:rPr>
              <a:t>: contains the cost incurred in the production of each product</a:t>
            </a:r>
          </a:p>
          <a:p>
            <a:endParaRPr lang="en-US" sz="1200" dirty="0">
              <a:latin typeface="Abel" panose="02000506030000020004" pitchFamily="2" charset="0"/>
            </a:endParaRPr>
          </a:p>
          <a:p>
            <a:r>
              <a:rPr lang="en-US" sz="1200" dirty="0">
                <a:latin typeface="Abel" panose="02000506030000020004" pitchFamily="2" charset="0"/>
              </a:rPr>
              <a:t>5. </a:t>
            </a:r>
            <a:r>
              <a:rPr lang="en-US" sz="1200" b="1" dirty="0" err="1">
                <a:latin typeface="Abel" panose="02000506030000020004" pitchFamily="2" charset="0"/>
              </a:rPr>
              <a:t>fact_pre_invoice_deductions</a:t>
            </a:r>
            <a:r>
              <a:rPr lang="en-US" sz="1200" dirty="0">
                <a:latin typeface="Abel" panose="02000506030000020004" pitchFamily="2" charset="0"/>
              </a:rPr>
              <a:t>: contains pre-invoice deductions information for each product</a:t>
            </a:r>
          </a:p>
          <a:p>
            <a:endParaRPr lang="en-US" sz="1200" dirty="0">
              <a:latin typeface="Abel" panose="02000506030000020004" pitchFamily="2" charset="0"/>
            </a:endParaRPr>
          </a:p>
          <a:p>
            <a:r>
              <a:rPr lang="en-US" sz="1200" dirty="0">
                <a:latin typeface="Abel" panose="02000506030000020004" pitchFamily="2" charset="0"/>
              </a:rPr>
              <a:t>6. </a:t>
            </a:r>
            <a:r>
              <a:rPr lang="en-US" sz="1200" b="1" dirty="0" err="1">
                <a:latin typeface="Abel" panose="02000506030000020004" pitchFamily="2" charset="0"/>
              </a:rPr>
              <a:t>fact_sales_monthly</a:t>
            </a:r>
            <a:r>
              <a:rPr lang="en-US" sz="1200" dirty="0">
                <a:latin typeface="Abel" panose="02000506030000020004" pitchFamily="2" charset="0"/>
              </a:rPr>
              <a:t>: contains monthly sales data for each product.</a:t>
            </a:r>
          </a:p>
        </p:txBody>
      </p:sp>
      <p:pic>
        <p:nvPicPr>
          <p:cNvPr id="12" name="Picture 11">
            <a:extLst>
              <a:ext uri="{FF2B5EF4-FFF2-40B4-BE49-F238E27FC236}">
                <a16:creationId xmlns:a16="http://schemas.microsoft.com/office/drawing/2014/main" id="{1380932C-660D-9036-7F1D-1FAE24916E5D}"/>
              </a:ext>
            </a:extLst>
          </p:cNvPr>
          <p:cNvPicPr>
            <a:picLocks noChangeAspect="1"/>
          </p:cNvPicPr>
          <p:nvPr/>
        </p:nvPicPr>
        <p:blipFill>
          <a:blip r:embed="rId4"/>
          <a:stretch>
            <a:fillRect/>
          </a:stretch>
        </p:blipFill>
        <p:spPr>
          <a:xfrm>
            <a:off x="1042386" y="808692"/>
            <a:ext cx="3428876" cy="3602052"/>
          </a:xfrm>
          <a:prstGeom prst="rect">
            <a:avLst/>
          </a:prstGeom>
        </p:spPr>
      </p:pic>
    </p:spTree>
    <p:custDataLst>
      <p:tags r:id="rId1"/>
    </p:custDataLst>
    <p:extLst>
      <p:ext uri="{BB962C8B-B14F-4D97-AF65-F5344CB8AC3E}">
        <p14:creationId xmlns:p14="http://schemas.microsoft.com/office/powerpoint/2010/main" val="3777039088"/>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dissolv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dissolv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dissolve">
                                      <p:cBhvr>
                                        <p:cTn id="3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54"/>
          <p:cNvSpPr txBox="1">
            <a:spLocks noGrp="1"/>
          </p:cNvSpPr>
          <p:nvPr>
            <p:ph type="title"/>
          </p:nvPr>
        </p:nvSpPr>
        <p:spPr>
          <a:xfrm>
            <a:off x="713225" y="1866150"/>
            <a:ext cx="3094800"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Ad_Hoc</a:t>
            </a:r>
            <a:r>
              <a:rPr lang="en" dirty="0"/>
              <a:t> Requests</a:t>
            </a:r>
            <a:endParaRPr dirty="0"/>
          </a:p>
        </p:txBody>
      </p:sp>
      <p:sp>
        <p:nvSpPr>
          <p:cNvPr id="912" name="Google Shape;912;p54"/>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a:t>
            </a:r>
            <a:endParaRPr dirty="0"/>
          </a:p>
        </p:txBody>
      </p:sp>
      <p:grpSp>
        <p:nvGrpSpPr>
          <p:cNvPr id="913" name="Google Shape;913;p54"/>
          <p:cNvGrpSpPr/>
          <p:nvPr/>
        </p:nvGrpSpPr>
        <p:grpSpPr>
          <a:xfrm>
            <a:off x="4953000" y="809267"/>
            <a:ext cx="4032788" cy="3677359"/>
            <a:chOff x="4953000" y="809267"/>
            <a:chExt cx="4032788" cy="3677359"/>
          </a:xfrm>
        </p:grpSpPr>
        <p:sp>
          <p:nvSpPr>
            <p:cNvPr id="914" name="Google Shape;914;p54"/>
            <p:cNvSpPr/>
            <p:nvPr/>
          </p:nvSpPr>
          <p:spPr>
            <a:xfrm>
              <a:off x="4953000" y="4249975"/>
              <a:ext cx="3273163" cy="236651"/>
            </a:xfrm>
            <a:custGeom>
              <a:avLst/>
              <a:gdLst/>
              <a:ahLst/>
              <a:cxnLst/>
              <a:rect l="l" t="t" r="r" b="b"/>
              <a:pathLst>
                <a:path w="170967" h="9980" extrusionOk="0">
                  <a:moveTo>
                    <a:pt x="81077" y="1"/>
                  </a:moveTo>
                  <a:lnTo>
                    <a:pt x="76732" y="21"/>
                  </a:lnTo>
                  <a:lnTo>
                    <a:pt x="72470" y="63"/>
                  </a:lnTo>
                  <a:lnTo>
                    <a:pt x="68250" y="104"/>
                  </a:lnTo>
                  <a:lnTo>
                    <a:pt x="64113" y="167"/>
                  </a:lnTo>
                  <a:lnTo>
                    <a:pt x="60059" y="229"/>
                  </a:lnTo>
                  <a:lnTo>
                    <a:pt x="56089" y="312"/>
                  </a:lnTo>
                  <a:lnTo>
                    <a:pt x="52201" y="396"/>
                  </a:lnTo>
                  <a:lnTo>
                    <a:pt x="48418" y="499"/>
                  </a:lnTo>
                  <a:lnTo>
                    <a:pt x="44738" y="603"/>
                  </a:lnTo>
                  <a:lnTo>
                    <a:pt x="41162" y="728"/>
                  </a:lnTo>
                  <a:lnTo>
                    <a:pt x="37691" y="853"/>
                  </a:lnTo>
                  <a:lnTo>
                    <a:pt x="34344" y="998"/>
                  </a:lnTo>
                  <a:lnTo>
                    <a:pt x="31101" y="1144"/>
                  </a:lnTo>
                  <a:lnTo>
                    <a:pt x="28003" y="1289"/>
                  </a:lnTo>
                  <a:lnTo>
                    <a:pt x="25030" y="1456"/>
                  </a:lnTo>
                  <a:lnTo>
                    <a:pt x="22203" y="1643"/>
                  </a:lnTo>
                  <a:lnTo>
                    <a:pt x="19521" y="1809"/>
                  </a:lnTo>
                  <a:lnTo>
                    <a:pt x="16985" y="1996"/>
                  </a:lnTo>
                  <a:lnTo>
                    <a:pt x="14595" y="2204"/>
                  </a:lnTo>
                  <a:lnTo>
                    <a:pt x="12370" y="2412"/>
                  </a:lnTo>
                  <a:lnTo>
                    <a:pt x="10312" y="2620"/>
                  </a:lnTo>
                  <a:lnTo>
                    <a:pt x="8420" y="2828"/>
                  </a:lnTo>
                  <a:lnTo>
                    <a:pt x="6716" y="3056"/>
                  </a:lnTo>
                  <a:lnTo>
                    <a:pt x="5177" y="3285"/>
                  </a:lnTo>
                  <a:lnTo>
                    <a:pt x="3847" y="3514"/>
                  </a:lnTo>
                  <a:lnTo>
                    <a:pt x="2683" y="3742"/>
                  </a:lnTo>
                  <a:lnTo>
                    <a:pt x="2184" y="3867"/>
                  </a:lnTo>
                  <a:lnTo>
                    <a:pt x="1726" y="3992"/>
                  </a:lnTo>
                  <a:lnTo>
                    <a:pt x="1331" y="4117"/>
                  </a:lnTo>
                  <a:lnTo>
                    <a:pt x="978" y="4241"/>
                  </a:lnTo>
                  <a:lnTo>
                    <a:pt x="687" y="4366"/>
                  </a:lnTo>
                  <a:lnTo>
                    <a:pt x="437" y="4491"/>
                  </a:lnTo>
                  <a:lnTo>
                    <a:pt x="250" y="4616"/>
                  </a:lnTo>
                  <a:lnTo>
                    <a:pt x="105" y="4740"/>
                  </a:lnTo>
                  <a:lnTo>
                    <a:pt x="22" y="4865"/>
                  </a:lnTo>
                  <a:lnTo>
                    <a:pt x="1" y="4927"/>
                  </a:lnTo>
                  <a:lnTo>
                    <a:pt x="1" y="4990"/>
                  </a:lnTo>
                  <a:lnTo>
                    <a:pt x="1" y="5052"/>
                  </a:lnTo>
                  <a:lnTo>
                    <a:pt x="22" y="5115"/>
                  </a:lnTo>
                  <a:lnTo>
                    <a:pt x="105" y="5239"/>
                  </a:lnTo>
                  <a:lnTo>
                    <a:pt x="250" y="5385"/>
                  </a:lnTo>
                  <a:lnTo>
                    <a:pt x="437" y="5510"/>
                  </a:lnTo>
                  <a:lnTo>
                    <a:pt x="687" y="5634"/>
                  </a:lnTo>
                  <a:lnTo>
                    <a:pt x="978" y="5759"/>
                  </a:lnTo>
                  <a:lnTo>
                    <a:pt x="1331" y="5884"/>
                  </a:lnTo>
                  <a:lnTo>
                    <a:pt x="1726" y="6008"/>
                  </a:lnTo>
                  <a:lnTo>
                    <a:pt x="2184" y="6112"/>
                  </a:lnTo>
                  <a:lnTo>
                    <a:pt x="2683" y="6237"/>
                  </a:lnTo>
                  <a:lnTo>
                    <a:pt x="3847" y="6487"/>
                  </a:lnTo>
                  <a:lnTo>
                    <a:pt x="5177" y="6715"/>
                  </a:lnTo>
                  <a:lnTo>
                    <a:pt x="6716" y="6944"/>
                  </a:lnTo>
                  <a:lnTo>
                    <a:pt x="8420" y="7152"/>
                  </a:lnTo>
                  <a:lnTo>
                    <a:pt x="10312" y="7381"/>
                  </a:lnTo>
                  <a:lnTo>
                    <a:pt x="12370" y="7588"/>
                  </a:lnTo>
                  <a:lnTo>
                    <a:pt x="14595" y="7776"/>
                  </a:lnTo>
                  <a:lnTo>
                    <a:pt x="16985" y="7983"/>
                  </a:lnTo>
                  <a:lnTo>
                    <a:pt x="19521" y="8170"/>
                  </a:lnTo>
                  <a:lnTo>
                    <a:pt x="22203" y="8358"/>
                  </a:lnTo>
                  <a:lnTo>
                    <a:pt x="25030" y="8524"/>
                  </a:lnTo>
                  <a:lnTo>
                    <a:pt x="28003" y="8690"/>
                  </a:lnTo>
                  <a:lnTo>
                    <a:pt x="31101" y="8836"/>
                  </a:lnTo>
                  <a:lnTo>
                    <a:pt x="34344" y="9002"/>
                  </a:lnTo>
                  <a:lnTo>
                    <a:pt x="37691" y="9127"/>
                  </a:lnTo>
                  <a:lnTo>
                    <a:pt x="41162" y="9251"/>
                  </a:lnTo>
                  <a:lnTo>
                    <a:pt x="44738" y="9376"/>
                  </a:lnTo>
                  <a:lnTo>
                    <a:pt x="48418" y="9501"/>
                  </a:lnTo>
                  <a:lnTo>
                    <a:pt x="52201" y="9584"/>
                  </a:lnTo>
                  <a:lnTo>
                    <a:pt x="56089" y="9688"/>
                  </a:lnTo>
                  <a:lnTo>
                    <a:pt x="60059" y="9750"/>
                  </a:lnTo>
                  <a:lnTo>
                    <a:pt x="64113" y="9834"/>
                  </a:lnTo>
                  <a:lnTo>
                    <a:pt x="68250" y="9875"/>
                  </a:lnTo>
                  <a:lnTo>
                    <a:pt x="72470" y="9917"/>
                  </a:lnTo>
                  <a:lnTo>
                    <a:pt x="76732" y="9958"/>
                  </a:lnTo>
                  <a:lnTo>
                    <a:pt x="81077" y="9979"/>
                  </a:lnTo>
                  <a:lnTo>
                    <a:pt x="89891" y="9979"/>
                  </a:lnTo>
                  <a:lnTo>
                    <a:pt x="94215" y="9958"/>
                  </a:lnTo>
                  <a:lnTo>
                    <a:pt x="98498" y="9917"/>
                  </a:lnTo>
                  <a:lnTo>
                    <a:pt x="102718" y="9875"/>
                  </a:lnTo>
                  <a:lnTo>
                    <a:pt x="106855" y="9834"/>
                  </a:lnTo>
                  <a:lnTo>
                    <a:pt x="110909" y="9750"/>
                  </a:lnTo>
                  <a:lnTo>
                    <a:pt x="114879" y="9688"/>
                  </a:lnTo>
                  <a:lnTo>
                    <a:pt x="118767" y="9584"/>
                  </a:lnTo>
                  <a:lnTo>
                    <a:pt x="122550" y="9501"/>
                  </a:lnTo>
                  <a:lnTo>
                    <a:pt x="126230" y="9376"/>
                  </a:lnTo>
                  <a:lnTo>
                    <a:pt x="129805" y="9251"/>
                  </a:lnTo>
                  <a:lnTo>
                    <a:pt x="133277" y="9127"/>
                  </a:lnTo>
                  <a:lnTo>
                    <a:pt x="136624" y="9002"/>
                  </a:lnTo>
                  <a:lnTo>
                    <a:pt x="139867" y="8836"/>
                  </a:lnTo>
                  <a:lnTo>
                    <a:pt x="142965" y="8690"/>
                  </a:lnTo>
                  <a:lnTo>
                    <a:pt x="145937" y="8524"/>
                  </a:lnTo>
                  <a:lnTo>
                    <a:pt x="148765" y="8358"/>
                  </a:lnTo>
                  <a:lnTo>
                    <a:pt x="151446" y="8170"/>
                  </a:lnTo>
                  <a:lnTo>
                    <a:pt x="153983" y="7983"/>
                  </a:lnTo>
                  <a:lnTo>
                    <a:pt x="156373" y="7776"/>
                  </a:lnTo>
                  <a:lnTo>
                    <a:pt x="158598" y="7588"/>
                  </a:lnTo>
                  <a:lnTo>
                    <a:pt x="160656" y="7381"/>
                  </a:lnTo>
                  <a:lnTo>
                    <a:pt x="162548" y="7152"/>
                  </a:lnTo>
                  <a:lnTo>
                    <a:pt x="164252" y="6944"/>
                  </a:lnTo>
                  <a:lnTo>
                    <a:pt x="165791" y="6715"/>
                  </a:lnTo>
                  <a:lnTo>
                    <a:pt x="167121" y="6487"/>
                  </a:lnTo>
                  <a:lnTo>
                    <a:pt x="168285" y="6237"/>
                  </a:lnTo>
                  <a:lnTo>
                    <a:pt x="168784" y="6112"/>
                  </a:lnTo>
                  <a:lnTo>
                    <a:pt x="169242" y="6008"/>
                  </a:lnTo>
                  <a:lnTo>
                    <a:pt x="169637" y="5884"/>
                  </a:lnTo>
                  <a:lnTo>
                    <a:pt x="169990" y="5759"/>
                  </a:lnTo>
                  <a:lnTo>
                    <a:pt x="170281" y="5634"/>
                  </a:lnTo>
                  <a:lnTo>
                    <a:pt x="170530" y="5510"/>
                  </a:lnTo>
                  <a:lnTo>
                    <a:pt x="170718" y="5385"/>
                  </a:lnTo>
                  <a:lnTo>
                    <a:pt x="170863" y="5239"/>
                  </a:lnTo>
                  <a:lnTo>
                    <a:pt x="170946" y="5115"/>
                  </a:lnTo>
                  <a:lnTo>
                    <a:pt x="170967" y="5052"/>
                  </a:lnTo>
                  <a:lnTo>
                    <a:pt x="170967" y="4990"/>
                  </a:lnTo>
                  <a:lnTo>
                    <a:pt x="170967" y="4927"/>
                  </a:lnTo>
                  <a:lnTo>
                    <a:pt x="170946" y="4865"/>
                  </a:lnTo>
                  <a:lnTo>
                    <a:pt x="170863" y="4740"/>
                  </a:lnTo>
                  <a:lnTo>
                    <a:pt x="170718" y="4616"/>
                  </a:lnTo>
                  <a:lnTo>
                    <a:pt x="170530" y="4491"/>
                  </a:lnTo>
                  <a:lnTo>
                    <a:pt x="170281" y="4366"/>
                  </a:lnTo>
                  <a:lnTo>
                    <a:pt x="169990" y="4241"/>
                  </a:lnTo>
                  <a:lnTo>
                    <a:pt x="169637" y="4117"/>
                  </a:lnTo>
                  <a:lnTo>
                    <a:pt x="169242" y="3992"/>
                  </a:lnTo>
                  <a:lnTo>
                    <a:pt x="168784" y="3867"/>
                  </a:lnTo>
                  <a:lnTo>
                    <a:pt x="168285" y="3742"/>
                  </a:lnTo>
                  <a:lnTo>
                    <a:pt x="167121" y="3514"/>
                  </a:lnTo>
                  <a:lnTo>
                    <a:pt x="165791" y="3285"/>
                  </a:lnTo>
                  <a:lnTo>
                    <a:pt x="164252" y="3056"/>
                  </a:lnTo>
                  <a:lnTo>
                    <a:pt x="162548" y="2828"/>
                  </a:lnTo>
                  <a:lnTo>
                    <a:pt x="160656" y="2620"/>
                  </a:lnTo>
                  <a:lnTo>
                    <a:pt x="158598" y="2412"/>
                  </a:lnTo>
                  <a:lnTo>
                    <a:pt x="156373" y="2204"/>
                  </a:lnTo>
                  <a:lnTo>
                    <a:pt x="153983" y="1996"/>
                  </a:lnTo>
                  <a:lnTo>
                    <a:pt x="151446" y="1809"/>
                  </a:lnTo>
                  <a:lnTo>
                    <a:pt x="148765" y="1643"/>
                  </a:lnTo>
                  <a:lnTo>
                    <a:pt x="145937" y="1456"/>
                  </a:lnTo>
                  <a:lnTo>
                    <a:pt x="142965" y="1289"/>
                  </a:lnTo>
                  <a:lnTo>
                    <a:pt x="139867" y="1144"/>
                  </a:lnTo>
                  <a:lnTo>
                    <a:pt x="136624" y="998"/>
                  </a:lnTo>
                  <a:lnTo>
                    <a:pt x="133277" y="853"/>
                  </a:lnTo>
                  <a:lnTo>
                    <a:pt x="129805" y="728"/>
                  </a:lnTo>
                  <a:lnTo>
                    <a:pt x="126230" y="603"/>
                  </a:lnTo>
                  <a:lnTo>
                    <a:pt x="122550" y="499"/>
                  </a:lnTo>
                  <a:lnTo>
                    <a:pt x="118767" y="396"/>
                  </a:lnTo>
                  <a:lnTo>
                    <a:pt x="114879" y="312"/>
                  </a:lnTo>
                  <a:lnTo>
                    <a:pt x="110909" y="229"/>
                  </a:lnTo>
                  <a:lnTo>
                    <a:pt x="106855" y="167"/>
                  </a:lnTo>
                  <a:lnTo>
                    <a:pt x="102718" y="104"/>
                  </a:lnTo>
                  <a:lnTo>
                    <a:pt x="98498" y="63"/>
                  </a:lnTo>
                  <a:lnTo>
                    <a:pt x="94215" y="21"/>
                  </a:lnTo>
                  <a:lnTo>
                    <a:pt x="89891" y="1"/>
                  </a:lnTo>
                  <a:close/>
                </a:path>
              </a:pathLst>
            </a:custGeom>
            <a:solidFill>
              <a:srgbClr val="222222">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4"/>
            <p:cNvSpPr/>
            <p:nvPr/>
          </p:nvSpPr>
          <p:spPr>
            <a:xfrm>
              <a:off x="5406016" y="1368749"/>
              <a:ext cx="1734237" cy="2967098"/>
            </a:xfrm>
            <a:custGeom>
              <a:avLst/>
              <a:gdLst/>
              <a:ahLst/>
              <a:cxnLst/>
              <a:rect l="l" t="t" r="r" b="b"/>
              <a:pathLst>
                <a:path w="73136" h="125128" extrusionOk="0">
                  <a:moveTo>
                    <a:pt x="5759" y="1"/>
                  </a:moveTo>
                  <a:lnTo>
                    <a:pt x="5447" y="21"/>
                  </a:lnTo>
                  <a:lnTo>
                    <a:pt x="5156" y="63"/>
                  </a:lnTo>
                  <a:lnTo>
                    <a:pt x="4865" y="105"/>
                  </a:lnTo>
                  <a:lnTo>
                    <a:pt x="4574" y="167"/>
                  </a:lnTo>
                  <a:lnTo>
                    <a:pt x="4283" y="250"/>
                  </a:lnTo>
                  <a:lnTo>
                    <a:pt x="3992" y="354"/>
                  </a:lnTo>
                  <a:lnTo>
                    <a:pt x="3722" y="458"/>
                  </a:lnTo>
                  <a:lnTo>
                    <a:pt x="3452" y="562"/>
                  </a:lnTo>
                  <a:lnTo>
                    <a:pt x="3202" y="707"/>
                  </a:lnTo>
                  <a:lnTo>
                    <a:pt x="2953" y="832"/>
                  </a:lnTo>
                  <a:lnTo>
                    <a:pt x="2703" y="998"/>
                  </a:lnTo>
                  <a:lnTo>
                    <a:pt x="2475" y="1165"/>
                  </a:lnTo>
                  <a:lnTo>
                    <a:pt x="2246" y="1331"/>
                  </a:lnTo>
                  <a:lnTo>
                    <a:pt x="2017" y="1518"/>
                  </a:lnTo>
                  <a:lnTo>
                    <a:pt x="1809" y="1726"/>
                  </a:lnTo>
                  <a:lnTo>
                    <a:pt x="1601" y="1934"/>
                  </a:lnTo>
                  <a:lnTo>
                    <a:pt x="1414" y="2142"/>
                  </a:lnTo>
                  <a:lnTo>
                    <a:pt x="1227" y="2371"/>
                  </a:lnTo>
                  <a:lnTo>
                    <a:pt x="1061" y="2599"/>
                  </a:lnTo>
                  <a:lnTo>
                    <a:pt x="895" y="2849"/>
                  </a:lnTo>
                  <a:lnTo>
                    <a:pt x="749" y="3098"/>
                  </a:lnTo>
                  <a:lnTo>
                    <a:pt x="624" y="3348"/>
                  </a:lnTo>
                  <a:lnTo>
                    <a:pt x="500" y="3618"/>
                  </a:lnTo>
                  <a:lnTo>
                    <a:pt x="396" y="3888"/>
                  </a:lnTo>
                  <a:lnTo>
                    <a:pt x="292" y="4158"/>
                  </a:lnTo>
                  <a:lnTo>
                    <a:pt x="209" y="4449"/>
                  </a:lnTo>
                  <a:lnTo>
                    <a:pt x="146" y="4740"/>
                  </a:lnTo>
                  <a:lnTo>
                    <a:pt x="84" y="5031"/>
                  </a:lnTo>
                  <a:lnTo>
                    <a:pt x="42" y="5323"/>
                  </a:lnTo>
                  <a:lnTo>
                    <a:pt x="21" y="5634"/>
                  </a:lnTo>
                  <a:lnTo>
                    <a:pt x="1" y="5946"/>
                  </a:lnTo>
                  <a:lnTo>
                    <a:pt x="21" y="6466"/>
                  </a:lnTo>
                  <a:lnTo>
                    <a:pt x="7568" y="118642"/>
                  </a:lnTo>
                  <a:lnTo>
                    <a:pt x="7589" y="118974"/>
                  </a:lnTo>
                  <a:lnTo>
                    <a:pt x="7651" y="119307"/>
                  </a:lnTo>
                  <a:lnTo>
                    <a:pt x="7713" y="119640"/>
                  </a:lnTo>
                  <a:lnTo>
                    <a:pt x="7796" y="119951"/>
                  </a:lnTo>
                  <a:lnTo>
                    <a:pt x="7880" y="120263"/>
                  </a:lnTo>
                  <a:lnTo>
                    <a:pt x="8004" y="120575"/>
                  </a:lnTo>
                  <a:lnTo>
                    <a:pt x="8129" y="120866"/>
                  </a:lnTo>
                  <a:lnTo>
                    <a:pt x="8254" y="121178"/>
                  </a:lnTo>
                  <a:lnTo>
                    <a:pt x="8399" y="121448"/>
                  </a:lnTo>
                  <a:lnTo>
                    <a:pt x="8566" y="121739"/>
                  </a:lnTo>
                  <a:lnTo>
                    <a:pt x="8732" y="122009"/>
                  </a:lnTo>
                  <a:lnTo>
                    <a:pt x="8919" y="122259"/>
                  </a:lnTo>
                  <a:lnTo>
                    <a:pt x="9127" y="122508"/>
                  </a:lnTo>
                  <a:lnTo>
                    <a:pt x="9335" y="122758"/>
                  </a:lnTo>
                  <a:lnTo>
                    <a:pt x="9543" y="122987"/>
                  </a:lnTo>
                  <a:lnTo>
                    <a:pt x="9771" y="123215"/>
                  </a:lnTo>
                  <a:lnTo>
                    <a:pt x="10000" y="123423"/>
                  </a:lnTo>
                  <a:lnTo>
                    <a:pt x="10250" y="123631"/>
                  </a:lnTo>
                  <a:lnTo>
                    <a:pt x="10520" y="123818"/>
                  </a:lnTo>
                  <a:lnTo>
                    <a:pt x="10769" y="124005"/>
                  </a:lnTo>
                  <a:lnTo>
                    <a:pt x="11039" y="124171"/>
                  </a:lnTo>
                  <a:lnTo>
                    <a:pt x="11331" y="124317"/>
                  </a:lnTo>
                  <a:lnTo>
                    <a:pt x="11622" y="124463"/>
                  </a:lnTo>
                  <a:lnTo>
                    <a:pt x="11913" y="124587"/>
                  </a:lnTo>
                  <a:lnTo>
                    <a:pt x="12204" y="124712"/>
                  </a:lnTo>
                  <a:lnTo>
                    <a:pt x="12515" y="124816"/>
                  </a:lnTo>
                  <a:lnTo>
                    <a:pt x="12827" y="124899"/>
                  </a:lnTo>
                  <a:lnTo>
                    <a:pt x="13160" y="124982"/>
                  </a:lnTo>
                  <a:lnTo>
                    <a:pt x="13472" y="125024"/>
                  </a:lnTo>
                  <a:lnTo>
                    <a:pt x="13804" y="125086"/>
                  </a:lnTo>
                  <a:lnTo>
                    <a:pt x="14137" y="125107"/>
                  </a:lnTo>
                  <a:lnTo>
                    <a:pt x="14490" y="125128"/>
                  </a:lnTo>
                  <a:lnTo>
                    <a:pt x="67086" y="125128"/>
                  </a:lnTo>
                  <a:lnTo>
                    <a:pt x="67377" y="125107"/>
                  </a:lnTo>
                  <a:lnTo>
                    <a:pt x="67689" y="125086"/>
                  </a:lnTo>
                  <a:lnTo>
                    <a:pt x="68000" y="125065"/>
                  </a:lnTo>
                  <a:lnTo>
                    <a:pt x="68292" y="125003"/>
                  </a:lnTo>
                  <a:lnTo>
                    <a:pt x="68583" y="124941"/>
                  </a:lnTo>
                  <a:lnTo>
                    <a:pt x="68874" y="124878"/>
                  </a:lnTo>
                  <a:lnTo>
                    <a:pt x="69144" y="124774"/>
                  </a:lnTo>
                  <a:lnTo>
                    <a:pt x="69414" y="124670"/>
                  </a:lnTo>
                  <a:lnTo>
                    <a:pt x="69684" y="124566"/>
                  </a:lnTo>
                  <a:lnTo>
                    <a:pt x="69955" y="124421"/>
                  </a:lnTo>
                  <a:lnTo>
                    <a:pt x="70204" y="124275"/>
                  </a:lnTo>
                  <a:lnTo>
                    <a:pt x="70433" y="124130"/>
                  </a:lnTo>
                  <a:lnTo>
                    <a:pt x="70682" y="123964"/>
                  </a:lnTo>
                  <a:lnTo>
                    <a:pt x="70911" y="123797"/>
                  </a:lnTo>
                  <a:lnTo>
                    <a:pt x="71119" y="123610"/>
                  </a:lnTo>
                  <a:lnTo>
                    <a:pt x="71347" y="123402"/>
                  </a:lnTo>
                  <a:lnTo>
                    <a:pt x="71535" y="123194"/>
                  </a:lnTo>
                  <a:lnTo>
                    <a:pt x="71722" y="122987"/>
                  </a:lnTo>
                  <a:lnTo>
                    <a:pt x="71909" y="122758"/>
                  </a:lnTo>
                  <a:lnTo>
                    <a:pt x="72075" y="122529"/>
                  </a:lnTo>
                  <a:lnTo>
                    <a:pt x="72241" y="122280"/>
                  </a:lnTo>
                  <a:lnTo>
                    <a:pt x="72387" y="122030"/>
                  </a:lnTo>
                  <a:lnTo>
                    <a:pt x="72512" y="121781"/>
                  </a:lnTo>
                  <a:lnTo>
                    <a:pt x="72636" y="121511"/>
                  </a:lnTo>
                  <a:lnTo>
                    <a:pt x="72761" y="121240"/>
                  </a:lnTo>
                  <a:lnTo>
                    <a:pt x="72844" y="120970"/>
                  </a:lnTo>
                  <a:lnTo>
                    <a:pt x="72927" y="120679"/>
                  </a:lnTo>
                  <a:lnTo>
                    <a:pt x="73011" y="120388"/>
                  </a:lnTo>
                  <a:lnTo>
                    <a:pt x="73073" y="120097"/>
                  </a:lnTo>
                  <a:lnTo>
                    <a:pt x="73114" y="119806"/>
                  </a:lnTo>
                  <a:lnTo>
                    <a:pt x="73135" y="119494"/>
                  </a:lnTo>
                  <a:lnTo>
                    <a:pt x="73135" y="119182"/>
                  </a:lnTo>
                  <a:lnTo>
                    <a:pt x="73135" y="118912"/>
                  </a:lnTo>
                  <a:lnTo>
                    <a:pt x="73114" y="118642"/>
                  </a:lnTo>
                  <a:lnTo>
                    <a:pt x="65589" y="6466"/>
                  </a:lnTo>
                  <a:lnTo>
                    <a:pt x="65547" y="6133"/>
                  </a:lnTo>
                  <a:lnTo>
                    <a:pt x="65506" y="5801"/>
                  </a:lnTo>
                  <a:lnTo>
                    <a:pt x="65423" y="5468"/>
                  </a:lnTo>
                  <a:lnTo>
                    <a:pt x="65340" y="5156"/>
                  </a:lnTo>
                  <a:lnTo>
                    <a:pt x="65256" y="4844"/>
                  </a:lnTo>
                  <a:lnTo>
                    <a:pt x="65152" y="4533"/>
                  </a:lnTo>
                  <a:lnTo>
                    <a:pt x="65028" y="4242"/>
                  </a:lnTo>
                  <a:lnTo>
                    <a:pt x="64882" y="3950"/>
                  </a:lnTo>
                  <a:lnTo>
                    <a:pt x="64737" y="3659"/>
                  </a:lnTo>
                  <a:lnTo>
                    <a:pt x="64570" y="3389"/>
                  </a:lnTo>
                  <a:lnTo>
                    <a:pt x="64404" y="3119"/>
                  </a:lnTo>
                  <a:lnTo>
                    <a:pt x="64217" y="2849"/>
                  </a:lnTo>
                  <a:lnTo>
                    <a:pt x="64030" y="2599"/>
                  </a:lnTo>
                  <a:lnTo>
                    <a:pt x="63822" y="2350"/>
                  </a:lnTo>
                  <a:lnTo>
                    <a:pt x="63593" y="2121"/>
                  </a:lnTo>
                  <a:lnTo>
                    <a:pt x="63365" y="1892"/>
                  </a:lnTo>
                  <a:lnTo>
                    <a:pt x="63136" y="1685"/>
                  </a:lnTo>
                  <a:lnTo>
                    <a:pt x="62886" y="1497"/>
                  </a:lnTo>
                  <a:lnTo>
                    <a:pt x="62637" y="1290"/>
                  </a:lnTo>
                  <a:lnTo>
                    <a:pt x="62367" y="1123"/>
                  </a:lnTo>
                  <a:lnTo>
                    <a:pt x="62096" y="957"/>
                  </a:lnTo>
                  <a:lnTo>
                    <a:pt x="61826" y="791"/>
                  </a:lnTo>
                  <a:lnTo>
                    <a:pt x="61535" y="666"/>
                  </a:lnTo>
                  <a:lnTo>
                    <a:pt x="61244" y="520"/>
                  </a:lnTo>
                  <a:lnTo>
                    <a:pt x="60932" y="416"/>
                  </a:lnTo>
                  <a:lnTo>
                    <a:pt x="60620" y="312"/>
                  </a:lnTo>
                  <a:lnTo>
                    <a:pt x="60309" y="229"/>
                  </a:lnTo>
                  <a:lnTo>
                    <a:pt x="59997" y="146"/>
                  </a:lnTo>
                  <a:lnTo>
                    <a:pt x="59664" y="84"/>
                  </a:lnTo>
                  <a:lnTo>
                    <a:pt x="59332" y="42"/>
                  </a:lnTo>
                  <a:lnTo>
                    <a:pt x="58999" y="21"/>
                  </a:lnTo>
                  <a:lnTo>
                    <a:pt x="586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4"/>
            <p:cNvSpPr/>
            <p:nvPr/>
          </p:nvSpPr>
          <p:spPr>
            <a:xfrm>
              <a:off x="5406016" y="1368749"/>
              <a:ext cx="1734237" cy="2967098"/>
            </a:xfrm>
            <a:custGeom>
              <a:avLst/>
              <a:gdLst/>
              <a:ahLst/>
              <a:cxnLst/>
              <a:rect l="l" t="t" r="r" b="b"/>
              <a:pathLst>
                <a:path w="73136" h="125128" fill="none" extrusionOk="0">
                  <a:moveTo>
                    <a:pt x="58666" y="1"/>
                  </a:moveTo>
                  <a:lnTo>
                    <a:pt x="6071" y="1"/>
                  </a:lnTo>
                  <a:lnTo>
                    <a:pt x="6071" y="1"/>
                  </a:lnTo>
                  <a:lnTo>
                    <a:pt x="5759" y="1"/>
                  </a:lnTo>
                  <a:lnTo>
                    <a:pt x="5447" y="21"/>
                  </a:lnTo>
                  <a:lnTo>
                    <a:pt x="5156" y="63"/>
                  </a:lnTo>
                  <a:lnTo>
                    <a:pt x="4865" y="105"/>
                  </a:lnTo>
                  <a:lnTo>
                    <a:pt x="4574" y="167"/>
                  </a:lnTo>
                  <a:lnTo>
                    <a:pt x="4283" y="250"/>
                  </a:lnTo>
                  <a:lnTo>
                    <a:pt x="3992" y="354"/>
                  </a:lnTo>
                  <a:lnTo>
                    <a:pt x="3722" y="458"/>
                  </a:lnTo>
                  <a:lnTo>
                    <a:pt x="3452" y="562"/>
                  </a:lnTo>
                  <a:lnTo>
                    <a:pt x="3202" y="707"/>
                  </a:lnTo>
                  <a:lnTo>
                    <a:pt x="2953" y="832"/>
                  </a:lnTo>
                  <a:lnTo>
                    <a:pt x="2703" y="998"/>
                  </a:lnTo>
                  <a:lnTo>
                    <a:pt x="2475" y="1165"/>
                  </a:lnTo>
                  <a:lnTo>
                    <a:pt x="2246" y="1331"/>
                  </a:lnTo>
                  <a:lnTo>
                    <a:pt x="2017" y="1518"/>
                  </a:lnTo>
                  <a:lnTo>
                    <a:pt x="1809" y="1726"/>
                  </a:lnTo>
                  <a:lnTo>
                    <a:pt x="1601" y="1934"/>
                  </a:lnTo>
                  <a:lnTo>
                    <a:pt x="1414" y="2142"/>
                  </a:lnTo>
                  <a:lnTo>
                    <a:pt x="1227" y="2371"/>
                  </a:lnTo>
                  <a:lnTo>
                    <a:pt x="1061" y="2599"/>
                  </a:lnTo>
                  <a:lnTo>
                    <a:pt x="895" y="2849"/>
                  </a:lnTo>
                  <a:lnTo>
                    <a:pt x="749" y="3098"/>
                  </a:lnTo>
                  <a:lnTo>
                    <a:pt x="624" y="3348"/>
                  </a:lnTo>
                  <a:lnTo>
                    <a:pt x="500" y="3618"/>
                  </a:lnTo>
                  <a:lnTo>
                    <a:pt x="396" y="3888"/>
                  </a:lnTo>
                  <a:lnTo>
                    <a:pt x="292" y="4158"/>
                  </a:lnTo>
                  <a:lnTo>
                    <a:pt x="209" y="4449"/>
                  </a:lnTo>
                  <a:lnTo>
                    <a:pt x="146" y="4740"/>
                  </a:lnTo>
                  <a:lnTo>
                    <a:pt x="84" y="5031"/>
                  </a:lnTo>
                  <a:lnTo>
                    <a:pt x="42" y="5323"/>
                  </a:lnTo>
                  <a:lnTo>
                    <a:pt x="21" y="5634"/>
                  </a:lnTo>
                  <a:lnTo>
                    <a:pt x="1" y="5946"/>
                  </a:lnTo>
                  <a:lnTo>
                    <a:pt x="1" y="5946"/>
                  </a:lnTo>
                  <a:lnTo>
                    <a:pt x="21" y="6466"/>
                  </a:lnTo>
                  <a:lnTo>
                    <a:pt x="7568" y="118642"/>
                  </a:lnTo>
                  <a:lnTo>
                    <a:pt x="7568" y="118642"/>
                  </a:lnTo>
                  <a:lnTo>
                    <a:pt x="7589" y="118974"/>
                  </a:lnTo>
                  <a:lnTo>
                    <a:pt x="7651" y="119307"/>
                  </a:lnTo>
                  <a:lnTo>
                    <a:pt x="7713" y="119640"/>
                  </a:lnTo>
                  <a:lnTo>
                    <a:pt x="7796" y="119951"/>
                  </a:lnTo>
                  <a:lnTo>
                    <a:pt x="7880" y="120263"/>
                  </a:lnTo>
                  <a:lnTo>
                    <a:pt x="8004" y="120575"/>
                  </a:lnTo>
                  <a:lnTo>
                    <a:pt x="8129" y="120866"/>
                  </a:lnTo>
                  <a:lnTo>
                    <a:pt x="8254" y="121178"/>
                  </a:lnTo>
                  <a:lnTo>
                    <a:pt x="8399" y="121448"/>
                  </a:lnTo>
                  <a:lnTo>
                    <a:pt x="8566" y="121739"/>
                  </a:lnTo>
                  <a:lnTo>
                    <a:pt x="8732" y="122009"/>
                  </a:lnTo>
                  <a:lnTo>
                    <a:pt x="8919" y="122259"/>
                  </a:lnTo>
                  <a:lnTo>
                    <a:pt x="9127" y="122508"/>
                  </a:lnTo>
                  <a:lnTo>
                    <a:pt x="9335" y="122758"/>
                  </a:lnTo>
                  <a:lnTo>
                    <a:pt x="9543" y="122987"/>
                  </a:lnTo>
                  <a:lnTo>
                    <a:pt x="9771" y="123215"/>
                  </a:lnTo>
                  <a:lnTo>
                    <a:pt x="10000" y="123423"/>
                  </a:lnTo>
                  <a:lnTo>
                    <a:pt x="10250" y="123631"/>
                  </a:lnTo>
                  <a:lnTo>
                    <a:pt x="10520" y="123818"/>
                  </a:lnTo>
                  <a:lnTo>
                    <a:pt x="10769" y="124005"/>
                  </a:lnTo>
                  <a:lnTo>
                    <a:pt x="11039" y="124171"/>
                  </a:lnTo>
                  <a:lnTo>
                    <a:pt x="11331" y="124317"/>
                  </a:lnTo>
                  <a:lnTo>
                    <a:pt x="11622" y="124463"/>
                  </a:lnTo>
                  <a:lnTo>
                    <a:pt x="11913" y="124587"/>
                  </a:lnTo>
                  <a:lnTo>
                    <a:pt x="12204" y="124712"/>
                  </a:lnTo>
                  <a:lnTo>
                    <a:pt x="12515" y="124816"/>
                  </a:lnTo>
                  <a:lnTo>
                    <a:pt x="12827" y="124899"/>
                  </a:lnTo>
                  <a:lnTo>
                    <a:pt x="13160" y="124982"/>
                  </a:lnTo>
                  <a:lnTo>
                    <a:pt x="13472" y="125024"/>
                  </a:lnTo>
                  <a:lnTo>
                    <a:pt x="13804" y="125086"/>
                  </a:lnTo>
                  <a:lnTo>
                    <a:pt x="14137" y="125107"/>
                  </a:lnTo>
                  <a:lnTo>
                    <a:pt x="14490" y="125128"/>
                  </a:lnTo>
                  <a:lnTo>
                    <a:pt x="67086" y="125128"/>
                  </a:lnTo>
                  <a:lnTo>
                    <a:pt x="67086" y="125128"/>
                  </a:lnTo>
                  <a:lnTo>
                    <a:pt x="67377" y="125107"/>
                  </a:lnTo>
                  <a:lnTo>
                    <a:pt x="67689" y="125086"/>
                  </a:lnTo>
                  <a:lnTo>
                    <a:pt x="68000" y="125065"/>
                  </a:lnTo>
                  <a:lnTo>
                    <a:pt x="68292" y="125003"/>
                  </a:lnTo>
                  <a:lnTo>
                    <a:pt x="68583" y="124941"/>
                  </a:lnTo>
                  <a:lnTo>
                    <a:pt x="68874" y="124878"/>
                  </a:lnTo>
                  <a:lnTo>
                    <a:pt x="69144" y="124774"/>
                  </a:lnTo>
                  <a:lnTo>
                    <a:pt x="69414" y="124670"/>
                  </a:lnTo>
                  <a:lnTo>
                    <a:pt x="69684" y="124566"/>
                  </a:lnTo>
                  <a:lnTo>
                    <a:pt x="69955" y="124421"/>
                  </a:lnTo>
                  <a:lnTo>
                    <a:pt x="70204" y="124275"/>
                  </a:lnTo>
                  <a:lnTo>
                    <a:pt x="70433" y="124130"/>
                  </a:lnTo>
                  <a:lnTo>
                    <a:pt x="70682" y="123964"/>
                  </a:lnTo>
                  <a:lnTo>
                    <a:pt x="70911" y="123797"/>
                  </a:lnTo>
                  <a:lnTo>
                    <a:pt x="71119" y="123610"/>
                  </a:lnTo>
                  <a:lnTo>
                    <a:pt x="71347" y="123402"/>
                  </a:lnTo>
                  <a:lnTo>
                    <a:pt x="71535" y="123194"/>
                  </a:lnTo>
                  <a:lnTo>
                    <a:pt x="71722" y="122987"/>
                  </a:lnTo>
                  <a:lnTo>
                    <a:pt x="71909" y="122758"/>
                  </a:lnTo>
                  <a:lnTo>
                    <a:pt x="72075" y="122529"/>
                  </a:lnTo>
                  <a:lnTo>
                    <a:pt x="72241" y="122280"/>
                  </a:lnTo>
                  <a:lnTo>
                    <a:pt x="72387" y="122030"/>
                  </a:lnTo>
                  <a:lnTo>
                    <a:pt x="72512" y="121781"/>
                  </a:lnTo>
                  <a:lnTo>
                    <a:pt x="72636" y="121511"/>
                  </a:lnTo>
                  <a:lnTo>
                    <a:pt x="72761" y="121240"/>
                  </a:lnTo>
                  <a:lnTo>
                    <a:pt x="72844" y="120970"/>
                  </a:lnTo>
                  <a:lnTo>
                    <a:pt x="72927" y="120679"/>
                  </a:lnTo>
                  <a:lnTo>
                    <a:pt x="73011" y="120388"/>
                  </a:lnTo>
                  <a:lnTo>
                    <a:pt x="73073" y="120097"/>
                  </a:lnTo>
                  <a:lnTo>
                    <a:pt x="73114" y="119806"/>
                  </a:lnTo>
                  <a:lnTo>
                    <a:pt x="73135" y="119494"/>
                  </a:lnTo>
                  <a:lnTo>
                    <a:pt x="73135" y="119182"/>
                  </a:lnTo>
                  <a:lnTo>
                    <a:pt x="73135" y="119182"/>
                  </a:lnTo>
                  <a:lnTo>
                    <a:pt x="73135" y="118912"/>
                  </a:lnTo>
                  <a:lnTo>
                    <a:pt x="73114" y="118642"/>
                  </a:lnTo>
                  <a:lnTo>
                    <a:pt x="65589" y="6466"/>
                  </a:lnTo>
                  <a:lnTo>
                    <a:pt x="65589" y="6466"/>
                  </a:lnTo>
                  <a:lnTo>
                    <a:pt x="65547" y="6133"/>
                  </a:lnTo>
                  <a:lnTo>
                    <a:pt x="65506" y="5801"/>
                  </a:lnTo>
                  <a:lnTo>
                    <a:pt x="65423" y="5468"/>
                  </a:lnTo>
                  <a:lnTo>
                    <a:pt x="65340" y="5156"/>
                  </a:lnTo>
                  <a:lnTo>
                    <a:pt x="65256" y="4844"/>
                  </a:lnTo>
                  <a:lnTo>
                    <a:pt x="65152" y="4533"/>
                  </a:lnTo>
                  <a:lnTo>
                    <a:pt x="65028" y="4242"/>
                  </a:lnTo>
                  <a:lnTo>
                    <a:pt x="64882" y="3950"/>
                  </a:lnTo>
                  <a:lnTo>
                    <a:pt x="64737" y="3659"/>
                  </a:lnTo>
                  <a:lnTo>
                    <a:pt x="64570" y="3389"/>
                  </a:lnTo>
                  <a:lnTo>
                    <a:pt x="64404" y="3119"/>
                  </a:lnTo>
                  <a:lnTo>
                    <a:pt x="64217" y="2849"/>
                  </a:lnTo>
                  <a:lnTo>
                    <a:pt x="64030" y="2599"/>
                  </a:lnTo>
                  <a:lnTo>
                    <a:pt x="63822" y="2350"/>
                  </a:lnTo>
                  <a:lnTo>
                    <a:pt x="63593" y="2121"/>
                  </a:lnTo>
                  <a:lnTo>
                    <a:pt x="63365" y="1892"/>
                  </a:lnTo>
                  <a:lnTo>
                    <a:pt x="63136" y="1685"/>
                  </a:lnTo>
                  <a:lnTo>
                    <a:pt x="62886" y="1497"/>
                  </a:lnTo>
                  <a:lnTo>
                    <a:pt x="62637" y="1290"/>
                  </a:lnTo>
                  <a:lnTo>
                    <a:pt x="62367" y="1123"/>
                  </a:lnTo>
                  <a:lnTo>
                    <a:pt x="62096" y="957"/>
                  </a:lnTo>
                  <a:lnTo>
                    <a:pt x="61826" y="791"/>
                  </a:lnTo>
                  <a:lnTo>
                    <a:pt x="61535" y="666"/>
                  </a:lnTo>
                  <a:lnTo>
                    <a:pt x="61244" y="520"/>
                  </a:lnTo>
                  <a:lnTo>
                    <a:pt x="60932" y="416"/>
                  </a:lnTo>
                  <a:lnTo>
                    <a:pt x="60620" y="312"/>
                  </a:lnTo>
                  <a:lnTo>
                    <a:pt x="60309" y="229"/>
                  </a:lnTo>
                  <a:lnTo>
                    <a:pt x="59997" y="146"/>
                  </a:lnTo>
                  <a:lnTo>
                    <a:pt x="59664" y="84"/>
                  </a:lnTo>
                  <a:lnTo>
                    <a:pt x="59332" y="42"/>
                  </a:lnTo>
                  <a:lnTo>
                    <a:pt x="58999" y="21"/>
                  </a:lnTo>
                  <a:lnTo>
                    <a:pt x="586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4"/>
            <p:cNvSpPr/>
            <p:nvPr/>
          </p:nvSpPr>
          <p:spPr>
            <a:xfrm>
              <a:off x="5406016" y="1368749"/>
              <a:ext cx="1734237" cy="2967098"/>
            </a:xfrm>
            <a:custGeom>
              <a:avLst/>
              <a:gdLst/>
              <a:ahLst/>
              <a:cxnLst/>
              <a:rect l="l" t="t" r="r" b="b"/>
              <a:pathLst>
                <a:path w="73136" h="125128" extrusionOk="0">
                  <a:moveTo>
                    <a:pt x="65215" y="13201"/>
                  </a:moveTo>
                  <a:lnTo>
                    <a:pt x="64591" y="13804"/>
                  </a:lnTo>
                  <a:lnTo>
                    <a:pt x="63988" y="14449"/>
                  </a:lnTo>
                  <a:lnTo>
                    <a:pt x="64196" y="17609"/>
                  </a:lnTo>
                  <a:lnTo>
                    <a:pt x="64716" y="15488"/>
                  </a:lnTo>
                  <a:lnTo>
                    <a:pt x="65215" y="13201"/>
                  </a:lnTo>
                  <a:close/>
                  <a:moveTo>
                    <a:pt x="63552" y="14906"/>
                  </a:moveTo>
                  <a:lnTo>
                    <a:pt x="62512" y="16050"/>
                  </a:lnTo>
                  <a:lnTo>
                    <a:pt x="61535" y="17214"/>
                  </a:lnTo>
                  <a:lnTo>
                    <a:pt x="61182" y="17671"/>
                  </a:lnTo>
                  <a:lnTo>
                    <a:pt x="61223" y="17775"/>
                  </a:lnTo>
                  <a:lnTo>
                    <a:pt x="61369" y="18087"/>
                  </a:lnTo>
                  <a:lnTo>
                    <a:pt x="61535" y="18378"/>
                  </a:lnTo>
                  <a:lnTo>
                    <a:pt x="61701" y="18669"/>
                  </a:lnTo>
                  <a:lnTo>
                    <a:pt x="61889" y="18960"/>
                  </a:lnTo>
                  <a:lnTo>
                    <a:pt x="62367" y="19604"/>
                  </a:lnTo>
                  <a:lnTo>
                    <a:pt x="62866" y="20249"/>
                  </a:lnTo>
                  <a:lnTo>
                    <a:pt x="63302" y="20769"/>
                  </a:lnTo>
                  <a:lnTo>
                    <a:pt x="63323" y="20727"/>
                  </a:lnTo>
                  <a:lnTo>
                    <a:pt x="63572" y="19958"/>
                  </a:lnTo>
                  <a:lnTo>
                    <a:pt x="63822" y="19043"/>
                  </a:lnTo>
                  <a:lnTo>
                    <a:pt x="63552" y="14906"/>
                  </a:lnTo>
                  <a:close/>
                  <a:moveTo>
                    <a:pt x="57876" y="22120"/>
                  </a:moveTo>
                  <a:lnTo>
                    <a:pt x="57648" y="22182"/>
                  </a:lnTo>
                  <a:lnTo>
                    <a:pt x="57398" y="22245"/>
                  </a:lnTo>
                  <a:lnTo>
                    <a:pt x="57149" y="22265"/>
                  </a:lnTo>
                  <a:lnTo>
                    <a:pt x="56879" y="22286"/>
                  </a:lnTo>
                  <a:lnTo>
                    <a:pt x="50829" y="22286"/>
                  </a:lnTo>
                  <a:lnTo>
                    <a:pt x="51661" y="22951"/>
                  </a:lnTo>
                  <a:lnTo>
                    <a:pt x="52451" y="23679"/>
                  </a:lnTo>
                  <a:lnTo>
                    <a:pt x="53137" y="24344"/>
                  </a:lnTo>
                  <a:lnTo>
                    <a:pt x="53781" y="25051"/>
                  </a:lnTo>
                  <a:lnTo>
                    <a:pt x="54405" y="25758"/>
                  </a:lnTo>
                  <a:lnTo>
                    <a:pt x="54987" y="26485"/>
                  </a:lnTo>
                  <a:lnTo>
                    <a:pt x="55548" y="27234"/>
                  </a:lnTo>
                  <a:lnTo>
                    <a:pt x="56068" y="27982"/>
                  </a:lnTo>
                  <a:lnTo>
                    <a:pt x="56567" y="28751"/>
                  </a:lnTo>
                  <a:lnTo>
                    <a:pt x="57003" y="29541"/>
                  </a:lnTo>
                  <a:lnTo>
                    <a:pt x="57440" y="30331"/>
                  </a:lnTo>
                  <a:lnTo>
                    <a:pt x="57814" y="31142"/>
                  </a:lnTo>
                  <a:lnTo>
                    <a:pt x="58167" y="31953"/>
                  </a:lnTo>
                  <a:lnTo>
                    <a:pt x="58500" y="32784"/>
                  </a:lnTo>
                  <a:lnTo>
                    <a:pt x="58791" y="33616"/>
                  </a:lnTo>
                  <a:lnTo>
                    <a:pt x="59041" y="34447"/>
                  </a:lnTo>
                  <a:lnTo>
                    <a:pt x="59248" y="35279"/>
                  </a:lnTo>
                  <a:lnTo>
                    <a:pt x="59436" y="36131"/>
                  </a:lnTo>
                  <a:lnTo>
                    <a:pt x="60454" y="32888"/>
                  </a:lnTo>
                  <a:lnTo>
                    <a:pt x="58791" y="32119"/>
                  </a:lnTo>
                  <a:lnTo>
                    <a:pt x="59643" y="30103"/>
                  </a:lnTo>
                  <a:lnTo>
                    <a:pt x="60496" y="28024"/>
                  </a:lnTo>
                  <a:lnTo>
                    <a:pt x="61494" y="25592"/>
                  </a:lnTo>
                  <a:lnTo>
                    <a:pt x="60912" y="25113"/>
                  </a:lnTo>
                  <a:lnTo>
                    <a:pt x="60350" y="24614"/>
                  </a:lnTo>
                  <a:lnTo>
                    <a:pt x="59789" y="24116"/>
                  </a:lnTo>
                  <a:lnTo>
                    <a:pt x="59248" y="23596"/>
                  </a:lnTo>
                  <a:lnTo>
                    <a:pt x="58562" y="22889"/>
                  </a:lnTo>
                  <a:lnTo>
                    <a:pt x="58209" y="22515"/>
                  </a:lnTo>
                  <a:lnTo>
                    <a:pt x="57876" y="22120"/>
                  </a:lnTo>
                  <a:close/>
                  <a:moveTo>
                    <a:pt x="65402" y="54592"/>
                  </a:moveTo>
                  <a:lnTo>
                    <a:pt x="63905" y="58625"/>
                  </a:lnTo>
                  <a:lnTo>
                    <a:pt x="62471" y="62429"/>
                  </a:lnTo>
                  <a:lnTo>
                    <a:pt x="61140" y="65838"/>
                  </a:lnTo>
                  <a:lnTo>
                    <a:pt x="60537" y="67335"/>
                  </a:lnTo>
                  <a:lnTo>
                    <a:pt x="59976" y="68686"/>
                  </a:lnTo>
                  <a:lnTo>
                    <a:pt x="59810" y="69081"/>
                  </a:lnTo>
                  <a:lnTo>
                    <a:pt x="59602" y="69497"/>
                  </a:lnTo>
                  <a:lnTo>
                    <a:pt x="59394" y="69913"/>
                  </a:lnTo>
                  <a:lnTo>
                    <a:pt x="59144" y="70329"/>
                  </a:lnTo>
                  <a:lnTo>
                    <a:pt x="58895" y="70745"/>
                  </a:lnTo>
                  <a:lnTo>
                    <a:pt x="58604" y="71181"/>
                  </a:lnTo>
                  <a:lnTo>
                    <a:pt x="58001" y="72075"/>
                  </a:lnTo>
                  <a:lnTo>
                    <a:pt x="57336" y="72990"/>
                  </a:lnTo>
                  <a:lnTo>
                    <a:pt x="56587" y="73904"/>
                  </a:lnTo>
                  <a:lnTo>
                    <a:pt x="55798" y="74840"/>
                  </a:lnTo>
                  <a:lnTo>
                    <a:pt x="54966" y="75796"/>
                  </a:lnTo>
                  <a:lnTo>
                    <a:pt x="54072" y="76773"/>
                  </a:lnTo>
                  <a:lnTo>
                    <a:pt x="53137" y="77730"/>
                  </a:lnTo>
                  <a:lnTo>
                    <a:pt x="52159" y="78707"/>
                  </a:lnTo>
                  <a:lnTo>
                    <a:pt x="51162" y="79684"/>
                  </a:lnTo>
                  <a:lnTo>
                    <a:pt x="50122" y="80661"/>
                  </a:lnTo>
                  <a:lnTo>
                    <a:pt x="49083" y="81638"/>
                  </a:lnTo>
                  <a:lnTo>
                    <a:pt x="48002" y="82615"/>
                  </a:lnTo>
                  <a:lnTo>
                    <a:pt x="46921" y="83571"/>
                  </a:lnTo>
                  <a:lnTo>
                    <a:pt x="62616" y="83571"/>
                  </a:lnTo>
                  <a:lnTo>
                    <a:pt x="63053" y="80993"/>
                  </a:lnTo>
                  <a:lnTo>
                    <a:pt x="63510" y="78623"/>
                  </a:lnTo>
                  <a:lnTo>
                    <a:pt x="63739" y="77542"/>
                  </a:lnTo>
                  <a:lnTo>
                    <a:pt x="63967" y="76524"/>
                  </a:lnTo>
                  <a:lnTo>
                    <a:pt x="64196" y="75588"/>
                  </a:lnTo>
                  <a:lnTo>
                    <a:pt x="64425" y="74736"/>
                  </a:lnTo>
                  <a:lnTo>
                    <a:pt x="64425" y="73551"/>
                  </a:lnTo>
                  <a:lnTo>
                    <a:pt x="64446" y="72221"/>
                  </a:lnTo>
                  <a:lnTo>
                    <a:pt x="64550" y="69227"/>
                  </a:lnTo>
                  <a:lnTo>
                    <a:pt x="64716" y="65880"/>
                  </a:lnTo>
                  <a:lnTo>
                    <a:pt x="64903" y="62284"/>
                  </a:lnTo>
                  <a:lnTo>
                    <a:pt x="65152" y="58479"/>
                  </a:lnTo>
                  <a:lnTo>
                    <a:pt x="65402" y="54592"/>
                  </a:lnTo>
                  <a:close/>
                  <a:moveTo>
                    <a:pt x="58666" y="2578"/>
                  </a:moveTo>
                  <a:lnTo>
                    <a:pt x="9792" y="2599"/>
                  </a:lnTo>
                  <a:lnTo>
                    <a:pt x="9730" y="2599"/>
                  </a:lnTo>
                  <a:lnTo>
                    <a:pt x="9397" y="2620"/>
                  </a:lnTo>
                  <a:lnTo>
                    <a:pt x="9065" y="2662"/>
                  </a:lnTo>
                  <a:lnTo>
                    <a:pt x="8732" y="2745"/>
                  </a:lnTo>
                  <a:lnTo>
                    <a:pt x="8420" y="2869"/>
                  </a:lnTo>
                  <a:lnTo>
                    <a:pt x="8129" y="2994"/>
                  </a:lnTo>
                  <a:lnTo>
                    <a:pt x="7859" y="3161"/>
                  </a:lnTo>
                  <a:lnTo>
                    <a:pt x="7589" y="3368"/>
                  </a:lnTo>
                  <a:lnTo>
                    <a:pt x="7360" y="3576"/>
                  </a:lnTo>
                  <a:lnTo>
                    <a:pt x="7131" y="3805"/>
                  </a:lnTo>
                  <a:lnTo>
                    <a:pt x="6944" y="4075"/>
                  </a:lnTo>
                  <a:lnTo>
                    <a:pt x="6757" y="4345"/>
                  </a:lnTo>
                  <a:lnTo>
                    <a:pt x="6611" y="4637"/>
                  </a:lnTo>
                  <a:lnTo>
                    <a:pt x="6508" y="4948"/>
                  </a:lnTo>
                  <a:lnTo>
                    <a:pt x="6404" y="5260"/>
                  </a:lnTo>
                  <a:lnTo>
                    <a:pt x="6362" y="5593"/>
                  </a:lnTo>
                  <a:lnTo>
                    <a:pt x="6320" y="5946"/>
                  </a:lnTo>
                  <a:lnTo>
                    <a:pt x="6341" y="6320"/>
                  </a:lnTo>
                  <a:lnTo>
                    <a:pt x="13888" y="118455"/>
                  </a:lnTo>
                  <a:lnTo>
                    <a:pt x="13950" y="118870"/>
                  </a:lnTo>
                  <a:lnTo>
                    <a:pt x="14033" y="119286"/>
                  </a:lnTo>
                  <a:lnTo>
                    <a:pt x="14158" y="119660"/>
                  </a:lnTo>
                  <a:lnTo>
                    <a:pt x="14324" y="120035"/>
                  </a:lnTo>
                  <a:lnTo>
                    <a:pt x="14511" y="120388"/>
                  </a:lnTo>
                  <a:lnTo>
                    <a:pt x="14740" y="120721"/>
                  </a:lnTo>
                  <a:lnTo>
                    <a:pt x="14989" y="121032"/>
                  </a:lnTo>
                  <a:lnTo>
                    <a:pt x="15280" y="121323"/>
                  </a:lnTo>
                  <a:lnTo>
                    <a:pt x="15571" y="121573"/>
                  </a:lnTo>
                  <a:lnTo>
                    <a:pt x="15904" y="121802"/>
                  </a:lnTo>
                  <a:lnTo>
                    <a:pt x="16237" y="122009"/>
                  </a:lnTo>
                  <a:lnTo>
                    <a:pt x="16611" y="122176"/>
                  </a:lnTo>
                  <a:lnTo>
                    <a:pt x="16985" y="122321"/>
                  </a:lnTo>
                  <a:lnTo>
                    <a:pt x="17380" y="122425"/>
                  </a:lnTo>
                  <a:lnTo>
                    <a:pt x="17796" y="122488"/>
                  </a:lnTo>
                  <a:lnTo>
                    <a:pt x="18212" y="122529"/>
                  </a:lnTo>
                  <a:lnTo>
                    <a:pt x="58521" y="122529"/>
                  </a:lnTo>
                  <a:lnTo>
                    <a:pt x="59082" y="119016"/>
                  </a:lnTo>
                  <a:lnTo>
                    <a:pt x="59269" y="117914"/>
                  </a:lnTo>
                  <a:lnTo>
                    <a:pt x="58043" y="117831"/>
                  </a:lnTo>
                  <a:lnTo>
                    <a:pt x="58458" y="114151"/>
                  </a:lnTo>
                  <a:lnTo>
                    <a:pt x="58937" y="110077"/>
                  </a:lnTo>
                  <a:lnTo>
                    <a:pt x="59560" y="104984"/>
                  </a:lnTo>
                  <a:lnTo>
                    <a:pt x="43116" y="104984"/>
                  </a:lnTo>
                  <a:lnTo>
                    <a:pt x="38481" y="109973"/>
                  </a:lnTo>
                  <a:lnTo>
                    <a:pt x="38127" y="104984"/>
                  </a:lnTo>
                  <a:lnTo>
                    <a:pt x="33907" y="104984"/>
                  </a:lnTo>
                  <a:lnTo>
                    <a:pt x="33720" y="104963"/>
                  </a:lnTo>
                  <a:lnTo>
                    <a:pt x="33554" y="104921"/>
                  </a:lnTo>
                  <a:lnTo>
                    <a:pt x="33408" y="104859"/>
                  </a:lnTo>
                  <a:lnTo>
                    <a:pt x="33242" y="104776"/>
                  </a:lnTo>
                  <a:lnTo>
                    <a:pt x="33096" y="104692"/>
                  </a:lnTo>
                  <a:lnTo>
                    <a:pt x="32972" y="104609"/>
                  </a:lnTo>
                  <a:lnTo>
                    <a:pt x="32847" y="104485"/>
                  </a:lnTo>
                  <a:lnTo>
                    <a:pt x="32722" y="104381"/>
                  </a:lnTo>
                  <a:lnTo>
                    <a:pt x="32618" y="104235"/>
                  </a:lnTo>
                  <a:lnTo>
                    <a:pt x="32535" y="104110"/>
                  </a:lnTo>
                  <a:lnTo>
                    <a:pt x="32452" y="103965"/>
                  </a:lnTo>
                  <a:lnTo>
                    <a:pt x="32369" y="103799"/>
                  </a:lnTo>
                  <a:lnTo>
                    <a:pt x="32327" y="103632"/>
                  </a:lnTo>
                  <a:lnTo>
                    <a:pt x="32286" y="103466"/>
                  </a:lnTo>
                  <a:lnTo>
                    <a:pt x="32265" y="103300"/>
                  </a:lnTo>
                  <a:lnTo>
                    <a:pt x="31745" y="95629"/>
                  </a:lnTo>
                  <a:lnTo>
                    <a:pt x="30165" y="96772"/>
                  </a:lnTo>
                  <a:lnTo>
                    <a:pt x="29250" y="95649"/>
                  </a:lnTo>
                  <a:lnTo>
                    <a:pt x="25238" y="98539"/>
                  </a:lnTo>
                  <a:lnTo>
                    <a:pt x="23035" y="95816"/>
                  </a:lnTo>
                  <a:lnTo>
                    <a:pt x="26215" y="93529"/>
                  </a:lnTo>
                  <a:lnTo>
                    <a:pt x="27047" y="92926"/>
                  </a:lnTo>
                  <a:lnTo>
                    <a:pt x="26132" y="91803"/>
                  </a:lnTo>
                  <a:lnTo>
                    <a:pt x="27525" y="90390"/>
                  </a:lnTo>
                  <a:lnTo>
                    <a:pt x="31142" y="86689"/>
                  </a:lnTo>
                  <a:lnTo>
                    <a:pt x="31038" y="85255"/>
                  </a:lnTo>
                  <a:lnTo>
                    <a:pt x="31038" y="85110"/>
                  </a:lnTo>
                  <a:lnTo>
                    <a:pt x="31038" y="84964"/>
                  </a:lnTo>
                  <a:lnTo>
                    <a:pt x="31059" y="84798"/>
                  </a:lnTo>
                  <a:lnTo>
                    <a:pt x="31101" y="84652"/>
                  </a:lnTo>
                  <a:lnTo>
                    <a:pt x="31163" y="84507"/>
                  </a:lnTo>
                  <a:lnTo>
                    <a:pt x="31225" y="84382"/>
                  </a:lnTo>
                  <a:lnTo>
                    <a:pt x="31308" y="84257"/>
                  </a:lnTo>
                  <a:lnTo>
                    <a:pt x="31392" y="84132"/>
                  </a:lnTo>
                  <a:lnTo>
                    <a:pt x="31496" y="84029"/>
                  </a:lnTo>
                  <a:lnTo>
                    <a:pt x="31620" y="83925"/>
                  </a:lnTo>
                  <a:lnTo>
                    <a:pt x="31724" y="83841"/>
                  </a:lnTo>
                  <a:lnTo>
                    <a:pt x="31870" y="83758"/>
                  </a:lnTo>
                  <a:lnTo>
                    <a:pt x="31994" y="83696"/>
                  </a:lnTo>
                  <a:lnTo>
                    <a:pt x="32140" y="83634"/>
                  </a:lnTo>
                  <a:lnTo>
                    <a:pt x="32286" y="83592"/>
                  </a:lnTo>
                  <a:lnTo>
                    <a:pt x="32452" y="83571"/>
                  </a:lnTo>
                  <a:lnTo>
                    <a:pt x="34156" y="83571"/>
                  </a:lnTo>
                  <a:lnTo>
                    <a:pt x="36256" y="81388"/>
                  </a:lnTo>
                  <a:lnTo>
                    <a:pt x="38418" y="79102"/>
                  </a:lnTo>
                  <a:lnTo>
                    <a:pt x="40601" y="76773"/>
                  </a:lnTo>
                  <a:lnTo>
                    <a:pt x="42763" y="74424"/>
                  </a:lnTo>
                  <a:lnTo>
                    <a:pt x="44821" y="72158"/>
                  </a:lnTo>
                  <a:lnTo>
                    <a:pt x="46734" y="69975"/>
                  </a:lnTo>
                  <a:lnTo>
                    <a:pt x="47628" y="68936"/>
                  </a:lnTo>
                  <a:lnTo>
                    <a:pt x="48459" y="67959"/>
                  </a:lnTo>
                  <a:lnTo>
                    <a:pt x="49228" y="67023"/>
                  </a:lnTo>
                  <a:lnTo>
                    <a:pt x="49935" y="66129"/>
                  </a:lnTo>
                  <a:lnTo>
                    <a:pt x="53719" y="54176"/>
                  </a:lnTo>
                  <a:lnTo>
                    <a:pt x="53074" y="54716"/>
                  </a:lnTo>
                  <a:lnTo>
                    <a:pt x="52388" y="55236"/>
                  </a:lnTo>
                  <a:lnTo>
                    <a:pt x="51681" y="55714"/>
                  </a:lnTo>
                  <a:lnTo>
                    <a:pt x="50975" y="56151"/>
                  </a:lnTo>
                  <a:lnTo>
                    <a:pt x="50226" y="56567"/>
                  </a:lnTo>
                  <a:lnTo>
                    <a:pt x="49478" y="56941"/>
                  </a:lnTo>
                  <a:lnTo>
                    <a:pt x="48709" y="57273"/>
                  </a:lnTo>
                  <a:lnTo>
                    <a:pt x="47919" y="57585"/>
                  </a:lnTo>
                  <a:lnTo>
                    <a:pt x="47129" y="57835"/>
                  </a:lnTo>
                  <a:lnTo>
                    <a:pt x="46318" y="58084"/>
                  </a:lnTo>
                  <a:lnTo>
                    <a:pt x="45507" y="58271"/>
                  </a:lnTo>
                  <a:lnTo>
                    <a:pt x="44676" y="58438"/>
                  </a:lnTo>
                  <a:lnTo>
                    <a:pt x="43823" y="58562"/>
                  </a:lnTo>
                  <a:lnTo>
                    <a:pt x="42992" y="58646"/>
                  </a:lnTo>
                  <a:lnTo>
                    <a:pt x="42139" y="58687"/>
                  </a:lnTo>
                  <a:lnTo>
                    <a:pt x="41266" y="58708"/>
                  </a:lnTo>
                  <a:lnTo>
                    <a:pt x="40767" y="58708"/>
                  </a:lnTo>
                  <a:lnTo>
                    <a:pt x="40248" y="58687"/>
                  </a:lnTo>
                  <a:lnTo>
                    <a:pt x="39728" y="58646"/>
                  </a:lnTo>
                  <a:lnTo>
                    <a:pt x="39208" y="58604"/>
                  </a:lnTo>
                  <a:lnTo>
                    <a:pt x="38688" y="58562"/>
                  </a:lnTo>
                  <a:lnTo>
                    <a:pt x="38169" y="58479"/>
                  </a:lnTo>
                  <a:lnTo>
                    <a:pt x="37649" y="58396"/>
                  </a:lnTo>
                  <a:lnTo>
                    <a:pt x="37129" y="58313"/>
                  </a:lnTo>
                  <a:lnTo>
                    <a:pt x="36610" y="58188"/>
                  </a:lnTo>
                  <a:lnTo>
                    <a:pt x="36090" y="58084"/>
                  </a:lnTo>
                  <a:lnTo>
                    <a:pt x="35570" y="57939"/>
                  </a:lnTo>
                  <a:lnTo>
                    <a:pt x="35050" y="57793"/>
                  </a:lnTo>
                  <a:lnTo>
                    <a:pt x="34551" y="57627"/>
                  </a:lnTo>
                  <a:lnTo>
                    <a:pt x="34032" y="57461"/>
                  </a:lnTo>
                  <a:lnTo>
                    <a:pt x="33533" y="57273"/>
                  </a:lnTo>
                  <a:lnTo>
                    <a:pt x="33013" y="57086"/>
                  </a:lnTo>
                  <a:lnTo>
                    <a:pt x="32514" y="56878"/>
                  </a:lnTo>
                  <a:lnTo>
                    <a:pt x="32015" y="56650"/>
                  </a:lnTo>
                  <a:lnTo>
                    <a:pt x="31516" y="56421"/>
                  </a:lnTo>
                  <a:lnTo>
                    <a:pt x="31017" y="56172"/>
                  </a:lnTo>
                  <a:lnTo>
                    <a:pt x="30539" y="55901"/>
                  </a:lnTo>
                  <a:lnTo>
                    <a:pt x="30040" y="55631"/>
                  </a:lnTo>
                  <a:lnTo>
                    <a:pt x="29562" y="55361"/>
                  </a:lnTo>
                  <a:lnTo>
                    <a:pt x="29084" y="55049"/>
                  </a:lnTo>
                  <a:lnTo>
                    <a:pt x="28606" y="54737"/>
                  </a:lnTo>
                  <a:lnTo>
                    <a:pt x="28149" y="54425"/>
                  </a:lnTo>
                  <a:lnTo>
                    <a:pt x="27691" y="54093"/>
                  </a:lnTo>
                  <a:lnTo>
                    <a:pt x="27234" y="53739"/>
                  </a:lnTo>
                  <a:lnTo>
                    <a:pt x="26777" y="53365"/>
                  </a:lnTo>
                  <a:lnTo>
                    <a:pt x="26340" y="53012"/>
                  </a:lnTo>
                  <a:lnTo>
                    <a:pt x="25903" y="52617"/>
                  </a:lnTo>
                  <a:lnTo>
                    <a:pt x="25467" y="52222"/>
                  </a:lnTo>
                  <a:lnTo>
                    <a:pt x="25051" y="51827"/>
                  </a:lnTo>
                  <a:lnTo>
                    <a:pt x="24656" y="51432"/>
                  </a:lnTo>
                  <a:lnTo>
                    <a:pt x="24282" y="51016"/>
                  </a:lnTo>
                  <a:lnTo>
                    <a:pt x="23908" y="50600"/>
                  </a:lnTo>
                  <a:lnTo>
                    <a:pt x="23533" y="50185"/>
                  </a:lnTo>
                  <a:lnTo>
                    <a:pt x="23201" y="49748"/>
                  </a:lnTo>
                  <a:lnTo>
                    <a:pt x="22515" y="48896"/>
                  </a:lnTo>
                  <a:lnTo>
                    <a:pt x="21912" y="48002"/>
                  </a:lnTo>
                  <a:lnTo>
                    <a:pt x="21330" y="47087"/>
                  </a:lnTo>
                  <a:lnTo>
                    <a:pt x="20789" y="46172"/>
                  </a:lnTo>
                  <a:lnTo>
                    <a:pt x="20311" y="45216"/>
                  </a:lnTo>
                  <a:lnTo>
                    <a:pt x="19875" y="44281"/>
                  </a:lnTo>
                  <a:lnTo>
                    <a:pt x="19500" y="43303"/>
                  </a:lnTo>
                  <a:lnTo>
                    <a:pt x="19147" y="42326"/>
                  </a:lnTo>
                  <a:lnTo>
                    <a:pt x="18856" y="41349"/>
                  </a:lnTo>
                  <a:lnTo>
                    <a:pt x="18607" y="40351"/>
                  </a:lnTo>
                  <a:lnTo>
                    <a:pt x="18399" y="39374"/>
                  </a:lnTo>
                  <a:lnTo>
                    <a:pt x="18253" y="38377"/>
                  </a:lnTo>
                  <a:lnTo>
                    <a:pt x="18128" y="37379"/>
                  </a:lnTo>
                  <a:lnTo>
                    <a:pt x="18087" y="36381"/>
                  </a:lnTo>
                  <a:lnTo>
                    <a:pt x="18066" y="35383"/>
                  </a:lnTo>
                  <a:lnTo>
                    <a:pt x="18108" y="34406"/>
                  </a:lnTo>
                  <a:lnTo>
                    <a:pt x="18191" y="33429"/>
                  </a:lnTo>
                  <a:lnTo>
                    <a:pt x="18316" y="32452"/>
                  </a:lnTo>
                  <a:lnTo>
                    <a:pt x="18503" y="31495"/>
                  </a:lnTo>
                  <a:lnTo>
                    <a:pt x="18607" y="31017"/>
                  </a:lnTo>
                  <a:lnTo>
                    <a:pt x="18731" y="30539"/>
                  </a:lnTo>
                  <a:lnTo>
                    <a:pt x="18856" y="30061"/>
                  </a:lnTo>
                  <a:lnTo>
                    <a:pt x="19002" y="29604"/>
                  </a:lnTo>
                  <a:lnTo>
                    <a:pt x="19168" y="29146"/>
                  </a:lnTo>
                  <a:lnTo>
                    <a:pt x="19334" y="28689"/>
                  </a:lnTo>
                  <a:lnTo>
                    <a:pt x="19521" y="28232"/>
                  </a:lnTo>
                  <a:lnTo>
                    <a:pt x="19708" y="27795"/>
                  </a:lnTo>
                  <a:lnTo>
                    <a:pt x="19916" y="27338"/>
                  </a:lnTo>
                  <a:lnTo>
                    <a:pt x="20145" y="26901"/>
                  </a:lnTo>
                  <a:lnTo>
                    <a:pt x="20374" y="26465"/>
                  </a:lnTo>
                  <a:lnTo>
                    <a:pt x="20602" y="26049"/>
                  </a:lnTo>
                  <a:lnTo>
                    <a:pt x="20873" y="25633"/>
                  </a:lnTo>
                  <a:lnTo>
                    <a:pt x="21143" y="25217"/>
                  </a:lnTo>
                  <a:lnTo>
                    <a:pt x="21413" y="24802"/>
                  </a:lnTo>
                  <a:lnTo>
                    <a:pt x="21704" y="24407"/>
                  </a:lnTo>
                  <a:lnTo>
                    <a:pt x="22016" y="24012"/>
                  </a:lnTo>
                  <a:lnTo>
                    <a:pt x="22328" y="23617"/>
                  </a:lnTo>
                  <a:lnTo>
                    <a:pt x="22660" y="23242"/>
                  </a:lnTo>
                  <a:lnTo>
                    <a:pt x="23014" y="22868"/>
                  </a:lnTo>
                  <a:lnTo>
                    <a:pt x="23658" y="22203"/>
                  </a:lnTo>
                  <a:lnTo>
                    <a:pt x="24365" y="21579"/>
                  </a:lnTo>
                  <a:lnTo>
                    <a:pt x="25072" y="20997"/>
                  </a:lnTo>
                  <a:lnTo>
                    <a:pt x="25799" y="20457"/>
                  </a:lnTo>
                  <a:lnTo>
                    <a:pt x="26569" y="19958"/>
                  </a:lnTo>
                  <a:lnTo>
                    <a:pt x="27359" y="19500"/>
                  </a:lnTo>
                  <a:lnTo>
                    <a:pt x="28149" y="19085"/>
                  </a:lnTo>
                  <a:lnTo>
                    <a:pt x="28980" y="18710"/>
                  </a:lnTo>
                  <a:lnTo>
                    <a:pt x="29812" y="18378"/>
                  </a:lnTo>
                  <a:lnTo>
                    <a:pt x="30664" y="18087"/>
                  </a:lnTo>
                  <a:lnTo>
                    <a:pt x="31537" y="17837"/>
                  </a:lnTo>
                  <a:lnTo>
                    <a:pt x="32410" y="17629"/>
                  </a:lnTo>
                  <a:lnTo>
                    <a:pt x="33304" y="17463"/>
                  </a:lnTo>
                  <a:lnTo>
                    <a:pt x="34198" y="17338"/>
                  </a:lnTo>
                  <a:lnTo>
                    <a:pt x="35113" y="17234"/>
                  </a:lnTo>
                  <a:lnTo>
                    <a:pt x="36027" y="17193"/>
                  </a:lnTo>
                  <a:lnTo>
                    <a:pt x="36090" y="16860"/>
                  </a:lnTo>
                  <a:lnTo>
                    <a:pt x="36194" y="16548"/>
                  </a:lnTo>
                  <a:lnTo>
                    <a:pt x="36298" y="16257"/>
                  </a:lnTo>
                  <a:lnTo>
                    <a:pt x="36443" y="15966"/>
                  </a:lnTo>
                  <a:lnTo>
                    <a:pt x="36610" y="15675"/>
                  </a:lnTo>
                  <a:lnTo>
                    <a:pt x="36797" y="15405"/>
                  </a:lnTo>
                  <a:lnTo>
                    <a:pt x="37005" y="15176"/>
                  </a:lnTo>
                  <a:lnTo>
                    <a:pt x="37233" y="14948"/>
                  </a:lnTo>
                  <a:lnTo>
                    <a:pt x="37483" y="14740"/>
                  </a:lnTo>
                  <a:lnTo>
                    <a:pt x="37732" y="14553"/>
                  </a:lnTo>
                  <a:lnTo>
                    <a:pt x="38023" y="14386"/>
                  </a:lnTo>
                  <a:lnTo>
                    <a:pt x="38314" y="14241"/>
                  </a:lnTo>
                  <a:lnTo>
                    <a:pt x="38626" y="14116"/>
                  </a:lnTo>
                  <a:lnTo>
                    <a:pt x="38938" y="14033"/>
                  </a:lnTo>
                  <a:lnTo>
                    <a:pt x="39271" y="13971"/>
                  </a:lnTo>
                  <a:lnTo>
                    <a:pt x="39624" y="13929"/>
                  </a:lnTo>
                  <a:lnTo>
                    <a:pt x="39624" y="13680"/>
                  </a:lnTo>
                  <a:lnTo>
                    <a:pt x="39645" y="13430"/>
                  </a:lnTo>
                  <a:lnTo>
                    <a:pt x="39728" y="12952"/>
                  </a:lnTo>
                  <a:lnTo>
                    <a:pt x="39853" y="12474"/>
                  </a:lnTo>
                  <a:lnTo>
                    <a:pt x="40019" y="12037"/>
                  </a:lnTo>
                  <a:lnTo>
                    <a:pt x="40227" y="11601"/>
                  </a:lnTo>
                  <a:lnTo>
                    <a:pt x="40476" y="11206"/>
                  </a:lnTo>
                  <a:lnTo>
                    <a:pt x="40767" y="10832"/>
                  </a:lnTo>
                  <a:lnTo>
                    <a:pt x="41079" y="10499"/>
                  </a:lnTo>
                  <a:lnTo>
                    <a:pt x="41433" y="10187"/>
                  </a:lnTo>
                  <a:lnTo>
                    <a:pt x="41807" y="9896"/>
                  </a:lnTo>
                  <a:lnTo>
                    <a:pt x="42222" y="9667"/>
                  </a:lnTo>
                  <a:lnTo>
                    <a:pt x="42638" y="9459"/>
                  </a:lnTo>
                  <a:lnTo>
                    <a:pt x="43096" y="9293"/>
                  </a:lnTo>
                  <a:lnTo>
                    <a:pt x="43553" y="9168"/>
                  </a:lnTo>
                  <a:lnTo>
                    <a:pt x="44052" y="9106"/>
                  </a:lnTo>
                  <a:lnTo>
                    <a:pt x="44301" y="9085"/>
                  </a:lnTo>
                  <a:lnTo>
                    <a:pt x="45008" y="9085"/>
                  </a:lnTo>
                  <a:lnTo>
                    <a:pt x="45382" y="9148"/>
                  </a:lnTo>
                  <a:lnTo>
                    <a:pt x="45777" y="9210"/>
                  </a:lnTo>
                  <a:lnTo>
                    <a:pt x="46152" y="9293"/>
                  </a:lnTo>
                  <a:lnTo>
                    <a:pt x="46505" y="9418"/>
                  </a:lnTo>
                  <a:lnTo>
                    <a:pt x="46858" y="9563"/>
                  </a:lnTo>
                  <a:lnTo>
                    <a:pt x="47212" y="9730"/>
                  </a:lnTo>
                  <a:lnTo>
                    <a:pt x="47544" y="9917"/>
                  </a:lnTo>
                  <a:lnTo>
                    <a:pt x="47856" y="10104"/>
                  </a:lnTo>
                  <a:lnTo>
                    <a:pt x="48168" y="10333"/>
                  </a:lnTo>
                  <a:lnTo>
                    <a:pt x="48459" y="10582"/>
                  </a:lnTo>
                  <a:lnTo>
                    <a:pt x="48729" y="10852"/>
                  </a:lnTo>
                  <a:lnTo>
                    <a:pt x="48979" y="11143"/>
                  </a:lnTo>
                  <a:lnTo>
                    <a:pt x="49228" y="11434"/>
                  </a:lnTo>
                  <a:lnTo>
                    <a:pt x="49436" y="11767"/>
                  </a:lnTo>
                  <a:lnTo>
                    <a:pt x="49644" y="12100"/>
                  </a:lnTo>
                  <a:lnTo>
                    <a:pt x="50018" y="11996"/>
                  </a:lnTo>
                  <a:lnTo>
                    <a:pt x="50413" y="11913"/>
                  </a:lnTo>
                  <a:lnTo>
                    <a:pt x="50787" y="11871"/>
                  </a:lnTo>
                  <a:lnTo>
                    <a:pt x="51577" y="11871"/>
                  </a:lnTo>
                  <a:lnTo>
                    <a:pt x="51972" y="11933"/>
                  </a:lnTo>
                  <a:lnTo>
                    <a:pt x="52347" y="11996"/>
                  </a:lnTo>
                  <a:lnTo>
                    <a:pt x="52721" y="12100"/>
                  </a:lnTo>
                  <a:lnTo>
                    <a:pt x="53074" y="12204"/>
                  </a:lnTo>
                  <a:lnTo>
                    <a:pt x="53428" y="12349"/>
                  </a:lnTo>
                  <a:lnTo>
                    <a:pt x="53760" y="12515"/>
                  </a:lnTo>
                  <a:lnTo>
                    <a:pt x="54093" y="12703"/>
                  </a:lnTo>
                  <a:lnTo>
                    <a:pt x="54405" y="12910"/>
                  </a:lnTo>
                  <a:lnTo>
                    <a:pt x="54716" y="13139"/>
                  </a:lnTo>
                  <a:lnTo>
                    <a:pt x="55008" y="13389"/>
                  </a:lnTo>
                  <a:lnTo>
                    <a:pt x="55257" y="13659"/>
                  </a:lnTo>
                  <a:lnTo>
                    <a:pt x="55527" y="13950"/>
                  </a:lnTo>
                  <a:lnTo>
                    <a:pt x="55756" y="14262"/>
                  </a:lnTo>
                  <a:lnTo>
                    <a:pt x="55964" y="14574"/>
                  </a:lnTo>
                  <a:lnTo>
                    <a:pt x="56151" y="14927"/>
                  </a:lnTo>
                  <a:lnTo>
                    <a:pt x="56421" y="14927"/>
                  </a:lnTo>
                  <a:lnTo>
                    <a:pt x="56442" y="14885"/>
                  </a:lnTo>
                  <a:lnTo>
                    <a:pt x="56504" y="14781"/>
                  </a:lnTo>
                  <a:lnTo>
                    <a:pt x="57086" y="13929"/>
                  </a:lnTo>
                  <a:lnTo>
                    <a:pt x="57668" y="13139"/>
                  </a:lnTo>
                  <a:lnTo>
                    <a:pt x="58271" y="12349"/>
                  </a:lnTo>
                  <a:lnTo>
                    <a:pt x="58874" y="11580"/>
                  </a:lnTo>
                  <a:lnTo>
                    <a:pt x="59498" y="10832"/>
                  </a:lnTo>
                  <a:lnTo>
                    <a:pt x="60142" y="10083"/>
                  </a:lnTo>
                  <a:lnTo>
                    <a:pt x="60808" y="9356"/>
                  </a:lnTo>
                  <a:lnTo>
                    <a:pt x="61473" y="8628"/>
                  </a:lnTo>
                  <a:lnTo>
                    <a:pt x="62159" y="7942"/>
                  </a:lnTo>
                  <a:lnTo>
                    <a:pt x="63032" y="7069"/>
                  </a:lnTo>
                  <a:lnTo>
                    <a:pt x="62990" y="6653"/>
                  </a:lnTo>
                  <a:lnTo>
                    <a:pt x="62949" y="6237"/>
                  </a:lnTo>
                  <a:lnTo>
                    <a:pt x="62845" y="5821"/>
                  </a:lnTo>
                  <a:lnTo>
                    <a:pt x="62720" y="5447"/>
                  </a:lnTo>
                  <a:lnTo>
                    <a:pt x="62554" y="5073"/>
                  </a:lnTo>
                  <a:lnTo>
                    <a:pt x="62367" y="4720"/>
                  </a:lnTo>
                  <a:lnTo>
                    <a:pt x="62138" y="4387"/>
                  </a:lnTo>
                  <a:lnTo>
                    <a:pt x="61889" y="4075"/>
                  </a:lnTo>
                  <a:lnTo>
                    <a:pt x="61598" y="3784"/>
                  </a:lnTo>
                  <a:lnTo>
                    <a:pt x="61307" y="3535"/>
                  </a:lnTo>
                  <a:lnTo>
                    <a:pt x="60974" y="3306"/>
                  </a:lnTo>
                  <a:lnTo>
                    <a:pt x="60641" y="3098"/>
                  </a:lnTo>
                  <a:lnTo>
                    <a:pt x="60267" y="2932"/>
                  </a:lnTo>
                  <a:lnTo>
                    <a:pt x="59893" y="2786"/>
                  </a:lnTo>
                  <a:lnTo>
                    <a:pt x="59498" y="2682"/>
                  </a:lnTo>
                  <a:lnTo>
                    <a:pt x="59082" y="2620"/>
                  </a:lnTo>
                  <a:lnTo>
                    <a:pt x="58666" y="2578"/>
                  </a:lnTo>
                  <a:close/>
                  <a:moveTo>
                    <a:pt x="69102" y="97541"/>
                  </a:moveTo>
                  <a:lnTo>
                    <a:pt x="65880" y="111927"/>
                  </a:lnTo>
                  <a:lnTo>
                    <a:pt x="64446" y="118309"/>
                  </a:lnTo>
                  <a:lnTo>
                    <a:pt x="62720" y="118184"/>
                  </a:lnTo>
                  <a:lnTo>
                    <a:pt x="62013" y="122529"/>
                  </a:lnTo>
                  <a:lnTo>
                    <a:pt x="67148" y="122529"/>
                  </a:lnTo>
                  <a:lnTo>
                    <a:pt x="67481" y="122508"/>
                  </a:lnTo>
                  <a:lnTo>
                    <a:pt x="67813" y="122467"/>
                  </a:lnTo>
                  <a:lnTo>
                    <a:pt x="68146" y="122384"/>
                  </a:lnTo>
                  <a:lnTo>
                    <a:pt x="68458" y="122259"/>
                  </a:lnTo>
                  <a:lnTo>
                    <a:pt x="68749" y="122134"/>
                  </a:lnTo>
                  <a:lnTo>
                    <a:pt x="69019" y="121968"/>
                  </a:lnTo>
                  <a:lnTo>
                    <a:pt x="69289" y="121760"/>
                  </a:lnTo>
                  <a:lnTo>
                    <a:pt x="69518" y="121552"/>
                  </a:lnTo>
                  <a:lnTo>
                    <a:pt x="69747" y="121323"/>
                  </a:lnTo>
                  <a:lnTo>
                    <a:pt x="69955" y="121053"/>
                  </a:lnTo>
                  <a:lnTo>
                    <a:pt x="70121" y="120783"/>
                  </a:lnTo>
                  <a:lnTo>
                    <a:pt x="70266" y="120492"/>
                  </a:lnTo>
                  <a:lnTo>
                    <a:pt x="70370" y="120180"/>
                  </a:lnTo>
                  <a:lnTo>
                    <a:pt x="70474" y="119868"/>
                  </a:lnTo>
                  <a:lnTo>
                    <a:pt x="70516" y="119515"/>
                  </a:lnTo>
                  <a:lnTo>
                    <a:pt x="70557" y="119182"/>
                  </a:lnTo>
                  <a:lnTo>
                    <a:pt x="70537" y="118808"/>
                  </a:lnTo>
                  <a:lnTo>
                    <a:pt x="69102" y="97541"/>
                  </a:lnTo>
                  <a:close/>
                  <a:moveTo>
                    <a:pt x="5697" y="1"/>
                  </a:moveTo>
                  <a:lnTo>
                    <a:pt x="5406" y="42"/>
                  </a:lnTo>
                  <a:lnTo>
                    <a:pt x="5094" y="63"/>
                  </a:lnTo>
                  <a:lnTo>
                    <a:pt x="4803" y="125"/>
                  </a:lnTo>
                  <a:lnTo>
                    <a:pt x="4512" y="188"/>
                  </a:lnTo>
                  <a:lnTo>
                    <a:pt x="4242" y="271"/>
                  </a:lnTo>
                  <a:lnTo>
                    <a:pt x="3951" y="354"/>
                  </a:lnTo>
                  <a:lnTo>
                    <a:pt x="3680" y="458"/>
                  </a:lnTo>
                  <a:lnTo>
                    <a:pt x="3431" y="583"/>
                  </a:lnTo>
                  <a:lnTo>
                    <a:pt x="3161" y="707"/>
                  </a:lnTo>
                  <a:lnTo>
                    <a:pt x="2911" y="853"/>
                  </a:lnTo>
                  <a:lnTo>
                    <a:pt x="2662" y="1019"/>
                  </a:lnTo>
                  <a:lnTo>
                    <a:pt x="2433" y="1186"/>
                  </a:lnTo>
                  <a:lnTo>
                    <a:pt x="2204" y="1352"/>
                  </a:lnTo>
                  <a:lnTo>
                    <a:pt x="1996" y="1539"/>
                  </a:lnTo>
                  <a:lnTo>
                    <a:pt x="1789" y="1747"/>
                  </a:lnTo>
                  <a:lnTo>
                    <a:pt x="1581" y="1934"/>
                  </a:lnTo>
                  <a:lnTo>
                    <a:pt x="1394" y="2163"/>
                  </a:lnTo>
                  <a:lnTo>
                    <a:pt x="1227" y="2391"/>
                  </a:lnTo>
                  <a:lnTo>
                    <a:pt x="1061" y="2620"/>
                  </a:lnTo>
                  <a:lnTo>
                    <a:pt x="895" y="2849"/>
                  </a:lnTo>
                  <a:lnTo>
                    <a:pt x="749" y="3098"/>
                  </a:lnTo>
                  <a:lnTo>
                    <a:pt x="624" y="3368"/>
                  </a:lnTo>
                  <a:lnTo>
                    <a:pt x="500" y="3618"/>
                  </a:lnTo>
                  <a:lnTo>
                    <a:pt x="375" y="3888"/>
                  </a:lnTo>
                  <a:lnTo>
                    <a:pt x="292" y="4179"/>
                  </a:lnTo>
                  <a:lnTo>
                    <a:pt x="209" y="4449"/>
                  </a:lnTo>
                  <a:lnTo>
                    <a:pt x="146" y="4740"/>
                  </a:lnTo>
                  <a:lnTo>
                    <a:pt x="84" y="5031"/>
                  </a:lnTo>
                  <a:lnTo>
                    <a:pt x="42" y="5343"/>
                  </a:lnTo>
                  <a:lnTo>
                    <a:pt x="21" y="5634"/>
                  </a:lnTo>
                  <a:lnTo>
                    <a:pt x="1" y="5946"/>
                  </a:lnTo>
                  <a:lnTo>
                    <a:pt x="1" y="6009"/>
                  </a:lnTo>
                  <a:lnTo>
                    <a:pt x="21" y="6466"/>
                  </a:lnTo>
                  <a:lnTo>
                    <a:pt x="7568" y="118642"/>
                  </a:lnTo>
                  <a:lnTo>
                    <a:pt x="7589" y="118974"/>
                  </a:lnTo>
                  <a:lnTo>
                    <a:pt x="7651" y="119307"/>
                  </a:lnTo>
                  <a:lnTo>
                    <a:pt x="7713" y="119640"/>
                  </a:lnTo>
                  <a:lnTo>
                    <a:pt x="7796" y="119951"/>
                  </a:lnTo>
                  <a:lnTo>
                    <a:pt x="7880" y="120263"/>
                  </a:lnTo>
                  <a:lnTo>
                    <a:pt x="8004" y="120575"/>
                  </a:lnTo>
                  <a:lnTo>
                    <a:pt x="8129" y="120866"/>
                  </a:lnTo>
                  <a:lnTo>
                    <a:pt x="8254" y="121178"/>
                  </a:lnTo>
                  <a:lnTo>
                    <a:pt x="8399" y="121448"/>
                  </a:lnTo>
                  <a:lnTo>
                    <a:pt x="8566" y="121739"/>
                  </a:lnTo>
                  <a:lnTo>
                    <a:pt x="8732" y="122009"/>
                  </a:lnTo>
                  <a:lnTo>
                    <a:pt x="8919" y="122259"/>
                  </a:lnTo>
                  <a:lnTo>
                    <a:pt x="9127" y="122508"/>
                  </a:lnTo>
                  <a:lnTo>
                    <a:pt x="9335" y="122758"/>
                  </a:lnTo>
                  <a:lnTo>
                    <a:pt x="9543" y="122987"/>
                  </a:lnTo>
                  <a:lnTo>
                    <a:pt x="9771" y="123215"/>
                  </a:lnTo>
                  <a:lnTo>
                    <a:pt x="10000" y="123423"/>
                  </a:lnTo>
                  <a:lnTo>
                    <a:pt x="10250" y="123631"/>
                  </a:lnTo>
                  <a:lnTo>
                    <a:pt x="10520" y="123818"/>
                  </a:lnTo>
                  <a:lnTo>
                    <a:pt x="10769" y="124005"/>
                  </a:lnTo>
                  <a:lnTo>
                    <a:pt x="11039" y="124171"/>
                  </a:lnTo>
                  <a:lnTo>
                    <a:pt x="11331" y="124317"/>
                  </a:lnTo>
                  <a:lnTo>
                    <a:pt x="11622" y="124463"/>
                  </a:lnTo>
                  <a:lnTo>
                    <a:pt x="11913" y="124587"/>
                  </a:lnTo>
                  <a:lnTo>
                    <a:pt x="12204" y="124712"/>
                  </a:lnTo>
                  <a:lnTo>
                    <a:pt x="12515" y="124816"/>
                  </a:lnTo>
                  <a:lnTo>
                    <a:pt x="12827" y="124899"/>
                  </a:lnTo>
                  <a:lnTo>
                    <a:pt x="13160" y="124982"/>
                  </a:lnTo>
                  <a:lnTo>
                    <a:pt x="13472" y="125024"/>
                  </a:lnTo>
                  <a:lnTo>
                    <a:pt x="13804" y="125086"/>
                  </a:lnTo>
                  <a:lnTo>
                    <a:pt x="14137" y="125107"/>
                  </a:lnTo>
                  <a:lnTo>
                    <a:pt x="14490" y="125128"/>
                  </a:lnTo>
                  <a:lnTo>
                    <a:pt x="67148" y="125128"/>
                  </a:lnTo>
                  <a:lnTo>
                    <a:pt x="67460" y="125107"/>
                  </a:lnTo>
                  <a:lnTo>
                    <a:pt x="67751" y="125086"/>
                  </a:lnTo>
                  <a:lnTo>
                    <a:pt x="68063" y="125045"/>
                  </a:lnTo>
                  <a:lnTo>
                    <a:pt x="68354" y="125003"/>
                  </a:lnTo>
                  <a:lnTo>
                    <a:pt x="68624" y="124941"/>
                  </a:lnTo>
                  <a:lnTo>
                    <a:pt x="68915" y="124858"/>
                  </a:lnTo>
                  <a:lnTo>
                    <a:pt x="69185" y="124754"/>
                  </a:lnTo>
                  <a:lnTo>
                    <a:pt x="69456" y="124650"/>
                  </a:lnTo>
                  <a:lnTo>
                    <a:pt x="69726" y="124546"/>
                  </a:lnTo>
                  <a:lnTo>
                    <a:pt x="69975" y="124400"/>
                  </a:lnTo>
                  <a:lnTo>
                    <a:pt x="70225" y="124255"/>
                  </a:lnTo>
                  <a:lnTo>
                    <a:pt x="70474" y="124109"/>
                  </a:lnTo>
                  <a:lnTo>
                    <a:pt x="70703" y="123943"/>
                  </a:lnTo>
                  <a:lnTo>
                    <a:pt x="70932" y="123776"/>
                  </a:lnTo>
                  <a:lnTo>
                    <a:pt x="71160" y="123589"/>
                  </a:lnTo>
                  <a:lnTo>
                    <a:pt x="71368" y="123382"/>
                  </a:lnTo>
                  <a:lnTo>
                    <a:pt x="71555" y="123174"/>
                  </a:lnTo>
                  <a:lnTo>
                    <a:pt x="71742" y="122966"/>
                  </a:lnTo>
                  <a:lnTo>
                    <a:pt x="71930" y="122737"/>
                  </a:lnTo>
                  <a:lnTo>
                    <a:pt x="72096" y="122508"/>
                  </a:lnTo>
                  <a:lnTo>
                    <a:pt x="72241" y="122280"/>
                  </a:lnTo>
                  <a:lnTo>
                    <a:pt x="72387" y="122030"/>
                  </a:lnTo>
                  <a:lnTo>
                    <a:pt x="72532" y="121760"/>
                  </a:lnTo>
                  <a:lnTo>
                    <a:pt x="72657" y="121511"/>
                  </a:lnTo>
                  <a:lnTo>
                    <a:pt x="72761" y="121240"/>
                  </a:lnTo>
                  <a:lnTo>
                    <a:pt x="72865" y="120949"/>
                  </a:lnTo>
                  <a:lnTo>
                    <a:pt x="72948" y="120679"/>
                  </a:lnTo>
                  <a:lnTo>
                    <a:pt x="73011" y="120388"/>
                  </a:lnTo>
                  <a:lnTo>
                    <a:pt x="73073" y="120097"/>
                  </a:lnTo>
                  <a:lnTo>
                    <a:pt x="73114" y="119806"/>
                  </a:lnTo>
                  <a:lnTo>
                    <a:pt x="73135" y="119494"/>
                  </a:lnTo>
                  <a:lnTo>
                    <a:pt x="73135" y="119182"/>
                  </a:lnTo>
                  <a:lnTo>
                    <a:pt x="73135" y="119120"/>
                  </a:lnTo>
                  <a:lnTo>
                    <a:pt x="73114" y="118642"/>
                  </a:lnTo>
                  <a:lnTo>
                    <a:pt x="71098" y="88519"/>
                  </a:lnTo>
                  <a:lnTo>
                    <a:pt x="69476" y="95899"/>
                  </a:lnTo>
                  <a:lnTo>
                    <a:pt x="71015" y="118787"/>
                  </a:lnTo>
                  <a:lnTo>
                    <a:pt x="71015" y="119203"/>
                  </a:lnTo>
                  <a:lnTo>
                    <a:pt x="70994" y="119577"/>
                  </a:lnTo>
                  <a:lnTo>
                    <a:pt x="70932" y="119951"/>
                  </a:lnTo>
                  <a:lnTo>
                    <a:pt x="70828" y="120326"/>
                  </a:lnTo>
                  <a:lnTo>
                    <a:pt x="70703" y="120679"/>
                  </a:lnTo>
                  <a:lnTo>
                    <a:pt x="70537" y="121012"/>
                  </a:lnTo>
                  <a:lnTo>
                    <a:pt x="70329" y="121344"/>
                  </a:lnTo>
                  <a:lnTo>
                    <a:pt x="70121" y="121635"/>
                  </a:lnTo>
                  <a:lnTo>
                    <a:pt x="69851" y="121906"/>
                  </a:lnTo>
                  <a:lnTo>
                    <a:pt x="69580" y="122155"/>
                  </a:lnTo>
                  <a:lnTo>
                    <a:pt x="69269" y="122384"/>
                  </a:lnTo>
                  <a:lnTo>
                    <a:pt x="68957" y="122571"/>
                  </a:lnTo>
                  <a:lnTo>
                    <a:pt x="68603" y="122737"/>
                  </a:lnTo>
                  <a:lnTo>
                    <a:pt x="68250" y="122862"/>
                  </a:lnTo>
                  <a:lnTo>
                    <a:pt x="67876" y="122945"/>
                  </a:lnTo>
                  <a:lnTo>
                    <a:pt x="67481" y="123007"/>
                  </a:lnTo>
                  <a:lnTo>
                    <a:pt x="61951" y="123007"/>
                  </a:lnTo>
                  <a:lnTo>
                    <a:pt x="61951" y="123028"/>
                  </a:lnTo>
                  <a:lnTo>
                    <a:pt x="61639" y="123007"/>
                  </a:lnTo>
                  <a:lnTo>
                    <a:pt x="18212" y="123007"/>
                  </a:lnTo>
                  <a:lnTo>
                    <a:pt x="17754" y="122987"/>
                  </a:lnTo>
                  <a:lnTo>
                    <a:pt x="17297" y="122903"/>
                  </a:lnTo>
                  <a:lnTo>
                    <a:pt x="16860" y="122779"/>
                  </a:lnTo>
                  <a:lnTo>
                    <a:pt x="16445" y="122633"/>
                  </a:lnTo>
                  <a:lnTo>
                    <a:pt x="16029" y="122446"/>
                  </a:lnTo>
                  <a:lnTo>
                    <a:pt x="15655" y="122217"/>
                  </a:lnTo>
                  <a:lnTo>
                    <a:pt x="15280" y="121968"/>
                  </a:lnTo>
                  <a:lnTo>
                    <a:pt x="14948" y="121677"/>
                  </a:lnTo>
                  <a:lnTo>
                    <a:pt x="14657" y="121365"/>
                  </a:lnTo>
                  <a:lnTo>
                    <a:pt x="14366" y="121012"/>
                  </a:lnTo>
                  <a:lnTo>
                    <a:pt x="14116" y="120658"/>
                  </a:lnTo>
                  <a:lnTo>
                    <a:pt x="13908" y="120263"/>
                  </a:lnTo>
                  <a:lnTo>
                    <a:pt x="13721" y="119847"/>
                  </a:lnTo>
                  <a:lnTo>
                    <a:pt x="13576" y="119411"/>
                  </a:lnTo>
                  <a:lnTo>
                    <a:pt x="13472" y="118974"/>
                  </a:lnTo>
                  <a:lnTo>
                    <a:pt x="13409" y="118517"/>
                  </a:lnTo>
                  <a:lnTo>
                    <a:pt x="5863" y="6341"/>
                  </a:lnTo>
                  <a:lnTo>
                    <a:pt x="5863" y="5946"/>
                  </a:lnTo>
                  <a:lnTo>
                    <a:pt x="5884" y="5572"/>
                  </a:lnTo>
                  <a:lnTo>
                    <a:pt x="5946" y="5177"/>
                  </a:lnTo>
                  <a:lnTo>
                    <a:pt x="6050" y="4824"/>
                  </a:lnTo>
                  <a:lnTo>
                    <a:pt x="6175" y="4470"/>
                  </a:lnTo>
                  <a:lnTo>
                    <a:pt x="6341" y="4138"/>
                  </a:lnTo>
                  <a:lnTo>
                    <a:pt x="6528" y="3805"/>
                  </a:lnTo>
                  <a:lnTo>
                    <a:pt x="6757" y="3514"/>
                  </a:lnTo>
                  <a:lnTo>
                    <a:pt x="7006" y="3244"/>
                  </a:lnTo>
                  <a:lnTo>
                    <a:pt x="7298" y="2994"/>
                  </a:lnTo>
                  <a:lnTo>
                    <a:pt x="7589" y="2766"/>
                  </a:lnTo>
                  <a:lnTo>
                    <a:pt x="7921" y="2578"/>
                  </a:lnTo>
                  <a:lnTo>
                    <a:pt x="8254" y="2412"/>
                  </a:lnTo>
                  <a:lnTo>
                    <a:pt x="8607" y="2287"/>
                  </a:lnTo>
                  <a:lnTo>
                    <a:pt x="9002" y="2204"/>
                  </a:lnTo>
                  <a:lnTo>
                    <a:pt x="9397" y="2142"/>
                  </a:lnTo>
                  <a:lnTo>
                    <a:pt x="9730" y="2121"/>
                  </a:lnTo>
                  <a:lnTo>
                    <a:pt x="58666" y="2121"/>
                  </a:lnTo>
                  <a:lnTo>
                    <a:pt x="59124" y="2163"/>
                  </a:lnTo>
                  <a:lnTo>
                    <a:pt x="59581" y="2246"/>
                  </a:lnTo>
                  <a:lnTo>
                    <a:pt x="60018" y="2350"/>
                  </a:lnTo>
                  <a:lnTo>
                    <a:pt x="60433" y="2516"/>
                  </a:lnTo>
                  <a:lnTo>
                    <a:pt x="60849" y="2703"/>
                  </a:lnTo>
                  <a:lnTo>
                    <a:pt x="61223" y="2932"/>
                  </a:lnTo>
                  <a:lnTo>
                    <a:pt x="61577" y="3181"/>
                  </a:lnTo>
                  <a:lnTo>
                    <a:pt x="61930" y="3472"/>
                  </a:lnTo>
                  <a:lnTo>
                    <a:pt x="62221" y="3784"/>
                  </a:lnTo>
                  <a:lnTo>
                    <a:pt x="62512" y="4117"/>
                  </a:lnTo>
                  <a:lnTo>
                    <a:pt x="62762" y="4491"/>
                  </a:lnTo>
                  <a:lnTo>
                    <a:pt x="62970" y="4886"/>
                  </a:lnTo>
                  <a:lnTo>
                    <a:pt x="63157" y="5281"/>
                  </a:lnTo>
                  <a:lnTo>
                    <a:pt x="63302" y="5718"/>
                  </a:lnTo>
                  <a:lnTo>
                    <a:pt x="63406" y="6175"/>
                  </a:lnTo>
                  <a:lnTo>
                    <a:pt x="63469" y="6632"/>
                  </a:lnTo>
                  <a:lnTo>
                    <a:pt x="64196" y="5946"/>
                  </a:lnTo>
                  <a:lnTo>
                    <a:pt x="64924" y="5260"/>
                  </a:lnTo>
                  <a:lnTo>
                    <a:pt x="65277" y="4928"/>
                  </a:lnTo>
                  <a:lnTo>
                    <a:pt x="65090" y="4408"/>
                  </a:lnTo>
                  <a:lnTo>
                    <a:pt x="64861" y="3909"/>
                  </a:lnTo>
                  <a:lnTo>
                    <a:pt x="64591" y="3410"/>
                  </a:lnTo>
                  <a:lnTo>
                    <a:pt x="64300" y="2973"/>
                  </a:lnTo>
                  <a:lnTo>
                    <a:pt x="63967" y="2537"/>
                  </a:lnTo>
                  <a:lnTo>
                    <a:pt x="63614" y="2142"/>
                  </a:lnTo>
                  <a:lnTo>
                    <a:pt x="63219" y="1768"/>
                  </a:lnTo>
                  <a:lnTo>
                    <a:pt x="62803" y="1414"/>
                  </a:lnTo>
                  <a:lnTo>
                    <a:pt x="62346" y="1102"/>
                  </a:lnTo>
                  <a:lnTo>
                    <a:pt x="61889" y="832"/>
                  </a:lnTo>
                  <a:lnTo>
                    <a:pt x="61390" y="604"/>
                  </a:lnTo>
                  <a:lnTo>
                    <a:pt x="60870" y="396"/>
                  </a:lnTo>
                  <a:lnTo>
                    <a:pt x="60350" y="229"/>
                  </a:lnTo>
                  <a:lnTo>
                    <a:pt x="59810" y="105"/>
                  </a:lnTo>
                  <a:lnTo>
                    <a:pt x="59248" y="42"/>
                  </a:lnTo>
                  <a:lnTo>
                    <a:pt x="58666" y="1"/>
                  </a:lnTo>
                  <a:close/>
                </a:path>
              </a:pathLst>
            </a:custGeom>
            <a:solidFill>
              <a:srgbClr val="94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4"/>
            <p:cNvSpPr/>
            <p:nvPr/>
          </p:nvSpPr>
          <p:spPr>
            <a:xfrm>
              <a:off x="6876461" y="3681630"/>
              <a:ext cx="202623" cy="592552"/>
            </a:xfrm>
            <a:custGeom>
              <a:avLst/>
              <a:gdLst/>
              <a:ahLst/>
              <a:cxnLst/>
              <a:rect l="l" t="t" r="r" b="b"/>
              <a:pathLst>
                <a:path w="8545" h="24989" fill="none" extrusionOk="0">
                  <a:moveTo>
                    <a:pt x="7089" y="0"/>
                  </a:moveTo>
                  <a:lnTo>
                    <a:pt x="7089" y="0"/>
                  </a:lnTo>
                  <a:lnTo>
                    <a:pt x="3867" y="14386"/>
                  </a:lnTo>
                  <a:lnTo>
                    <a:pt x="2433" y="20768"/>
                  </a:lnTo>
                  <a:lnTo>
                    <a:pt x="707" y="20643"/>
                  </a:lnTo>
                  <a:lnTo>
                    <a:pt x="0" y="24988"/>
                  </a:lnTo>
                  <a:lnTo>
                    <a:pt x="5073" y="24988"/>
                  </a:lnTo>
                  <a:lnTo>
                    <a:pt x="5073" y="24988"/>
                  </a:lnTo>
                  <a:lnTo>
                    <a:pt x="5135" y="24988"/>
                  </a:lnTo>
                  <a:lnTo>
                    <a:pt x="5135" y="24988"/>
                  </a:lnTo>
                  <a:lnTo>
                    <a:pt x="5468" y="24967"/>
                  </a:lnTo>
                  <a:lnTo>
                    <a:pt x="5800" y="24926"/>
                  </a:lnTo>
                  <a:lnTo>
                    <a:pt x="6133" y="24843"/>
                  </a:lnTo>
                  <a:lnTo>
                    <a:pt x="6445" y="24718"/>
                  </a:lnTo>
                  <a:lnTo>
                    <a:pt x="6736" y="24593"/>
                  </a:lnTo>
                  <a:lnTo>
                    <a:pt x="7006" y="24427"/>
                  </a:lnTo>
                  <a:lnTo>
                    <a:pt x="7276" y="24219"/>
                  </a:lnTo>
                  <a:lnTo>
                    <a:pt x="7505" y="24011"/>
                  </a:lnTo>
                  <a:lnTo>
                    <a:pt x="7734" y="23782"/>
                  </a:lnTo>
                  <a:lnTo>
                    <a:pt x="7942" y="23512"/>
                  </a:lnTo>
                  <a:lnTo>
                    <a:pt x="8108" y="23242"/>
                  </a:lnTo>
                  <a:lnTo>
                    <a:pt x="8253" y="22951"/>
                  </a:lnTo>
                  <a:lnTo>
                    <a:pt x="8357" y="22639"/>
                  </a:lnTo>
                  <a:lnTo>
                    <a:pt x="8461" y="22327"/>
                  </a:lnTo>
                  <a:lnTo>
                    <a:pt x="8503" y="21974"/>
                  </a:lnTo>
                  <a:lnTo>
                    <a:pt x="8544" y="21641"/>
                  </a:lnTo>
                  <a:lnTo>
                    <a:pt x="8544" y="21641"/>
                  </a:lnTo>
                  <a:lnTo>
                    <a:pt x="8524" y="21267"/>
                  </a:lnTo>
                  <a:lnTo>
                    <a:pt x="708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4"/>
            <p:cNvSpPr/>
            <p:nvPr/>
          </p:nvSpPr>
          <p:spPr>
            <a:xfrm>
              <a:off x="6518577" y="2663204"/>
              <a:ext cx="438254" cy="687212"/>
            </a:xfrm>
            <a:custGeom>
              <a:avLst/>
              <a:gdLst/>
              <a:ahLst/>
              <a:cxnLst/>
              <a:rect l="l" t="t" r="r" b="b"/>
              <a:pathLst>
                <a:path w="18482" h="28981" fill="none" extrusionOk="0">
                  <a:moveTo>
                    <a:pt x="18482" y="1"/>
                  </a:moveTo>
                  <a:lnTo>
                    <a:pt x="18482" y="1"/>
                  </a:lnTo>
                  <a:lnTo>
                    <a:pt x="16985" y="4034"/>
                  </a:lnTo>
                  <a:lnTo>
                    <a:pt x="15551" y="7838"/>
                  </a:lnTo>
                  <a:lnTo>
                    <a:pt x="14220" y="11247"/>
                  </a:lnTo>
                  <a:lnTo>
                    <a:pt x="13617" y="12744"/>
                  </a:lnTo>
                  <a:lnTo>
                    <a:pt x="13056" y="14095"/>
                  </a:lnTo>
                  <a:lnTo>
                    <a:pt x="13056" y="14095"/>
                  </a:lnTo>
                  <a:lnTo>
                    <a:pt x="12890" y="14490"/>
                  </a:lnTo>
                  <a:lnTo>
                    <a:pt x="12682" y="14906"/>
                  </a:lnTo>
                  <a:lnTo>
                    <a:pt x="12474" y="15322"/>
                  </a:lnTo>
                  <a:lnTo>
                    <a:pt x="12224" y="15738"/>
                  </a:lnTo>
                  <a:lnTo>
                    <a:pt x="11975" y="16154"/>
                  </a:lnTo>
                  <a:lnTo>
                    <a:pt x="11684" y="16590"/>
                  </a:lnTo>
                  <a:lnTo>
                    <a:pt x="11081" y="17484"/>
                  </a:lnTo>
                  <a:lnTo>
                    <a:pt x="10416" y="18399"/>
                  </a:lnTo>
                  <a:lnTo>
                    <a:pt x="9667" y="19313"/>
                  </a:lnTo>
                  <a:lnTo>
                    <a:pt x="8878" y="20249"/>
                  </a:lnTo>
                  <a:lnTo>
                    <a:pt x="8046" y="21205"/>
                  </a:lnTo>
                  <a:lnTo>
                    <a:pt x="7152" y="22182"/>
                  </a:lnTo>
                  <a:lnTo>
                    <a:pt x="6217" y="23139"/>
                  </a:lnTo>
                  <a:lnTo>
                    <a:pt x="5239" y="24116"/>
                  </a:lnTo>
                  <a:lnTo>
                    <a:pt x="4242" y="25093"/>
                  </a:lnTo>
                  <a:lnTo>
                    <a:pt x="3202" y="26070"/>
                  </a:lnTo>
                  <a:lnTo>
                    <a:pt x="2163" y="27047"/>
                  </a:lnTo>
                  <a:lnTo>
                    <a:pt x="1082" y="28024"/>
                  </a:lnTo>
                  <a:lnTo>
                    <a:pt x="1" y="28980"/>
                  </a:lnTo>
                  <a:lnTo>
                    <a:pt x="15696" y="28980"/>
                  </a:lnTo>
                  <a:lnTo>
                    <a:pt x="15696" y="28980"/>
                  </a:lnTo>
                  <a:lnTo>
                    <a:pt x="16133" y="26402"/>
                  </a:lnTo>
                  <a:lnTo>
                    <a:pt x="16590" y="24032"/>
                  </a:lnTo>
                  <a:lnTo>
                    <a:pt x="16819" y="22951"/>
                  </a:lnTo>
                  <a:lnTo>
                    <a:pt x="17047" y="21933"/>
                  </a:lnTo>
                  <a:lnTo>
                    <a:pt x="17276" y="20997"/>
                  </a:lnTo>
                  <a:lnTo>
                    <a:pt x="17505" y="20145"/>
                  </a:lnTo>
                  <a:lnTo>
                    <a:pt x="17505" y="20145"/>
                  </a:lnTo>
                  <a:lnTo>
                    <a:pt x="17505" y="18960"/>
                  </a:lnTo>
                  <a:lnTo>
                    <a:pt x="17526" y="17630"/>
                  </a:lnTo>
                  <a:lnTo>
                    <a:pt x="17630" y="14636"/>
                  </a:lnTo>
                  <a:lnTo>
                    <a:pt x="17796" y="11289"/>
                  </a:lnTo>
                  <a:lnTo>
                    <a:pt x="17983" y="7693"/>
                  </a:lnTo>
                  <a:lnTo>
                    <a:pt x="17983" y="7693"/>
                  </a:lnTo>
                  <a:lnTo>
                    <a:pt x="17983" y="7693"/>
                  </a:lnTo>
                  <a:lnTo>
                    <a:pt x="17983" y="7693"/>
                  </a:lnTo>
                  <a:lnTo>
                    <a:pt x="18232" y="3888"/>
                  </a:lnTo>
                  <a:lnTo>
                    <a:pt x="184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4"/>
            <p:cNvSpPr/>
            <p:nvPr/>
          </p:nvSpPr>
          <p:spPr>
            <a:xfrm>
              <a:off x="6611267" y="1893232"/>
              <a:ext cx="252894" cy="332283"/>
            </a:xfrm>
            <a:custGeom>
              <a:avLst/>
              <a:gdLst/>
              <a:ahLst/>
              <a:cxnLst/>
              <a:rect l="l" t="t" r="r" b="b"/>
              <a:pathLst>
                <a:path w="10665" h="14013" fill="none" extrusionOk="0">
                  <a:moveTo>
                    <a:pt x="7047" y="1"/>
                  </a:moveTo>
                  <a:lnTo>
                    <a:pt x="7047" y="1"/>
                  </a:lnTo>
                  <a:lnTo>
                    <a:pt x="6819" y="63"/>
                  </a:lnTo>
                  <a:lnTo>
                    <a:pt x="6569" y="126"/>
                  </a:lnTo>
                  <a:lnTo>
                    <a:pt x="6320" y="146"/>
                  </a:lnTo>
                  <a:lnTo>
                    <a:pt x="6050" y="167"/>
                  </a:lnTo>
                  <a:lnTo>
                    <a:pt x="6050" y="167"/>
                  </a:lnTo>
                  <a:lnTo>
                    <a:pt x="6008" y="167"/>
                  </a:lnTo>
                  <a:lnTo>
                    <a:pt x="0" y="167"/>
                  </a:lnTo>
                  <a:lnTo>
                    <a:pt x="0" y="167"/>
                  </a:lnTo>
                  <a:lnTo>
                    <a:pt x="832" y="832"/>
                  </a:lnTo>
                  <a:lnTo>
                    <a:pt x="1622" y="1560"/>
                  </a:lnTo>
                  <a:lnTo>
                    <a:pt x="1622" y="1560"/>
                  </a:lnTo>
                  <a:lnTo>
                    <a:pt x="2308" y="2225"/>
                  </a:lnTo>
                  <a:lnTo>
                    <a:pt x="2952" y="2932"/>
                  </a:lnTo>
                  <a:lnTo>
                    <a:pt x="3576" y="3639"/>
                  </a:lnTo>
                  <a:lnTo>
                    <a:pt x="4158" y="4366"/>
                  </a:lnTo>
                  <a:lnTo>
                    <a:pt x="4719" y="5115"/>
                  </a:lnTo>
                  <a:lnTo>
                    <a:pt x="5239" y="5863"/>
                  </a:lnTo>
                  <a:lnTo>
                    <a:pt x="5738" y="6632"/>
                  </a:lnTo>
                  <a:lnTo>
                    <a:pt x="6174" y="7422"/>
                  </a:lnTo>
                  <a:lnTo>
                    <a:pt x="6611" y="8212"/>
                  </a:lnTo>
                  <a:lnTo>
                    <a:pt x="6985" y="9023"/>
                  </a:lnTo>
                  <a:lnTo>
                    <a:pt x="7338" y="9834"/>
                  </a:lnTo>
                  <a:lnTo>
                    <a:pt x="7671" y="10665"/>
                  </a:lnTo>
                  <a:lnTo>
                    <a:pt x="7962" y="11497"/>
                  </a:lnTo>
                  <a:lnTo>
                    <a:pt x="8212" y="12328"/>
                  </a:lnTo>
                  <a:lnTo>
                    <a:pt x="8419" y="13160"/>
                  </a:lnTo>
                  <a:lnTo>
                    <a:pt x="8607" y="14012"/>
                  </a:lnTo>
                  <a:lnTo>
                    <a:pt x="8607" y="14012"/>
                  </a:lnTo>
                  <a:lnTo>
                    <a:pt x="9625" y="10769"/>
                  </a:lnTo>
                  <a:lnTo>
                    <a:pt x="7962" y="10000"/>
                  </a:lnTo>
                  <a:lnTo>
                    <a:pt x="7962" y="10000"/>
                  </a:lnTo>
                  <a:lnTo>
                    <a:pt x="7962" y="10000"/>
                  </a:lnTo>
                  <a:lnTo>
                    <a:pt x="8814" y="7984"/>
                  </a:lnTo>
                  <a:lnTo>
                    <a:pt x="9667" y="5905"/>
                  </a:lnTo>
                  <a:lnTo>
                    <a:pt x="10665" y="3473"/>
                  </a:lnTo>
                  <a:lnTo>
                    <a:pt x="10665" y="3473"/>
                  </a:lnTo>
                  <a:lnTo>
                    <a:pt x="10083" y="2994"/>
                  </a:lnTo>
                  <a:lnTo>
                    <a:pt x="9521" y="2495"/>
                  </a:lnTo>
                  <a:lnTo>
                    <a:pt x="8960" y="1997"/>
                  </a:lnTo>
                  <a:lnTo>
                    <a:pt x="8419" y="1477"/>
                  </a:lnTo>
                  <a:lnTo>
                    <a:pt x="8419" y="1477"/>
                  </a:lnTo>
                  <a:lnTo>
                    <a:pt x="7733" y="770"/>
                  </a:lnTo>
                  <a:lnTo>
                    <a:pt x="7380" y="396"/>
                  </a:lnTo>
                  <a:lnTo>
                    <a:pt x="70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4"/>
            <p:cNvSpPr/>
            <p:nvPr/>
          </p:nvSpPr>
          <p:spPr>
            <a:xfrm>
              <a:off x="6854764" y="1779865"/>
              <a:ext cx="522" cy="996"/>
            </a:xfrm>
            <a:custGeom>
              <a:avLst/>
              <a:gdLst/>
              <a:ahLst/>
              <a:cxnLst/>
              <a:rect l="l" t="t" r="r" b="b"/>
              <a:pathLst>
                <a:path w="22" h="42" fill="none" extrusionOk="0">
                  <a:moveTo>
                    <a:pt x="1" y="0"/>
                  </a:moveTo>
                  <a:lnTo>
                    <a:pt x="1" y="0"/>
                  </a:lnTo>
                  <a:lnTo>
                    <a:pt x="1" y="0"/>
                  </a:lnTo>
                  <a:lnTo>
                    <a:pt x="1" y="0"/>
                  </a:lnTo>
                  <a:lnTo>
                    <a:pt x="21" y="42"/>
                  </a:lnTo>
                  <a:lnTo>
                    <a:pt x="21" y="4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4"/>
            <p:cNvSpPr/>
            <p:nvPr/>
          </p:nvSpPr>
          <p:spPr>
            <a:xfrm>
              <a:off x="6856732" y="1722198"/>
              <a:ext cx="62625" cy="139026"/>
            </a:xfrm>
            <a:custGeom>
              <a:avLst/>
              <a:gdLst/>
              <a:ahLst/>
              <a:cxnLst/>
              <a:rect l="l" t="t" r="r" b="b"/>
              <a:pathLst>
                <a:path w="2641" h="5863" fill="none" extrusionOk="0">
                  <a:moveTo>
                    <a:pt x="2371" y="0"/>
                  </a:moveTo>
                  <a:lnTo>
                    <a:pt x="2371" y="0"/>
                  </a:lnTo>
                  <a:lnTo>
                    <a:pt x="1331" y="1144"/>
                  </a:lnTo>
                  <a:lnTo>
                    <a:pt x="354" y="2308"/>
                  </a:lnTo>
                  <a:lnTo>
                    <a:pt x="1" y="2765"/>
                  </a:lnTo>
                  <a:lnTo>
                    <a:pt x="1" y="2765"/>
                  </a:lnTo>
                  <a:lnTo>
                    <a:pt x="42" y="2869"/>
                  </a:lnTo>
                  <a:lnTo>
                    <a:pt x="42" y="2869"/>
                  </a:lnTo>
                  <a:lnTo>
                    <a:pt x="188" y="3181"/>
                  </a:lnTo>
                  <a:lnTo>
                    <a:pt x="354" y="3472"/>
                  </a:lnTo>
                  <a:lnTo>
                    <a:pt x="520" y="3763"/>
                  </a:lnTo>
                  <a:lnTo>
                    <a:pt x="708" y="4054"/>
                  </a:lnTo>
                  <a:lnTo>
                    <a:pt x="708" y="4054"/>
                  </a:lnTo>
                  <a:lnTo>
                    <a:pt x="1186" y="4698"/>
                  </a:lnTo>
                  <a:lnTo>
                    <a:pt x="1685" y="5343"/>
                  </a:lnTo>
                  <a:lnTo>
                    <a:pt x="1685" y="5343"/>
                  </a:lnTo>
                  <a:lnTo>
                    <a:pt x="2121" y="5863"/>
                  </a:lnTo>
                  <a:lnTo>
                    <a:pt x="2121" y="5863"/>
                  </a:lnTo>
                  <a:lnTo>
                    <a:pt x="2142" y="5821"/>
                  </a:lnTo>
                  <a:lnTo>
                    <a:pt x="2142" y="5821"/>
                  </a:lnTo>
                  <a:lnTo>
                    <a:pt x="2391" y="5052"/>
                  </a:lnTo>
                  <a:lnTo>
                    <a:pt x="2641" y="4137"/>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4"/>
            <p:cNvSpPr/>
            <p:nvPr/>
          </p:nvSpPr>
          <p:spPr>
            <a:xfrm>
              <a:off x="6923292" y="1681769"/>
              <a:ext cx="29095" cy="104525"/>
            </a:xfrm>
            <a:custGeom>
              <a:avLst/>
              <a:gdLst/>
              <a:ahLst/>
              <a:cxnLst/>
              <a:rect l="l" t="t" r="r" b="b"/>
              <a:pathLst>
                <a:path w="1227" h="4408" fill="none" extrusionOk="0">
                  <a:moveTo>
                    <a:pt x="1227" y="0"/>
                  </a:moveTo>
                  <a:lnTo>
                    <a:pt x="1227" y="0"/>
                  </a:lnTo>
                  <a:lnTo>
                    <a:pt x="603" y="603"/>
                  </a:lnTo>
                  <a:lnTo>
                    <a:pt x="0" y="1248"/>
                  </a:lnTo>
                  <a:lnTo>
                    <a:pt x="208" y="4408"/>
                  </a:lnTo>
                  <a:lnTo>
                    <a:pt x="208" y="4408"/>
                  </a:lnTo>
                  <a:lnTo>
                    <a:pt x="728" y="2287"/>
                  </a:lnTo>
                  <a:lnTo>
                    <a:pt x="12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4"/>
            <p:cNvSpPr/>
            <p:nvPr/>
          </p:nvSpPr>
          <p:spPr>
            <a:xfrm>
              <a:off x="5555875" y="1429878"/>
              <a:ext cx="1344783" cy="2844362"/>
            </a:xfrm>
            <a:custGeom>
              <a:avLst/>
              <a:gdLst/>
              <a:ahLst/>
              <a:cxnLst/>
              <a:rect l="l" t="t" r="r" b="b"/>
              <a:pathLst>
                <a:path w="56712" h="119952" fill="none" extrusionOk="0">
                  <a:moveTo>
                    <a:pt x="52346" y="0"/>
                  </a:moveTo>
                  <a:lnTo>
                    <a:pt x="3472" y="21"/>
                  </a:lnTo>
                  <a:lnTo>
                    <a:pt x="3472" y="21"/>
                  </a:lnTo>
                  <a:lnTo>
                    <a:pt x="3410" y="21"/>
                  </a:lnTo>
                  <a:lnTo>
                    <a:pt x="3410" y="21"/>
                  </a:lnTo>
                  <a:lnTo>
                    <a:pt x="3077" y="42"/>
                  </a:lnTo>
                  <a:lnTo>
                    <a:pt x="2745" y="84"/>
                  </a:lnTo>
                  <a:lnTo>
                    <a:pt x="2412" y="167"/>
                  </a:lnTo>
                  <a:lnTo>
                    <a:pt x="2100" y="291"/>
                  </a:lnTo>
                  <a:lnTo>
                    <a:pt x="1809" y="416"/>
                  </a:lnTo>
                  <a:lnTo>
                    <a:pt x="1539" y="583"/>
                  </a:lnTo>
                  <a:lnTo>
                    <a:pt x="1269" y="790"/>
                  </a:lnTo>
                  <a:lnTo>
                    <a:pt x="1040" y="998"/>
                  </a:lnTo>
                  <a:lnTo>
                    <a:pt x="811" y="1227"/>
                  </a:lnTo>
                  <a:lnTo>
                    <a:pt x="624" y="1497"/>
                  </a:lnTo>
                  <a:lnTo>
                    <a:pt x="437" y="1767"/>
                  </a:lnTo>
                  <a:lnTo>
                    <a:pt x="291" y="2059"/>
                  </a:lnTo>
                  <a:lnTo>
                    <a:pt x="188" y="2370"/>
                  </a:lnTo>
                  <a:lnTo>
                    <a:pt x="84" y="2682"/>
                  </a:lnTo>
                  <a:lnTo>
                    <a:pt x="42" y="3015"/>
                  </a:lnTo>
                  <a:lnTo>
                    <a:pt x="0" y="3368"/>
                  </a:lnTo>
                  <a:lnTo>
                    <a:pt x="0" y="3368"/>
                  </a:lnTo>
                  <a:lnTo>
                    <a:pt x="21" y="3742"/>
                  </a:lnTo>
                  <a:lnTo>
                    <a:pt x="7568" y="115877"/>
                  </a:lnTo>
                  <a:lnTo>
                    <a:pt x="7568" y="115877"/>
                  </a:lnTo>
                  <a:lnTo>
                    <a:pt x="7630" y="116292"/>
                  </a:lnTo>
                  <a:lnTo>
                    <a:pt x="7713" y="116708"/>
                  </a:lnTo>
                  <a:lnTo>
                    <a:pt x="7838" y="117082"/>
                  </a:lnTo>
                  <a:lnTo>
                    <a:pt x="8004" y="117457"/>
                  </a:lnTo>
                  <a:lnTo>
                    <a:pt x="8191" y="117810"/>
                  </a:lnTo>
                  <a:lnTo>
                    <a:pt x="8420" y="118143"/>
                  </a:lnTo>
                  <a:lnTo>
                    <a:pt x="8669" y="118454"/>
                  </a:lnTo>
                  <a:lnTo>
                    <a:pt x="8960" y="118745"/>
                  </a:lnTo>
                  <a:lnTo>
                    <a:pt x="9251" y="118995"/>
                  </a:lnTo>
                  <a:lnTo>
                    <a:pt x="9584" y="119224"/>
                  </a:lnTo>
                  <a:lnTo>
                    <a:pt x="9917" y="119431"/>
                  </a:lnTo>
                  <a:lnTo>
                    <a:pt x="10291" y="119598"/>
                  </a:lnTo>
                  <a:lnTo>
                    <a:pt x="10665" y="119743"/>
                  </a:lnTo>
                  <a:lnTo>
                    <a:pt x="11060" y="119847"/>
                  </a:lnTo>
                  <a:lnTo>
                    <a:pt x="11476" y="119910"/>
                  </a:lnTo>
                  <a:lnTo>
                    <a:pt x="11892" y="119951"/>
                  </a:lnTo>
                  <a:lnTo>
                    <a:pt x="52201" y="119951"/>
                  </a:lnTo>
                  <a:lnTo>
                    <a:pt x="52762" y="116438"/>
                  </a:lnTo>
                  <a:lnTo>
                    <a:pt x="52762" y="116438"/>
                  </a:lnTo>
                  <a:lnTo>
                    <a:pt x="52949" y="115336"/>
                  </a:lnTo>
                  <a:lnTo>
                    <a:pt x="51723" y="115253"/>
                  </a:lnTo>
                  <a:lnTo>
                    <a:pt x="51723" y="115253"/>
                  </a:lnTo>
                  <a:lnTo>
                    <a:pt x="52138" y="111573"/>
                  </a:lnTo>
                  <a:lnTo>
                    <a:pt x="52617" y="107499"/>
                  </a:lnTo>
                  <a:lnTo>
                    <a:pt x="53240" y="102406"/>
                  </a:lnTo>
                  <a:lnTo>
                    <a:pt x="36796" y="102406"/>
                  </a:lnTo>
                  <a:lnTo>
                    <a:pt x="32161" y="107395"/>
                  </a:lnTo>
                  <a:lnTo>
                    <a:pt x="31807" y="102406"/>
                  </a:lnTo>
                  <a:lnTo>
                    <a:pt x="27753" y="102406"/>
                  </a:lnTo>
                  <a:lnTo>
                    <a:pt x="27753" y="102406"/>
                  </a:lnTo>
                  <a:lnTo>
                    <a:pt x="27587" y="102406"/>
                  </a:lnTo>
                  <a:lnTo>
                    <a:pt x="27400" y="102385"/>
                  </a:lnTo>
                  <a:lnTo>
                    <a:pt x="27234" y="102343"/>
                  </a:lnTo>
                  <a:lnTo>
                    <a:pt x="27088" y="102281"/>
                  </a:lnTo>
                  <a:lnTo>
                    <a:pt x="26922" y="102198"/>
                  </a:lnTo>
                  <a:lnTo>
                    <a:pt x="26776" y="102114"/>
                  </a:lnTo>
                  <a:lnTo>
                    <a:pt x="26652" y="102031"/>
                  </a:lnTo>
                  <a:lnTo>
                    <a:pt x="26527" y="101907"/>
                  </a:lnTo>
                  <a:lnTo>
                    <a:pt x="26402" y="101803"/>
                  </a:lnTo>
                  <a:lnTo>
                    <a:pt x="26298" y="101657"/>
                  </a:lnTo>
                  <a:lnTo>
                    <a:pt x="26215" y="101532"/>
                  </a:lnTo>
                  <a:lnTo>
                    <a:pt x="26132" y="101387"/>
                  </a:lnTo>
                  <a:lnTo>
                    <a:pt x="26049" y="101221"/>
                  </a:lnTo>
                  <a:lnTo>
                    <a:pt x="26007" y="101054"/>
                  </a:lnTo>
                  <a:lnTo>
                    <a:pt x="25966" y="100888"/>
                  </a:lnTo>
                  <a:lnTo>
                    <a:pt x="25945" y="100722"/>
                  </a:lnTo>
                  <a:lnTo>
                    <a:pt x="25425" y="93051"/>
                  </a:lnTo>
                  <a:lnTo>
                    <a:pt x="25425" y="93051"/>
                  </a:lnTo>
                  <a:lnTo>
                    <a:pt x="23845" y="94194"/>
                  </a:lnTo>
                  <a:lnTo>
                    <a:pt x="22930" y="93071"/>
                  </a:lnTo>
                  <a:lnTo>
                    <a:pt x="18918" y="95961"/>
                  </a:lnTo>
                  <a:lnTo>
                    <a:pt x="16715" y="93238"/>
                  </a:lnTo>
                  <a:lnTo>
                    <a:pt x="19895" y="90951"/>
                  </a:lnTo>
                  <a:lnTo>
                    <a:pt x="19895" y="90951"/>
                  </a:lnTo>
                  <a:lnTo>
                    <a:pt x="20727" y="90348"/>
                  </a:lnTo>
                  <a:lnTo>
                    <a:pt x="19812" y="89225"/>
                  </a:lnTo>
                  <a:lnTo>
                    <a:pt x="19812" y="89225"/>
                  </a:lnTo>
                  <a:lnTo>
                    <a:pt x="21205" y="87812"/>
                  </a:lnTo>
                  <a:lnTo>
                    <a:pt x="24822" y="84111"/>
                  </a:lnTo>
                  <a:lnTo>
                    <a:pt x="24718" y="82677"/>
                  </a:lnTo>
                  <a:lnTo>
                    <a:pt x="24718" y="82677"/>
                  </a:lnTo>
                  <a:lnTo>
                    <a:pt x="24718" y="82532"/>
                  </a:lnTo>
                  <a:lnTo>
                    <a:pt x="24718" y="82532"/>
                  </a:lnTo>
                  <a:lnTo>
                    <a:pt x="24718" y="82386"/>
                  </a:lnTo>
                  <a:lnTo>
                    <a:pt x="24739" y="82220"/>
                  </a:lnTo>
                  <a:lnTo>
                    <a:pt x="24781" y="82074"/>
                  </a:lnTo>
                  <a:lnTo>
                    <a:pt x="24843" y="81929"/>
                  </a:lnTo>
                  <a:lnTo>
                    <a:pt x="24905" y="81804"/>
                  </a:lnTo>
                  <a:lnTo>
                    <a:pt x="24988" y="81679"/>
                  </a:lnTo>
                  <a:lnTo>
                    <a:pt x="25072" y="81554"/>
                  </a:lnTo>
                  <a:lnTo>
                    <a:pt x="25176" y="81451"/>
                  </a:lnTo>
                  <a:lnTo>
                    <a:pt x="25300" y="81347"/>
                  </a:lnTo>
                  <a:lnTo>
                    <a:pt x="25404" y="81263"/>
                  </a:lnTo>
                  <a:lnTo>
                    <a:pt x="25550" y="81180"/>
                  </a:lnTo>
                  <a:lnTo>
                    <a:pt x="25674" y="81118"/>
                  </a:lnTo>
                  <a:lnTo>
                    <a:pt x="25820" y="81056"/>
                  </a:lnTo>
                  <a:lnTo>
                    <a:pt x="25966" y="81014"/>
                  </a:lnTo>
                  <a:lnTo>
                    <a:pt x="26132" y="80993"/>
                  </a:lnTo>
                  <a:lnTo>
                    <a:pt x="26277" y="80993"/>
                  </a:lnTo>
                  <a:lnTo>
                    <a:pt x="26277" y="80993"/>
                  </a:lnTo>
                  <a:lnTo>
                    <a:pt x="26298" y="80993"/>
                  </a:lnTo>
                  <a:lnTo>
                    <a:pt x="27836" y="80993"/>
                  </a:lnTo>
                  <a:lnTo>
                    <a:pt x="27836" y="80993"/>
                  </a:lnTo>
                  <a:lnTo>
                    <a:pt x="29936" y="78810"/>
                  </a:lnTo>
                  <a:lnTo>
                    <a:pt x="32098" y="76524"/>
                  </a:lnTo>
                  <a:lnTo>
                    <a:pt x="34281" y="74195"/>
                  </a:lnTo>
                  <a:lnTo>
                    <a:pt x="36443" y="71846"/>
                  </a:lnTo>
                  <a:lnTo>
                    <a:pt x="38501" y="69580"/>
                  </a:lnTo>
                  <a:lnTo>
                    <a:pt x="40414" y="67397"/>
                  </a:lnTo>
                  <a:lnTo>
                    <a:pt x="41308" y="66358"/>
                  </a:lnTo>
                  <a:lnTo>
                    <a:pt x="42139" y="65381"/>
                  </a:lnTo>
                  <a:lnTo>
                    <a:pt x="42908" y="64445"/>
                  </a:lnTo>
                  <a:lnTo>
                    <a:pt x="43615" y="63551"/>
                  </a:lnTo>
                  <a:lnTo>
                    <a:pt x="43615" y="63551"/>
                  </a:lnTo>
                  <a:lnTo>
                    <a:pt x="47399" y="51598"/>
                  </a:lnTo>
                  <a:lnTo>
                    <a:pt x="47399" y="51598"/>
                  </a:lnTo>
                  <a:lnTo>
                    <a:pt x="46754" y="52138"/>
                  </a:lnTo>
                  <a:lnTo>
                    <a:pt x="46068" y="52658"/>
                  </a:lnTo>
                  <a:lnTo>
                    <a:pt x="45361" y="53136"/>
                  </a:lnTo>
                  <a:lnTo>
                    <a:pt x="44655" y="53573"/>
                  </a:lnTo>
                  <a:lnTo>
                    <a:pt x="43906" y="53989"/>
                  </a:lnTo>
                  <a:lnTo>
                    <a:pt x="43158" y="54363"/>
                  </a:lnTo>
                  <a:lnTo>
                    <a:pt x="42389" y="54695"/>
                  </a:lnTo>
                  <a:lnTo>
                    <a:pt x="41599" y="55007"/>
                  </a:lnTo>
                  <a:lnTo>
                    <a:pt x="40809" y="55257"/>
                  </a:lnTo>
                  <a:lnTo>
                    <a:pt x="39998" y="55506"/>
                  </a:lnTo>
                  <a:lnTo>
                    <a:pt x="39187" y="55693"/>
                  </a:lnTo>
                  <a:lnTo>
                    <a:pt x="38356" y="55860"/>
                  </a:lnTo>
                  <a:lnTo>
                    <a:pt x="37503" y="55984"/>
                  </a:lnTo>
                  <a:lnTo>
                    <a:pt x="36672" y="56068"/>
                  </a:lnTo>
                  <a:lnTo>
                    <a:pt x="35819" y="56109"/>
                  </a:lnTo>
                  <a:lnTo>
                    <a:pt x="34946" y="56130"/>
                  </a:lnTo>
                  <a:lnTo>
                    <a:pt x="34946" y="56130"/>
                  </a:lnTo>
                  <a:lnTo>
                    <a:pt x="34447" y="56130"/>
                  </a:lnTo>
                  <a:lnTo>
                    <a:pt x="33928" y="56109"/>
                  </a:lnTo>
                  <a:lnTo>
                    <a:pt x="33408" y="56068"/>
                  </a:lnTo>
                  <a:lnTo>
                    <a:pt x="32888" y="56026"/>
                  </a:lnTo>
                  <a:lnTo>
                    <a:pt x="32368" y="55984"/>
                  </a:lnTo>
                  <a:lnTo>
                    <a:pt x="31849" y="55901"/>
                  </a:lnTo>
                  <a:lnTo>
                    <a:pt x="31329" y="55818"/>
                  </a:lnTo>
                  <a:lnTo>
                    <a:pt x="30809" y="55735"/>
                  </a:lnTo>
                  <a:lnTo>
                    <a:pt x="30290" y="55610"/>
                  </a:lnTo>
                  <a:lnTo>
                    <a:pt x="29770" y="55506"/>
                  </a:lnTo>
                  <a:lnTo>
                    <a:pt x="29250" y="55361"/>
                  </a:lnTo>
                  <a:lnTo>
                    <a:pt x="28730" y="55215"/>
                  </a:lnTo>
                  <a:lnTo>
                    <a:pt x="28231" y="55049"/>
                  </a:lnTo>
                  <a:lnTo>
                    <a:pt x="27712" y="54883"/>
                  </a:lnTo>
                  <a:lnTo>
                    <a:pt x="27213" y="54695"/>
                  </a:lnTo>
                  <a:lnTo>
                    <a:pt x="26693" y="54508"/>
                  </a:lnTo>
                  <a:lnTo>
                    <a:pt x="26194" y="54300"/>
                  </a:lnTo>
                  <a:lnTo>
                    <a:pt x="25695" y="54072"/>
                  </a:lnTo>
                  <a:lnTo>
                    <a:pt x="25196" y="53843"/>
                  </a:lnTo>
                  <a:lnTo>
                    <a:pt x="24697" y="53594"/>
                  </a:lnTo>
                  <a:lnTo>
                    <a:pt x="24219" y="53323"/>
                  </a:lnTo>
                  <a:lnTo>
                    <a:pt x="23720" y="53053"/>
                  </a:lnTo>
                  <a:lnTo>
                    <a:pt x="23242" y="52783"/>
                  </a:lnTo>
                  <a:lnTo>
                    <a:pt x="22764" y="52471"/>
                  </a:lnTo>
                  <a:lnTo>
                    <a:pt x="22286" y="52159"/>
                  </a:lnTo>
                  <a:lnTo>
                    <a:pt x="21829" y="51847"/>
                  </a:lnTo>
                  <a:lnTo>
                    <a:pt x="21371" y="51515"/>
                  </a:lnTo>
                  <a:lnTo>
                    <a:pt x="20914" y="51161"/>
                  </a:lnTo>
                  <a:lnTo>
                    <a:pt x="20457" y="50787"/>
                  </a:lnTo>
                  <a:lnTo>
                    <a:pt x="20020" y="50434"/>
                  </a:lnTo>
                  <a:lnTo>
                    <a:pt x="19583" y="50039"/>
                  </a:lnTo>
                  <a:lnTo>
                    <a:pt x="19147" y="49644"/>
                  </a:lnTo>
                  <a:lnTo>
                    <a:pt x="19147" y="49644"/>
                  </a:lnTo>
                  <a:lnTo>
                    <a:pt x="18731" y="49249"/>
                  </a:lnTo>
                  <a:lnTo>
                    <a:pt x="18336" y="48854"/>
                  </a:lnTo>
                  <a:lnTo>
                    <a:pt x="17962" y="48438"/>
                  </a:lnTo>
                  <a:lnTo>
                    <a:pt x="17588" y="48022"/>
                  </a:lnTo>
                  <a:lnTo>
                    <a:pt x="17213" y="47607"/>
                  </a:lnTo>
                  <a:lnTo>
                    <a:pt x="16881" y="47170"/>
                  </a:lnTo>
                  <a:lnTo>
                    <a:pt x="16195" y="46318"/>
                  </a:lnTo>
                  <a:lnTo>
                    <a:pt x="15592" y="45424"/>
                  </a:lnTo>
                  <a:lnTo>
                    <a:pt x="15010" y="44509"/>
                  </a:lnTo>
                  <a:lnTo>
                    <a:pt x="14469" y="43594"/>
                  </a:lnTo>
                  <a:lnTo>
                    <a:pt x="13991" y="42638"/>
                  </a:lnTo>
                  <a:lnTo>
                    <a:pt x="13555" y="41703"/>
                  </a:lnTo>
                  <a:lnTo>
                    <a:pt x="13180" y="40725"/>
                  </a:lnTo>
                  <a:lnTo>
                    <a:pt x="12827" y="39748"/>
                  </a:lnTo>
                  <a:lnTo>
                    <a:pt x="12536" y="38771"/>
                  </a:lnTo>
                  <a:lnTo>
                    <a:pt x="12287" y="37773"/>
                  </a:lnTo>
                  <a:lnTo>
                    <a:pt x="12079" y="36796"/>
                  </a:lnTo>
                  <a:lnTo>
                    <a:pt x="11933" y="35799"/>
                  </a:lnTo>
                  <a:lnTo>
                    <a:pt x="11808" y="34801"/>
                  </a:lnTo>
                  <a:lnTo>
                    <a:pt x="11767" y="33803"/>
                  </a:lnTo>
                  <a:lnTo>
                    <a:pt x="11746" y="32805"/>
                  </a:lnTo>
                  <a:lnTo>
                    <a:pt x="11788" y="31828"/>
                  </a:lnTo>
                  <a:lnTo>
                    <a:pt x="11871" y="30851"/>
                  </a:lnTo>
                  <a:lnTo>
                    <a:pt x="11996" y="29874"/>
                  </a:lnTo>
                  <a:lnTo>
                    <a:pt x="12183" y="28917"/>
                  </a:lnTo>
                  <a:lnTo>
                    <a:pt x="12287" y="28439"/>
                  </a:lnTo>
                  <a:lnTo>
                    <a:pt x="12411" y="27961"/>
                  </a:lnTo>
                  <a:lnTo>
                    <a:pt x="12536" y="27483"/>
                  </a:lnTo>
                  <a:lnTo>
                    <a:pt x="12682" y="27026"/>
                  </a:lnTo>
                  <a:lnTo>
                    <a:pt x="12848" y="26568"/>
                  </a:lnTo>
                  <a:lnTo>
                    <a:pt x="13014" y="26111"/>
                  </a:lnTo>
                  <a:lnTo>
                    <a:pt x="13201" y="25654"/>
                  </a:lnTo>
                  <a:lnTo>
                    <a:pt x="13388" y="25217"/>
                  </a:lnTo>
                  <a:lnTo>
                    <a:pt x="13596" y="24760"/>
                  </a:lnTo>
                  <a:lnTo>
                    <a:pt x="13825" y="24323"/>
                  </a:lnTo>
                  <a:lnTo>
                    <a:pt x="14054" y="23887"/>
                  </a:lnTo>
                  <a:lnTo>
                    <a:pt x="14282" y="23471"/>
                  </a:lnTo>
                  <a:lnTo>
                    <a:pt x="14553" y="23055"/>
                  </a:lnTo>
                  <a:lnTo>
                    <a:pt x="14823" y="22639"/>
                  </a:lnTo>
                  <a:lnTo>
                    <a:pt x="15093" y="22224"/>
                  </a:lnTo>
                  <a:lnTo>
                    <a:pt x="15384" y="21829"/>
                  </a:lnTo>
                  <a:lnTo>
                    <a:pt x="15696" y="21434"/>
                  </a:lnTo>
                  <a:lnTo>
                    <a:pt x="16008" y="21039"/>
                  </a:lnTo>
                  <a:lnTo>
                    <a:pt x="16340" y="20664"/>
                  </a:lnTo>
                  <a:lnTo>
                    <a:pt x="16694" y="20290"/>
                  </a:lnTo>
                  <a:lnTo>
                    <a:pt x="16694" y="20290"/>
                  </a:lnTo>
                  <a:lnTo>
                    <a:pt x="17338" y="19625"/>
                  </a:lnTo>
                  <a:lnTo>
                    <a:pt x="18045" y="19001"/>
                  </a:lnTo>
                  <a:lnTo>
                    <a:pt x="18752" y="18419"/>
                  </a:lnTo>
                  <a:lnTo>
                    <a:pt x="19479" y="17879"/>
                  </a:lnTo>
                  <a:lnTo>
                    <a:pt x="20249" y="17380"/>
                  </a:lnTo>
                  <a:lnTo>
                    <a:pt x="21039" y="16922"/>
                  </a:lnTo>
                  <a:lnTo>
                    <a:pt x="21829" y="16507"/>
                  </a:lnTo>
                  <a:lnTo>
                    <a:pt x="22660" y="16132"/>
                  </a:lnTo>
                  <a:lnTo>
                    <a:pt x="23492" y="15800"/>
                  </a:lnTo>
                  <a:lnTo>
                    <a:pt x="24344" y="15509"/>
                  </a:lnTo>
                  <a:lnTo>
                    <a:pt x="25217" y="15259"/>
                  </a:lnTo>
                  <a:lnTo>
                    <a:pt x="26090" y="15051"/>
                  </a:lnTo>
                  <a:lnTo>
                    <a:pt x="26984" y="14885"/>
                  </a:lnTo>
                  <a:lnTo>
                    <a:pt x="27878" y="14760"/>
                  </a:lnTo>
                  <a:lnTo>
                    <a:pt x="28793" y="14656"/>
                  </a:lnTo>
                  <a:lnTo>
                    <a:pt x="29707" y="14615"/>
                  </a:lnTo>
                  <a:lnTo>
                    <a:pt x="29707" y="14615"/>
                  </a:lnTo>
                  <a:lnTo>
                    <a:pt x="29770" y="14282"/>
                  </a:lnTo>
                  <a:lnTo>
                    <a:pt x="29874" y="13970"/>
                  </a:lnTo>
                  <a:lnTo>
                    <a:pt x="29978" y="13679"/>
                  </a:lnTo>
                  <a:lnTo>
                    <a:pt x="30123" y="13388"/>
                  </a:lnTo>
                  <a:lnTo>
                    <a:pt x="30290" y="13097"/>
                  </a:lnTo>
                  <a:lnTo>
                    <a:pt x="30477" y="12827"/>
                  </a:lnTo>
                  <a:lnTo>
                    <a:pt x="30685" y="12598"/>
                  </a:lnTo>
                  <a:lnTo>
                    <a:pt x="30913" y="12370"/>
                  </a:lnTo>
                  <a:lnTo>
                    <a:pt x="31163" y="12162"/>
                  </a:lnTo>
                  <a:lnTo>
                    <a:pt x="31412" y="11975"/>
                  </a:lnTo>
                  <a:lnTo>
                    <a:pt x="31703" y="11808"/>
                  </a:lnTo>
                  <a:lnTo>
                    <a:pt x="31994" y="11663"/>
                  </a:lnTo>
                  <a:lnTo>
                    <a:pt x="32306" y="11538"/>
                  </a:lnTo>
                  <a:lnTo>
                    <a:pt x="32618" y="11455"/>
                  </a:lnTo>
                  <a:lnTo>
                    <a:pt x="32951" y="11393"/>
                  </a:lnTo>
                  <a:lnTo>
                    <a:pt x="33304" y="11351"/>
                  </a:lnTo>
                  <a:lnTo>
                    <a:pt x="33304" y="11351"/>
                  </a:lnTo>
                  <a:lnTo>
                    <a:pt x="33304" y="11102"/>
                  </a:lnTo>
                  <a:lnTo>
                    <a:pt x="33325" y="10852"/>
                  </a:lnTo>
                  <a:lnTo>
                    <a:pt x="33408" y="10374"/>
                  </a:lnTo>
                  <a:lnTo>
                    <a:pt x="33533" y="9896"/>
                  </a:lnTo>
                  <a:lnTo>
                    <a:pt x="33699" y="9459"/>
                  </a:lnTo>
                  <a:lnTo>
                    <a:pt x="33907" y="9023"/>
                  </a:lnTo>
                  <a:lnTo>
                    <a:pt x="34156" y="8628"/>
                  </a:lnTo>
                  <a:lnTo>
                    <a:pt x="34447" y="8254"/>
                  </a:lnTo>
                  <a:lnTo>
                    <a:pt x="34759" y="7921"/>
                  </a:lnTo>
                  <a:lnTo>
                    <a:pt x="35113" y="7609"/>
                  </a:lnTo>
                  <a:lnTo>
                    <a:pt x="35487" y="7318"/>
                  </a:lnTo>
                  <a:lnTo>
                    <a:pt x="35902" y="7089"/>
                  </a:lnTo>
                  <a:lnTo>
                    <a:pt x="36318" y="6881"/>
                  </a:lnTo>
                  <a:lnTo>
                    <a:pt x="36776" y="6715"/>
                  </a:lnTo>
                  <a:lnTo>
                    <a:pt x="37233" y="6590"/>
                  </a:lnTo>
                  <a:lnTo>
                    <a:pt x="37732" y="6528"/>
                  </a:lnTo>
                  <a:lnTo>
                    <a:pt x="37981" y="6507"/>
                  </a:lnTo>
                  <a:lnTo>
                    <a:pt x="38231" y="6507"/>
                  </a:lnTo>
                  <a:lnTo>
                    <a:pt x="38231" y="6507"/>
                  </a:lnTo>
                  <a:lnTo>
                    <a:pt x="38293" y="6507"/>
                  </a:lnTo>
                  <a:lnTo>
                    <a:pt x="38293" y="6507"/>
                  </a:lnTo>
                  <a:lnTo>
                    <a:pt x="38688" y="6507"/>
                  </a:lnTo>
                  <a:lnTo>
                    <a:pt x="39062" y="6570"/>
                  </a:lnTo>
                  <a:lnTo>
                    <a:pt x="39457" y="6632"/>
                  </a:lnTo>
                  <a:lnTo>
                    <a:pt x="39832" y="6715"/>
                  </a:lnTo>
                  <a:lnTo>
                    <a:pt x="40185" y="6840"/>
                  </a:lnTo>
                  <a:lnTo>
                    <a:pt x="40538" y="6985"/>
                  </a:lnTo>
                  <a:lnTo>
                    <a:pt x="40892" y="7152"/>
                  </a:lnTo>
                  <a:lnTo>
                    <a:pt x="41224" y="7339"/>
                  </a:lnTo>
                  <a:lnTo>
                    <a:pt x="41536" y="7526"/>
                  </a:lnTo>
                  <a:lnTo>
                    <a:pt x="41848" y="7755"/>
                  </a:lnTo>
                  <a:lnTo>
                    <a:pt x="42139" y="8004"/>
                  </a:lnTo>
                  <a:lnTo>
                    <a:pt x="42409" y="8274"/>
                  </a:lnTo>
                  <a:lnTo>
                    <a:pt x="42659" y="8565"/>
                  </a:lnTo>
                  <a:lnTo>
                    <a:pt x="42908" y="8856"/>
                  </a:lnTo>
                  <a:lnTo>
                    <a:pt x="43116" y="9189"/>
                  </a:lnTo>
                  <a:lnTo>
                    <a:pt x="43324" y="9522"/>
                  </a:lnTo>
                  <a:lnTo>
                    <a:pt x="43324" y="9522"/>
                  </a:lnTo>
                  <a:lnTo>
                    <a:pt x="43698" y="9418"/>
                  </a:lnTo>
                  <a:lnTo>
                    <a:pt x="44093" y="9335"/>
                  </a:lnTo>
                  <a:lnTo>
                    <a:pt x="44467" y="9293"/>
                  </a:lnTo>
                  <a:lnTo>
                    <a:pt x="44862" y="9293"/>
                  </a:lnTo>
                  <a:lnTo>
                    <a:pt x="44862" y="9293"/>
                  </a:lnTo>
                  <a:lnTo>
                    <a:pt x="44883" y="9293"/>
                  </a:lnTo>
                  <a:lnTo>
                    <a:pt x="44883" y="9293"/>
                  </a:lnTo>
                  <a:lnTo>
                    <a:pt x="45257" y="9293"/>
                  </a:lnTo>
                  <a:lnTo>
                    <a:pt x="45652" y="9355"/>
                  </a:lnTo>
                  <a:lnTo>
                    <a:pt x="46027" y="9418"/>
                  </a:lnTo>
                  <a:lnTo>
                    <a:pt x="46401" y="9522"/>
                  </a:lnTo>
                  <a:lnTo>
                    <a:pt x="46754" y="9626"/>
                  </a:lnTo>
                  <a:lnTo>
                    <a:pt x="47108" y="9771"/>
                  </a:lnTo>
                  <a:lnTo>
                    <a:pt x="47440" y="9937"/>
                  </a:lnTo>
                  <a:lnTo>
                    <a:pt x="47773" y="10125"/>
                  </a:lnTo>
                  <a:lnTo>
                    <a:pt x="48085" y="10332"/>
                  </a:lnTo>
                  <a:lnTo>
                    <a:pt x="48396" y="10561"/>
                  </a:lnTo>
                  <a:lnTo>
                    <a:pt x="48688" y="10811"/>
                  </a:lnTo>
                  <a:lnTo>
                    <a:pt x="48937" y="11081"/>
                  </a:lnTo>
                  <a:lnTo>
                    <a:pt x="49207" y="11372"/>
                  </a:lnTo>
                  <a:lnTo>
                    <a:pt x="49436" y="11684"/>
                  </a:lnTo>
                  <a:lnTo>
                    <a:pt x="49644" y="11996"/>
                  </a:lnTo>
                  <a:lnTo>
                    <a:pt x="49831" y="12349"/>
                  </a:lnTo>
                  <a:lnTo>
                    <a:pt x="50018" y="12349"/>
                  </a:lnTo>
                  <a:lnTo>
                    <a:pt x="50018" y="12349"/>
                  </a:lnTo>
                  <a:lnTo>
                    <a:pt x="50101" y="12349"/>
                  </a:lnTo>
                  <a:lnTo>
                    <a:pt x="50122" y="12307"/>
                  </a:lnTo>
                  <a:lnTo>
                    <a:pt x="50184" y="12203"/>
                  </a:lnTo>
                  <a:lnTo>
                    <a:pt x="50766" y="11351"/>
                  </a:lnTo>
                  <a:lnTo>
                    <a:pt x="50766" y="11351"/>
                  </a:lnTo>
                  <a:lnTo>
                    <a:pt x="51348" y="10561"/>
                  </a:lnTo>
                  <a:lnTo>
                    <a:pt x="51951" y="9771"/>
                  </a:lnTo>
                  <a:lnTo>
                    <a:pt x="52554" y="9002"/>
                  </a:lnTo>
                  <a:lnTo>
                    <a:pt x="53178" y="8254"/>
                  </a:lnTo>
                  <a:lnTo>
                    <a:pt x="53822" y="7505"/>
                  </a:lnTo>
                  <a:lnTo>
                    <a:pt x="54488" y="6778"/>
                  </a:lnTo>
                  <a:lnTo>
                    <a:pt x="55153" y="6050"/>
                  </a:lnTo>
                  <a:lnTo>
                    <a:pt x="55839" y="5364"/>
                  </a:lnTo>
                  <a:lnTo>
                    <a:pt x="55839" y="5364"/>
                  </a:lnTo>
                  <a:lnTo>
                    <a:pt x="56712" y="4491"/>
                  </a:lnTo>
                  <a:lnTo>
                    <a:pt x="56670" y="4075"/>
                  </a:lnTo>
                  <a:lnTo>
                    <a:pt x="56670" y="4075"/>
                  </a:lnTo>
                  <a:lnTo>
                    <a:pt x="56629" y="3659"/>
                  </a:lnTo>
                  <a:lnTo>
                    <a:pt x="56525" y="3243"/>
                  </a:lnTo>
                  <a:lnTo>
                    <a:pt x="56400" y="2869"/>
                  </a:lnTo>
                  <a:lnTo>
                    <a:pt x="56234" y="2495"/>
                  </a:lnTo>
                  <a:lnTo>
                    <a:pt x="56047" y="2142"/>
                  </a:lnTo>
                  <a:lnTo>
                    <a:pt x="55818" y="1809"/>
                  </a:lnTo>
                  <a:lnTo>
                    <a:pt x="55569" y="1497"/>
                  </a:lnTo>
                  <a:lnTo>
                    <a:pt x="55278" y="1206"/>
                  </a:lnTo>
                  <a:lnTo>
                    <a:pt x="54987" y="957"/>
                  </a:lnTo>
                  <a:lnTo>
                    <a:pt x="54654" y="728"/>
                  </a:lnTo>
                  <a:lnTo>
                    <a:pt x="54321" y="520"/>
                  </a:lnTo>
                  <a:lnTo>
                    <a:pt x="53947" y="354"/>
                  </a:lnTo>
                  <a:lnTo>
                    <a:pt x="53573" y="208"/>
                  </a:lnTo>
                  <a:lnTo>
                    <a:pt x="53178" y="104"/>
                  </a:lnTo>
                  <a:lnTo>
                    <a:pt x="52762" y="42"/>
                  </a:lnTo>
                  <a:lnTo>
                    <a:pt x="523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4"/>
            <p:cNvSpPr/>
            <p:nvPr/>
          </p:nvSpPr>
          <p:spPr>
            <a:xfrm>
              <a:off x="5406016" y="1368749"/>
              <a:ext cx="1734237" cy="2967098"/>
            </a:xfrm>
            <a:custGeom>
              <a:avLst/>
              <a:gdLst/>
              <a:ahLst/>
              <a:cxnLst/>
              <a:rect l="l" t="t" r="r" b="b"/>
              <a:pathLst>
                <a:path w="73136" h="125128" fill="none" extrusionOk="0">
                  <a:moveTo>
                    <a:pt x="6009" y="1"/>
                  </a:moveTo>
                  <a:lnTo>
                    <a:pt x="6009" y="1"/>
                  </a:lnTo>
                  <a:lnTo>
                    <a:pt x="5697" y="1"/>
                  </a:lnTo>
                  <a:lnTo>
                    <a:pt x="5406" y="42"/>
                  </a:lnTo>
                  <a:lnTo>
                    <a:pt x="5094" y="63"/>
                  </a:lnTo>
                  <a:lnTo>
                    <a:pt x="4803" y="125"/>
                  </a:lnTo>
                  <a:lnTo>
                    <a:pt x="4512" y="188"/>
                  </a:lnTo>
                  <a:lnTo>
                    <a:pt x="4242" y="271"/>
                  </a:lnTo>
                  <a:lnTo>
                    <a:pt x="3951" y="354"/>
                  </a:lnTo>
                  <a:lnTo>
                    <a:pt x="3680" y="458"/>
                  </a:lnTo>
                  <a:lnTo>
                    <a:pt x="3431" y="583"/>
                  </a:lnTo>
                  <a:lnTo>
                    <a:pt x="3161" y="707"/>
                  </a:lnTo>
                  <a:lnTo>
                    <a:pt x="2911" y="853"/>
                  </a:lnTo>
                  <a:lnTo>
                    <a:pt x="2662" y="1019"/>
                  </a:lnTo>
                  <a:lnTo>
                    <a:pt x="2433" y="1186"/>
                  </a:lnTo>
                  <a:lnTo>
                    <a:pt x="2204" y="1352"/>
                  </a:lnTo>
                  <a:lnTo>
                    <a:pt x="1996" y="1539"/>
                  </a:lnTo>
                  <a:lnTo>
                    <a:pt x="1789" y="1747"/>
                  </a:lnTo>
                  <a:lnTo>
                    <a:pt x="1581" y="1934"/>
                  </a:lnTo>
                  <a:lnTo>
                    <a:pt x="1394" y="2163"/>
                  </a:lnTo>
                  <a:lnTo>
                    <a:pt x="1227" y="2391"/>
                  </a:lnTo>
                  <a:lnTo>
                    <a:pt x="1061" y="2620"/>
                  </a:lnTo>
                  <a:lnTo>
                    <a:pt x="895" y="2849"/>
                  </a:lnTo>
                  <a:lnTo>
                    <a:pt x="749" y="3098"/>
                  </a:lnTo>
                  <a:lnTo>
                    <a:pt x="624" y="3368"/>
                  </a:lnTo>
                  <a:lnTo>
                    <a:pt x="500" y="3618"/>
                  </a:lnTo>
                  <a:lnTo>
                    <a:pt x="375" y="3888"/>
                  </a:lnTo>
                  <a:lnTo>
                    <a:pt x="292" y="4179"/>
                  </a:lnTo>
                  <a:lnTo>
                    <a:pt x="209" y="4449"/>
                  </a:lnTo>
                  <a:lnTo>
                    <a:pt x="146" y="4740"/>
                  </a:lnTo>
                  <a:lnTo>
                    <a:pt x="84" y="5031"/>
                  </a:lnTo>
                  <a:lnTo>
                    <a:pt x="42" y="5343"/>
                  </a:lnTo>
                  <a:lnTo>
                    <a:pt x="21" y="5634"/>
                  </a:lnTo>
                  <a:lnTo>
                    <a:pt x="1" y="5946"/>
                  </a:lnTo>
                  <a:lnTo>
                    <a:pt x="1" y="5946"/>
                  </a:lnTo>
                  <a:lnTo>
                    <a:pt x="1" y="6009"/>
                  </a:lnTo>
                  <a:lnTo>
                    <a:pt x="1" y="6009"/>
                  </a:lnTo>
                  <a:lnTo>
                    <a:pt x="21" y="6466"/>
                  </a:lnTo>
                  <a:lnTo>
                    <a:pt x="7568" y="118642"/>
                  </a:lnTo>
                  <a:lnTo>
                    <a:pt x="7568" y="118642"/>
                  </a:lnTo>
                  <a:lnTo>
                    <a:pt x="7589" y="118974"/>
                  </a:lnTo>
                  <a:lnTo>
                    <a:pt x="7651" y="119307"/>
                  </a:lnTo>
                  <a:lnTo>
                    <a:pt x="7713" y="119640"/>
                  </a:lnTo>
                  <a:lnTo>
                    <a:pt x="7796" y="119951"/>
                  </a:lnTo>
                  <a:lnTo>
                    <a:pt x="7880" y="120263"/>
                  </a:lnTo>
                  <a:lnTo>
                    <a:pt x="8004" y="120575"/>
                  </a:lnTo>
                  <a:lnTo>
                    <a:pt x="8129" y="120866"/>
                  </a:lnTo>
                  <a:lnTo>
                    <a:pt x="8254" y="121178"/>
                  </a:lnTo>
                  <a:lnTo>
                    <a:pt x="8399" y="121448"/>
                  </a:lnTo>
                  <a:lnTo>
                    <a:pt x="8566" y="121739"/>
                  </a:lnTo>
                  <a:lnTo>
                    <a:pt x="8732" y="122009"/>
                  </a:lnTo>
                  <a:lnTo>
                    <a:pt x="8919" y="122259"/>
                  </a:lnTo>
                  <a:lnTo>
                    <a:pt x="9127" y="122508"/>
                  </a:lnTo>
                  <a:lnTo>
                    <a:pt x="9335" y="122758"/>
                  </a:lnTo>
                  <a:lnTo>
                    <a:pt x="9543" y="122987"/>
                  </a:lnTo>
                  <a:lnTo>
                    <a:pt x="9771" y="123215"/>
                  </a:lnTo>
                  <a:lnTo>
                    <a:pt x="10000" y="123423"/>
                  </a:lnTo>
                  <a:lnTo>
                    <a:pt x="10250" y="123631"/>
                  </a:lnTo>
                  <a:lnTo>
                    <a:pt x="10520" y="123818"/>
                  </a:lnTo>
                  <a:lnTo>
                    <a:pt x="10769" y="124005"/>
                  </a:lnTo>
                  <a:lnTo>
                    <a:pt x="11039" y="124171"/>
                  </a:lnTo>
                  <a:lnTo>
                    <a:pt x="11331" y="124317"/>
                  </a:lnTo>
                  <a:lnTo>
                    <a:pt x="11622" y="124463"/>
                  </a:lnTo>
                  <a:lnTo>
                    <a:pt x="11913" y="124587"/>
                  </a:lnTo>
                  <a:lnTo>
                    <a:pt x="12204" y="124712"/>
                  </a:lnTo>
                  <a:lnTo>
                    <a:pt x="12515" y="124816"/>
                  </a:lnTo>
                  <a:lnTo>
                    <a:pt x="12827" y="124899"/>
                  </a:lnTo>
                  <a:lnTo>
                    <a:pt x="13160" y="124982"/>
                  </a:lnTo>
                  <a:lnTo>
                    <a:pt x="13472" y="125024"/>
                  </a:lnTo>
                  <a:lnTo>
                    <a:pt x="13804" y="125086"/>
                  </a:lnTo>
                  <a:lnTo>
                    <a:pt x="14137" y="125107"/>
                  </a:lnTo>
                  <a:lnTo>
                    <a:pt x="14490" y="125128"/>
                  </a:lnTo>
                  <a:lnTo>
                    <a:pt x="67086" y="125128"/>
                  </a:lnTo>
                  <a:lnTo>
                    <a:pt x="67086" y="125128"/>
                  </a:lnTo>
                  <a:lnTo>
                    <a:pt x="67148" y="125128"/>
                  </a:lnTo>
                  <a:lnTo>
                    <a:pt x="67148" y="125128"/>
                  </a:lnTo>
                  <a:lnTo>
                    <a:pt x="67460" y="125107"/>
                  </a:lnTo>
                  <a:lnTo>
                    <a:pt x="67751" y="125086"/>
                  </a:lnTo>
                  <a:lnTo>
                    <a:pt x="68063" y="125045"/>
                  </a:lnTo>
                  <a:lnTo>
                    <a:pt x="68354" y="125003"/>
                  </a:lnTo>
                  <a:lnTo>
                    <a:pt x="68624" y="124941"/>
                  </a:lnTo>
                  <a:lnTo>
                    <a:pt x="68915" y="124858"/>
                  </a:lnTo>
                  <a:lnTo>
                    <a:pt x="69185" y="124754"/>
                  </a:lnTo>
                  <a:lnTo>
                    <a:pt x="69456" y="124650"/>
                  </a:lnTo>
                  <a:lnTo>
                    <a:pt x="69726" y="124546"/>
                  </a:lnTo>
                  <a:lnTo>
                    <a:pt x="69975" y="124400"/>
                  </a:lnTo>
                  <a:lnTo>
                    <a:pt x="70225" y="124255"/>
                  </a:lnTo>
                  <a:lnTo>
                    <a:pt x="70474" y="124109"/>
                  </a:lnTo>
                  <a:lnTo>
                    <a:pt x="70703" y="123943"/>
                  </a:lnTo>
                  <a:lnTo>
                    <a:pt x="70932" y="123776"/>
                  </a:lnTo>
                  <a:lnTo>
                    <a:pt x="71160" y="123589"/>
                  </a:lnTo>
                  <a:lnTo>
                    <a:pt x="71368" y="123382"/>
                  </a:lnTo>
                  <a:lnTo>
                    <a:pt x="71555" y="123174"/>
                  </a:lnTo>
                  <a:lnTo>
                    <a:pt x="71742" y="122966"/>
                  </a:lnTo>
                  <a:lnTo>
                    <a:pt x="71930" y="122737"/>
                  </a:lnTo>
                  <a:lnTo>
                    <a:pt x="72096" y="122508"/>
                  </a:lnTo>
                  <a:lnTo>
                    <a:pt x="72241" y="122280"/>
                  </a:lnTo>
                  <a:lnTo>
                    <a:pt x="72387" y="122030"/>
                  </a:lnTo>
                  <a:lnTo>
                    <a:pt x="72532" y="121760"/>
                  </a:lnTo>
                  <a:lnTo>
                    <a:pt x="72657" y="121511"/>
                  </a:lnTo>
                  <a:lnTo>
                    <a:pt x="72761" y="121240"/>
                  </a:lnTo>
                  <a:lnTo>
                    <a:pt x="72865" y="120949"/>
                  </a:lnTo>
                  <a:lnTo>
                    <a:pt x="72948" y="120679"/>
                  </a:lnTo>
                  <a:lnTo>
                    <a:pt x="73011" y="120388"/>
                  </a:lnTo>
                  <a:lnTo>
                    <a:pt x="73073" y="120097"/>
                  </a:lnTo>
                  <a:lnTo>
                    <a:pt x="73114" y="119806"/>
                  </a:lnTo>
                  <a:lnTo>
                    <a:pt x="73135" y="119494"/>
                  </a:lnTo>
                  <a:lnTo>
                    <a:pt x="73135" y="119182"/>
                  </a:lnTo>
                  <a:lnTo>
                    <a:pt x="73135" y="119182"/>
                  </a:lnTo>
                  <a:lnTo>
                    <a:pt x="73135" y="119120"/>
                  </a:lnTo>
                  <a:lnTo>
                    <a:pt x="73135" y="119120"/>
                  </a:lnTo>
                  <a:lnTo>
                    <a:pt x="73114" y="118642"/>
                  </a:lnTo>
                  <a:lnTo>
                    <a:pt x="71098" y="88519"/>
                  </a:lnTo>
                  <a:lnTo>
                    <a:pt x="71098" y="88519"/>
                  </a:lnTo>
                  <a:lnTo>
                    <a:pt x="69476" y="95899"/>
                  </a:lnTo>
                  <a:lnTo>
                    <a:pt x="71015" y="118787"/>
                  </a:lnTo>
                  <a:lnTo>
                    <a:pt x="71015" y="118787"/>
                  </a:lnTo>
                  <a:lnTo>
                    <a:pt x="71015" y="119203"/>
                  </a:lnTo>
                  <a:lnTo>
                    <a:pt x="70994" y="119577"/>
                  </a:lnTo>
                  <a:lnTo>
                    <a:pt x="70932" y="119951"/>
                  </a:lnTo>
                  <a:lnTo>
                    <a:pt x="70828" y="120326"/>
                  </a:lnTo>
                  <a:lnTo>
                    <a:pt x="70703" y="120679"/>
                  </a:lnTo>
                  <a:lnTo>
                    <a:pt x="70537" y="121012"/>
                  </a:lnTo>
                  <a:lnTo>
                    <a:pt x="70329" y="121344"/>
                  </a:lnTo>
                  <a:lnTo>
                    <a:pt x="70121" y="121635"/>
                  </a:lnTo>
                  <a:lnTo>
                    <a:pt x="69851" y="121906"/>
                  </a:lnTo>
                  <a:lnTo>
                    <a:pt x="69580" y="122155"/>
                  </a:lnTo>
                  <a:lnTo>
                    <a:pt x="69269" y="122384"/>
                  </a:lnTo>
                  <a:lnTo>
                    <a:pt x="68957" y="122571"/>
                  </a:lnTo>
                  <a:lnTo>
                    <a:pt x="68603" y="122737"/>
                  </a:lnTo>
                  <a:lnTo>
                    <a:pt x="68250" y="122862"/>
                  </a:lnTo>
                  <a:lnTo>
                    <a:pt x="67876" y="122945"/>
                  </a:lnTo>
                  <a:lnTo>
                    <a:pt x="67481" y="123007"/>
                  </a:lnTo>
                  <a:lnTo>
                    <a:pt x="67481" y="123007"/>
                  </a:lnTo>
                  <a:lnTo>
                    <a:pt x="67127" y="123007"/>
                  </a:lnTo>
                  <a:lnTo>
                    <a:pt x="67127" y="123007"/>
                  </a:lnTo>
                  <a:lnTo>
                    <a:pt x="67086" y="123007"/>
                  </a:lnTo>
                  <a:lnTo>
                    <a:pt x="61951" y="123007"/>
                  </a:lnTo>
                  <a:lnTo>
                    <a:pt x="61951" y="123028"/>
                  </a:lnTo>
                  <a:lnTo>
                    <a:pt x="61639" y="123007"/>
                  </a:lnTo>
                  <a:lnTo>
                    <a:pt x="18212" y="123007"/>
                  </a:lnTo>
                  <a:lnTo>
                    <a:pt x="18212" y="123007"/>
                  </a:lnTo>
                  <a:lnTo>
                    <a:pt x="17754" y="122987"/>
                  </a:lnTo>
                  <a:lnTo>
                    <a:pt x="17297" y="122903"/>
                  </a:lnTo>
                  <a:lnTo>
                    <a:pt x="16860" y="122779"/>
                  </a:lnTo>
                  <a:lnTo>
                    <a:pt x="16445" y="122633"/>
                  </a:lnTo>
                  <a:lnTo>
                    <a:pt x="16029" y="122446"/>
                  </a:lnTo>
                  <a:lnTo>
                    <a:pt x="15655" y="122217"/>
                  </a:lnTo>
                  <a:lnTo>
                    <a:pt x="15280" y="121968"/>
                  </a:lnTo>
                  <a:lnTo>
                    <a:pt x="14948" y="121677"/>
                  </a:lnTo>
                  <a:lnTo>
                    <a:pt x="14657" y="121365"/>
                  </a:lnTo>
                  <a:lnTo>
                    <a:pt x="14366" y="121012"/>
                  </a:lnTo>
                  <a:lnTo>
                    <a:pt x="14116" y="120658"/>
                  </a:lnTo>
                  <a:lnTo>
                    <a:pt x="13908" y="120263"/>
                  </a:lnTo>
                  <a:lnTo>
                    <a:pt x="13721" y="119847"/>
                  </a:lnTo>
                  <a:lnTo>
                    <a:pt x="13576" y="119411"/>
                  </a:lnTo>
                  <a:lnTo>
                    <a:pt x="13472" y="118974"/>
                  </a:lnTo>
                  <a:lnTo>
                    <a:pt x="13409" y="118517"/>
                  </a:lnTo>
                  <a:lnTo>
                    <a:pt x="5863" y="6341"/>
                  </a:lnTo>
                  <a:lnTo>
                    <a:pt x="5863" y="6341"/>
                  </a:lnTo>
                  <a:lnTo>
                    <a:pt x="5863" y="5946"/>
                  </a:lnTo>
                  <a:lnTo>
                    <a:pt x="5884" y="5572"/>
                  </a:lnTo>
                  <a:lnTo>
                    <a:pt x="5946" y="5177"/>
                  </a:lnTo>
                  <a:lnTo>
                    <a:pt x="6050" y="4824"/>
                  </a:lnTo>
                  <a:lnTo>
                    <a:pt x="6175" y="4470"/>
                  </a:lnTo>
                  <a:lnTo>
                    <a:pt x="6341" y="4138"/>
                  </a:lnTo>
                  <a:lnTo>
                    <a:pt x="6528" y="3805"/>
                  </a:lnTo>
                  <a:lnTo>
                    <a:pt x="6757" y="3514"/>
                  </a:lnTo>
                  <a:lnTo>
                    <a:pt x="7006" y="3244"/>
                  </a:lnTo>
                  <a:lnTo>
                    <a:pt x="7298" y="2994"/>
                  </a:lnTo>
                  <a:lnTo>
                    <a:pt x="7589" y="2766"/>
                  </a:lnTo>
                  <a:lnTo>
                    <a:pt x="7921" y="2578"/>
                  </a:lnTo>
                  <a:lnTo>
                    <a:pt x="8254" y="2412"/>
                  </a:lnTo>
                  <a:lnTo>
                    <a:pt x="8607" y="2287"/>
                  </a:lnTo>
                  <a:lnTo>
                    <a:pt x="9002" y="2204"/>
                  </a:lnTo>
                  <a:lnTo>
                    <a:pt x="9397" y="2142"/>
                  </a:lnTo>
                  <a:lnTo>
                    <a:pt x="9397" y="2142"/>
                  </a:lnTo>
                  <a:lnTo>
                    <a:pt x="9730" y="2121"/>
                  </a:lnTo>
                  <a:lnTo>
                    <a:pt x="9730" y="2121"/>
                  </a:lnTo>
                  <a:lnTo>
                    <a:pt x="9792" y="2121"/>
                  </a:lnTo>
                  <a:lnTo>
                    <a:pt x="58666" y="2121"/>
                  </a:lnTo>
                  <a:lnTo>
                    <a:pt x="58666" y="2121"/>
                  </a:lnTo>
                  <a:lnTo>
                    <a:pt x="59124" y="2163"/>
                  </a:lnTo>
                  <a:lnTo>
                    <a:pt x="59581" y="2246"/>
                  </a:lnTo>
                  <a:lnTo>
                    <a:pt x="60018" y="2350"/>
                  </a:lnTo>
                  <a:lnTo>
                    <a:pt x="60433" y="2516"/>
                  </a:lnTo>
                  <a:lnTo>
                    <a:pt x="60849" y="2703"/>
                  </a:lnTo>
                  <a:lnTo>
                    <a:pt x="61223" y="2932"/>
                  </a:lnTo>
                  <a:lnTo>
                    <a:pt x="61577" y="3181"/>
                  </a:lnTo>
                  <a:lnTo>
                    <a:pt x="61930" y="3472"/>
                  </a:lnTo>
                  <a:lnTo>
                    <a:pt x="62221" y="3784"/>
                  </a:lnTo>
                  <a:lnTo>
                    <a:pt x="62512" y="4117"/>
                  </a:lnTo>
                  <a:lnTo>
                    <a:pt x="62762" y="4491"/>
                  </a:lnTo>
                  <a:lnTo>
                    <a:pt x="62970" y="4886"/>
                  </a:lnTo>
                  <a:lnTo>
                    <a:pt x="63157" y="5281"/>
                  </a:lnTo>
                  <a:lnTo>
                    <a:pt x="63302" y="5718"/>
                  </a:lnTo>
                  <a:lnTo>
                    <a:pt x="63406" y="6175"/>
                  </a:lnTo>
                  <a:lnTo>
                    <a:pt x="63469" y="6632"/>
                  </a:lnTo>
                  <a:lnTo>
                    <a:pt x="63469" y="6632"/>
                  </a:lnTo>
                  <a:lnTo>
                    <a:pt x="64196" y="5946"/>
                  </a:lnTo>
                  <a:lnTo>
                    <a:pt x="64924" y="5260"/>
                  </a:lnTo>
                  <a:lnTo>
                    <a:pt x="64924" y="5260"/>
                  </a:lnTo>
                  <a:lnTo>
                    <a:pt x="65277" y="4928"/>
                  </a:lnTo>
                  <a:lnTo>
                    <a:pt x="65277" y="4928"/>
                  </a:lnTo>
                  <a:lnTo>
                    <a:pt x="65090" y="4408"/>
                  </a:lnTo>
                  <a:lnTo>
                    <a:pt x="64861" y="3909"/>
                  </a:lnTo>
                  <a:lnTo>
                    <a:pt x="64591" y="3410"/>
                  </a:lnTo>
                  <a:lnTo>
                    <a:pt x="64300" y="2973"/>
                  </a:lnTo>
                  <a:lnTo>
                    <a:pt x="63967" y="2537"/>
                  </a:lnTo>
                  <a:lnTo>
                    <a:pt x="63614" y="2142"/>
                  </a:lnTo>
                  <a:lnTo>
                    <a:pt x="63219" y="1768"/>
                  </a:lnTo>
                  <a:lnTo>
                    <a:pt x="62803" y="1414"/>
                  </a:lnTo>
                  <a:lnTo>
                    <a:pt x="62346" y="1102"/>
                  </a:lnTo>
                  <a:lnTo>
                    <a:pt x="61889" y="832"/>
                  </a:lnTo>
                  <a:lnTo>
                    <a:pt x="61390" y="604"/>
                  </a:lnTo>
                  <a:lnTo>
                    <a:pt x="60870" y="396"/>
                  </a:lnTo>
                  <a:lnTo>
                    <a:pt x="60350" y="229"/>
                  </a:lnTo>
                  <a:lnTo>
                    <a:pt x="59810" y="105"/>
                  </a:lnTo>
                  <a:lnTo>
                    <a:pt x="59248" y="42"/>
                  </a:lnTo>
                  <a:lnTo>
                    <a:pt x="58666" y="1"/>
                  </a:lnTo>
                  <a:lnTo>
                    <a:pt x="6071" y="1"/>
                  </a:lnTo>
                  <a:lnTo>
                    <a:pt x="6071" y="1"/>
                  </a:lnTo>
                  <a:lnTo>
                    <a:pt x="60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4"/>
            <p:cNvSpPr/>
            <p:nvPr/>
          </p:nvSpPr>
          <p:spPr>
            <a:xfrm>
              <a:off x="5397645" y="1938593"/>
              <a:ext cx="27127" cy="251424"/>
            </a:xfrm>
            <a:custGeom>
              <a:avLst/>
              <a:gdLst/>
              <a:ahLst/>
              <a:cxnLst/>
              <a:rect l="l" t="t" r="r" b="b"/>
              <a:pathLst>
                <a:path w="1144" h="10603" extrusionOk="0">
                  <a:moveTo>
                    <a:pt x="437" y="0"/>
                  </a:moveTo>
                  <a:lnTo>
                    <a:pt x="0" y="42"/>
                  </a:lnTo>
                  <a:lnTo>
                    <a:pt x="707" y="10603"/>
                  </a:lnTo>
                  <a:lnTo>
                    <a:pt x="1144" y="10582"/>
                  </a:lnTo>
                  <a:lnTo>
                    <a:pt x="43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4"/>
            <p:cNvSpPr/>
            <p:nvPr/>
          </p:nvSpPr>
          <p:spPr>
            <a:xfrm>
              <a:off x="5423776" y="2321611"/>
              <a:ext cx="17761" cy="112895"/>
            </a:xfrm>
            <a:custGeom>
              <a:avLst/>
              <a:gdLst/>
              <a:ahLst/>
              <a:cxnLst/>
              <a:rect l="l" t="t" r="r" b="b"/>
              <a:pathLst>
                <a:path w="749" h="4761" extrusionOk="0">
                  <a:moveTo>
                    <a:pt x="437" y="0"/>
                  </a:moveTo>
                  <a:lnTo>
                    <a:pt x="0" y="21"/>
                  </a:lnTo>
                  <a:lnTo>
                    <a:pt x="312" y="4761"/>
                  </a:lnTo>
                  <a:lnTo>
                    <a:pt x="748" y="4740"/>
                  </a:lnTo>
                  <a:lnTo>
                    <a:pt x="43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4"/>
            <p:cNvSpPr/>
            <p:nvPr/>
          </p:nvSpPr>
          <p:spPr>
            <a:xfrm>
              <a:off x="5406016" y="1444176"/>
              <a:ext cx="270157" cy="2810334"/>
            </a:xfrm>
            <a:custGeom>
              <a:avLst/>
              <a:gdLst/>
              <a:ahLst/>
              <a:cxnLst/>
              <a:rect l="l" t="t" r="r" b="b"/>
              <a:pathLst>
                <a:path w="11393" h="118517" extrusionOk="0">
                  <a:moveTo>
                    <a:pt x="1913" y="0"/>
                  </a:moveTo>
                  <a:lnTo>
                    <a:pt x="1726" y="21"/>
                  </a:lnTo>
                  <a:lnTo>
                    <a:pt x="1560" y="42"/>
                  </a:lnTo>
                  <a:lnTo>
                    <a:pt x="1394" y="83"/>
                  </a:lnTo>
                  <a:lnTo>
                    <a:pt x="1227" y="146"/>
                  </a:lnTo>
                  <a:lnTo>
                    <a:pt x="1082" y="208"/>
                  </a:lnTo>
                  <a:lnTo>
                    <a:pt x="936" y="291"/>
                  </a:lnTo>
                  <a:lnTo>
                    <a:pt x="791" y="395"/>
                  </a:lnTo>
                  <a:lnTo>
                    <a:pt x="666" y="499"/>
                  </a:lnTo>
                  <a:lnTo>
                    <a:pt x="562" y="624"/>
                  </a:lnTo>
                  <a:lnTo>
                    <a:pt x="458" y="769"/>
                  </a:lnTo>
                  <a:lnTo>
                    <a:pt x="354" y="915"/>
                  </a:lnTo>
                  <a:lnTo>
                    <a:pt x="271" y="1061"/>
                  </a:lnTo>
                  <a:lnTo>
                    <a:pt x="209" y="1227"/>
                  </a:lnTo>
                  <a:lnTo>
                    <a:pt x="167" y="1414"/>
                  </a:lnTo>
                  <a:lnTo>
                    <a:pt x="84" y="1871"/>
                  </a:lnTo>
                  <a:lnTo>
                    <a:pt x="21" y="2349"/>
                  </a:lnTo>
                  <a:lnTo>
                    <a:pt x="1" y="2807"/>
                  </a:lnTo>
                  <a:lnTo>
                    <a:pt x="21" y="3285"/>
                  </a:lnTo>
                  <a:lnTo>
                    <a:pt x="7568" y="115481"/>
                  </a:lnTo>
                  <a:lnTo>
                    <a:pt x="7609" y="115960"/>
                  </a:lnTo>
                  <a:lnTo>
                    <a:pt x="7692" y="116417"/>
                  </a:lnTo>
                  <a:lnTo>
                    <a:pt x="7817" y="116874"/>
                  </a:lnTo>
                  <a:lnTo>
                    <a:pt x="7963" y="117332"/>
                  </a:lnTo>
                  <a:lnTo>
                    <a:pt x="8004" y="117477"/>
                  </a:lnTo>
                  <a:lnTo>
                    <a:pt x="8087" y="117602"/>
                  </a:lnTo>
                  <a:lnTo>
                    <a:pt x="8233" y="117851"/>
                  </a:lnTo>
                  <a:lnTo>
                    <a:pt x="8441" y="118059"/>
                  </a:lnTo>
                  <a:lnTo>
                    <a:pt x="8670" y="118226"/>
                  </a:lnTo>
                  <a:lnTo>
                    <a:pt x="8919" y="118371"/>
                  </a:lnTo>
                  <a:lnTo>
                    <a:pt x="9189" y="118454"/>
                  </a:lnTo>
                  <a:lnTo>
                    <a:pt x="9480" y="118517"/>
                  </a:lnTo>
                  <a:lnTo>
                    <a:pt x="9771" y="118517"/>
                  </a:lnTo>
                  <a:lnTo>
                    <a:pt x="9938" y="118475"/>
                  </a:lnTo>
                  <a:lnTo>
                    <a:pt x="10125" y="118433"/>
                  </a:lnTo>
                  <a:lnTo>
                    <a:pt x="10291" y="118392"/>
                  </a:lnTo>
                  <a:lnTo>
                    <a:pt x="10437" y="118309"/>
                  </a:lnTo>
                  <a:lnTo>
                    <a:pt x="10582" y="118226"/>
                  </a:lnTo>
                  <a:lnTo>
                    <a:pt x="10728" y="118122"/>
                  </a:lnTo>
                  <a:lnTo>
                    <a:pt x="10852" y="118018"/>
                  </a:lnTo>
                  <a:lnTo>
                    <a:pt x="10977" y="117893"/>
                  </a:lnTo>
                  <a:lnTo>
                    <a:pt x="11081" y="117747"/>
                  </a:lnTo>
                  <a:lnTo>
                    <a:pt x="11164" y="117602"/>
                  </a:lnTo>
                  <a:lnTo>
                    <a:pt x="11227" y="117456"/>
                  </a:lnTo>
                  <a:lnTo>
                    <a:pt x="11289" y="117290"/>
                  </a:lnTo>
                  <a:lnTo>
                    <a:pt x="11351" y="117124"/>
                  </a:lnTo>
                  <a:lnTo>
                    <a:pt x="11372" y="116957"/>
                  </a:lnTo>
                  <a:lnTo>
                    <a:pt x="11393" y="116791"/>
                  </a:lnTo>
                  <a:lnTo>
                    <a:pt x="11372" y="116604"/>
                  </a:lnTo>
                  <a:lnTo>
                    <a:pt x="3659" y="1684"/>
                  </a:lnTo>
                  <a:lnTo>
                    <a:pt x="3639" y="1539"/>
                  </a:lnTo>
                  <a:lnTo>
                    <a:pt x="3618" y="1393"/>
                  </a:lnTo>
                  <a:lnTo>
                    <a:pt x="3535" y="1123"/>
                  </a:lnTo>
                  <a:lnTo>
                    <a:pt x="3410" y="853"/>
                  </a:lnTo>
                  <a:lnTo>
                    <a:pt x="3244" y="624"/>
                  </a:lnTo>
                  <a:lnTo>
                    <a:pt x="3036" y="437"/>
                  </a:lnTo>
                  <a:lnTo>
                    <a:pt x="2807" y="250"/>
                  </a:lnTo>
                  <a:lnTo>
                    <a:pt x="2537" y="125"/>
                  </a:lnTo>
                  <a:lnTo>
                    <a:pt x="2412" y="83"/>
                  </a:lnTo>
                  <a:lnTo>
                    <a:pt x="2267" y="42"/>
                  </a:lnTo>
                  <a:lnTo>
                    <a:pt x="2080" y="21"/>
                  </a:lnTo>
                  <a:lnTo>
                    <a:pt x="191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4"/>
            <p:cNvSpPr/>
            <p:nvPr/>
          </p:nvSpPr>
          <p:spPr>
            <a:xfrm>
              <a:off x="5545038" y="1419041"/>
              <a:ext cx="1544917" cy="2866533"/>
            </a:xfrm>
            <a:custGeom>
              <a:avLst/>
              <a:gdLst/>
              <a:ahLst/>
              <a:cxnLst/>
              <a:rect l="l" t="t" r="r" b="b"/>
              <a:pathLst>
                <a:path w="65152" h="120887" extrusionOk="0">
                  <a:moveTo>
                    <a:pt x="52803" y="457"/>
                  </a:moveTo>
                  <a:lnTo>
                    <a:pt x="53219" y="499"/>
                  </a:lnTo>
                  <a:lnTo>
                    <a:pt x="53635" y="561"/>
                  </a:lnTo>
                  <a:lnTo>
                    <a:pt x="54030" y="665"/>
                  </a:lnTo>
                  <a:lnTo>
                    <a:pt x="54404" y="811"/>
                  </a:lnTo>
                  <a:lnTo>
                    <a:pt x="54778" y="977"/>
                  </a:lnTo>
                  <a:lnTo>
                    <a:pt x="55111" y="1185"/>
                  </a:lnTo>
                  <a:lnTo>
                    <a:pt x="55444" y="1414"/>
                  </a:lnTo>
                  <a:lnTo>
                    <a:pt x="55735" y="1663"/>
                  </a:lnTo>
                  <a:lnTo>
                    <a:pt x="56026" y="1954"/>
                  </a:lnTo>
                  <a:lnTo>
                    <a:pt x="56275" y="2266"/>
                  </a:lnTo>
                  <a:lnTo>
                    <a:pt x="56504" y="2599"/>
                  </a:lnTo>
                  <a:lnTo>
                    <a:pt x="56691" y="2952"/>
                  </a:lnTo>
                  <a:lnTo>
                    <a:pt x="56857" y="3326"/>
                  </a:lnTo>
                  <a:lnTo>
                    <a:pt x="56982" y="3700"/>
                  </a:lnTo>
                  <a:lnTo>
                    <a:pt x="57086" y="4116"/>
                  </a:lnTo>
                  <a:lnTo>
                    <a:pt x="57127" y="4532"/>
                  </a:lnTo>
                  <a:lnTo>
                    <a:pt x="64674" y="116687"/>
                  </a:lnTo>
                  <a:lnTo>
                    <a:pt x="64694" y="117061"/>
                  </a:lnTo>
                  <a:lnTo>
                    <a:pt x="64653" y="117415"/>
                  </a:lnTo>
                  <a:lnTo>
                    <a:pt x="64611" y="117747"/>
                  </a:lnTo>
                  <a:lnTo>
                    <a:pt x="64507" y="118080"/>
                  </a:lnTo>
                  <a:lnTo>
                    <a:pt x="64403" y="118371"/>
                  </a:lnTo>
                  <a:lnTo>
                    <a:pt x="64237" y="118683"/>
                  </a:lnTo>
                  <a:lnTo>
                    <a:pt x="64071" y="118953"/>
                  </a:lnTo>
                  <a:lnTo>
                    <a:pt x="63863" y="119223"/>
                  </a:lnTo>
                  <a:lnTo>
                    <a:pt x="63634" y="119452"/>
                  </a:lnTo>
                  <a:lnTo>
                    <a:pt x="63406" y="119660"/>
                  </a:lnTo>
                  <a:lnTo>
                    <a:pt x="63135" y="119868"/>
                  </a:lnTo>
                  <a:lnTo>
                    <a:pt x="62844" y="120013"/>
                  </a:lnTo>
                  <a:lnTo>
                    <a:pt x="62553" y="120159"/>
                  </a:lnTo>
                  <a:lnTo>
                    <a:pt x="62241" y="120263"/>
                  </a:lnTo>
                  <a:lnTo>
                    <a:pt x="61909" y="120346"/>
                  </a:lnTo>
                  <a:lnTo>
                    <a:pt x="61555" y="120387"/>
                  </a:lnTo>
                  <a:lnTo>
                    <a:pt x="61223" y="120408"/>
                  </a:lnTo>
                  <a:lnTo>
                    <a:pt x="12349" y="120408"/>
                  </a:lnTo>
                  <a:lnTo>
                    <a:pt x="11933" y="120367"/>
                  </a:lnTo>
                  <a:lnTo>
                    <a:pt x="11517" y="120304"/>
                  </a:lnTo>
                  <a:lnTo>
                    <a:pt x="11122" y="120200"/>
                  </a:lnTo>
                  <a:lnTo>
                    <a:pt x="10748" y="120055"/>
                  </a:lnTo>
                  <a:lnTo>
                    <a:pt x="10374" y="119888"/>
                  </a:lnTo>
                  <a:lnTo>
                    <a:pt x="10041" y="119681"/>
                  </a:lnTo>
                  <a:lnTo>
                    <a:pt x="9708" y="119452"/>
                  </a:lnTo>
                  <a:lnTo>
                    <a:pt x="9417" y="119202"/>
                  </a:lnTo>
                  <a:lnTo>
                    <a:pt x="9126" y="118911"/>
                  </a:lnTo>
                  <a:lnTo>
                    <a:pt x="8877" y="118600"/>
                  </a:lnTo>
                  <a:lnTo>
                    <a:pt x="8648" y="118267"/>
                  </a:lnTo>
                  <a:lnTo>
                    <a:pt x="8461" y="117914"/>
                  </a:lnTo>
                  <a:lnTo>
                    <a:pt x="8295" y="117539"/>
                  </a:lnTo>
                  <a:lnTo>
                    <a:pt x="8170" y="117165"/>
                  </a:lnTo>
                  <a:lnTo>
                    <a:pt x="8087" y="116749"/>
                  </a:lnTo>
                  <a:lnTo>
                    <a:pt x="8025" y="116334"/>
                  </a:lnTo>
                  <a:lnTo>
                    <a:pt x="478" y="4199"/>
                  </a:lnTo>
                  <a:lnTo>
                    <a:pt x="457" y="3825"/>
                  </a:lnTo>
                  <a:lnTo>
                    <a:pt x="499" y="3472"/>
                  </a:lnTo>
                  <a:lnTo>
                    <a:pt x="541" y="3139"/>
                  </a:lnTo>
                  <a:lnTo>
                    <a:pt x="645" y="2807"/>
                  </a:lnTo>
                  <a:lnTo>
                    <a:pt x="769" y="2495"/>
                  </a:lnTo>
                  <a:lnTo>
                    <a:pt x="915" y="2204"/>
                  </a:lnTo>
                  <a:lnTo>
                    <a:pt x="1081" y="1933"/>
                  </a:lnTo>
                  <a:lnTo>
                    <a:pt x="1289" y="1663"/>
                  </a:lnTo>
                  <a:lnTo>
                    <a:pt x="1518" y="1434"/>
                  </a:lnTo>
                  <a:lnTo>
                    <a:pt x="1746" y="1227"/>
                  </a:lnTo>
                  <a:lnTo>
                    <a:pt x="2017" y="1019"/>
                  </a:lnTo>
                  <a:lnTo>
                    <a:pt x="2308" y="852"/>
                  </a:lnTo>
                  <a:lnTo>
                    <a:pt x="2599" y="728"/>
                  </a:lnTo>
                  <a:lnTo>
                    <a:pt x="2931" y="603"/>
                  </a:lnTo>
                  <a:lnTo>
                    <a:pt x="3243" y="541"/>
                  </a:lnTo>
                  <a:lnTo>
                    <a:pt x="3597" y="499"/>
                  </a:lnTo>
                  <a:lnTo>
                    <a:pt x="3929" y="478"/>
                  </a:lnTo>
                  <a:lnTo>
                    <a:pt x="52803" y="457"/>
                  </a:lnTo>
                  <a:close/>
                  <a:moveTo>
                    <a:pt x="3929" y="0"/>
                  </a:moveTo>
                  <a:lnTo>
                    <a:pt x="3534" y="21"/>
                  </a:lnTo>
                  <a:lnTo>
                    <a:pt x="3139" y="83"/>
                  </a:lnTo>
                  <a:lnTo>
                    <a:pt x="2744" y="166"/>
                  </a:lnTo>
                  <a:lnTo>
                    <a:pt x="2391" y="291"/>
                  </a:lnTo>
                  <a:lnTo>
                    <a:pt x="2058" y="457"/>
                  </a:lnTo>
                  <a:lnTo>
                    <a:pt x="1726" y="645"/>
                  </a:lnTo>
                  <a:lnTo>
                    <a:pt x="1435" y="873"/>
                  </a:lnTo>
                  <a:lnTo>
                    <a:pt x="1143" y="1123"/>
                  </a:lnTo>
                  <a:lnTo>
                    <a:pt x="894" y="1393"/>
                  </a:lnTo>
                  <a:lnTo>
                    <a:pt x="665" y="1684"/>
                  </a:lnTo>
                  <a:lnTo>
                    <a:pt x="478" y="2017"/>
                  </a:lnTo>
                  <a:lnTo>
                    <a:pt x="312" y="2349"/>
                  </a:lnTo>
                  <a:lnTo>
                    <a:pt x="187" y="2703"/>
                  </a:lnTo>
                  <a:lnTo>
                    <a:pt x="83" y="3056"/>
                  </a:lnTo>
                  <a:lnTo>
                    <a:pt x="21" y="3451"/>
                  </a:lnTo>
                  <a:lnTo>
                    <a:pt x="0" y="3825"/>
                  </a:lnTo>
                  <a:lnTo>
                    <a:pt x="0" y="4220"/>
                  </a:lnTo>
                  <a:lnTo>
                    <a:pt x="7546" y="116396"/>
                  </a:lnTo>
                  <a:lnTo>
                    <a:pt x="7609" y="116853"/>
                  </a:lnTo>
                  <a:lnTo>
                    <a:pt x="7713" y="117290"/>
                  </a:lnTo>
                  <a:lnTo>
                    <a:pt x="7858" y="117726"/>
                  </a:lnTo>
                  <a:lnTo>
                    <a:pt x="8045" y="118142"/>
                  </a:lnTo>
                  <a:lnTo>
                    <a:pt x="8253" y="118537"/>
                  </a:lnTo>
                  <a:lnTo>
                    <a:pt x="8503" y="118891"/>
                  </a:lnTo>
                  <a:lnTo>
                    <a:pt x="8794" y="119244"/>
                  </a:lnTo>
                  <a:lnTo>
                    <a:pt x="9085" y="119556"/>
                  </a:lnTo>
                  <a:lnTo>
                    <a:pt x="9417" y="119847"/>
                  </a:lnTo>
                  <a:lnTo>
                    <a:pt x="9792" y="120096"/>
                  </a:lnTo>
                  <a:lnTo>
                    <a:pt x="10166" y="120325"/>
                  </a:lnTo>
                  <a:lnTo>
                    <a:pt x="10582" y="120512"/>
                  </a:lnTo>
                  <a:lnTo>
                    <a:pt x="10997" y="120658"/>
                  </a:lnTo>
                  <a:lnTo>
                    <a:pt x="11434" y="120782"/>
                  </a:lnTo>
                  <a:lnTo>
                    <a:pt x="11891" y="120866"/>
                  </a:lnTo>
                  <a:lnTo>
                    <a:pt x="12349" y="120886"/>
                  </a:lnTo>
                  <a:lnTo>
                    <a:pt x="61618" y="120886"/>
                  </a:lnTo>
                  <a:lnTo>
                    <a:pt x="62013" y="120824"/>
                  </a:lnTo>
                  <a:lnTo>
                    <a:pt x="62387" y="120741"/>
                  </a:lnTo>
                  <a:lnTo>
                    <a:pt x="62740" y="120616"/>
                  </a:lnTo>
                  <a:lnTo>
                    <a:pt x="63094" y="120450"/>
                  </a:lnTo>
                  <a:lnTo>
                    <a:pt x="63406" y="120263"/>
                  </a:lnTo>
                  <a:lnTo>
                    <a:pt x="63717" y="120034"/>
                  </a:lnTo>
                  <a:lnTo>
                    <a:pt x="63988" y="119785"/>
                  </a:lnTo>
                  <a:lnTo>
                    <a:pt x="64258" y="119514"/>
                  </a:lnTo>
                  <a:lnTo>
                    <a:pt x="64466" y="119223"/>
                  </a:lnTo>
                  <a:lnTo>
                    <a:pt x="64674" y="118891"/>
                  </a:lnTo>
                  <a:lnTo>
                    <a:pt x="64840" y="118558"/>
                  </a:lnTo>
                  <a:lnTo>
                    <a:pt x="64965" y="118205"/>
                  </a:lnTo>
                  <a:lnTo>
                    <a:pt x="65069" y="117830"/>
                  </a:lnTo>
                  <a:lnTo>
                    <a:pt x="65131" y="117456"/>
                  </a:lnTo>
                  <a:lnTo>
                    <a:pt x="65152" y="117082"/>
                  </a:lnTo>
                  <a:lnTo>
                    <a:pt x="65152" y="116666"/>
                  </a:lnTo>
                  <a:lnTo>
                    <a:pt x="57606" y="4511"/>
                  </a:lnTo>
                  <a:lnTo>
                    <a:pt x="57543" y="4054"/>
                  </a:lnTo>
                  <a:lnTo>
                    <a:pt x="57439" y="3597"/>
                  </a:lnTo>
                  <a:lnTo>
                    <a:pt x="57294" y="3160"/>
                  </a:lnTo>
                  <a:lnTo>
                    <a:pt x="57107" y="2765"/>
                  </a:lnTo>
                  <a:lnTo>
                    <a:pt x="56899" y="2370"/>
                  </a:lnTo>
                  <a:lnTo>
                    <a:pt x="56649" y="1996"/>
                  </a:lnTo>
                  <a:lnTo>
                    <a:pt x="56358" y="1663"/>
                  </a:lnTo>
                  <a:lnTo>
                    <a:pt x="56067" y="1351"/>
                  </a:lnTo>
                  <a:lnTo>
                    <a:pt x="55714" y="1060"/>
                  </a:lnTo>
                  <a:lnTo>
                    <a:pt x="55360" y="811"/>
                  </a:lnTo>
                  <a:lnTo>
                    <a:pt x="54986" y="582"/>
                  </a:lnTo>
                  <a:lnTo>
                    <a:pt x="54570" y="395"/>
                  </a:lnTo>
                  <a:lnTo>
                    <a:pt x="54155" y="229"/>
                  </a:lnTo>
                  <a:lnTo>
                    <a:pt x="53718" y="125"/>
                  </a:lnTo>
                  <a:lnTo>
                    <a:pt x="53261" y="42"/>
                  </a:lnTo>
                  <a:lnTo>
                    <a:pt x="528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4"/>
            <p:cNvSpPr/>
            <p:nvPr/>
          </p:nvSpPr>
          <p:spPr>
            <a:xfrm>
              <a:off x="5545038" y="1419041"/>
              <a:ext cx="1544917" cy="2866533"/>
            </a:xfrm>
            <a:custGeom>
              <a:avLst/>
              <a:gdLst/>
              <a:ahLst/>
              <a:cxnLst/>
              <a:rect l="l" t="t" r="r" b="b"/>
              <a:pathLst>
                <a:path w="65152" h="120887" fill="none" extrusionOk="0">
                  <a:moveTo>
                    <a:pt x="61223" y="120886"/>
                  </a:moveTo>
                  <a:lnTo>
                    <a:pt x="12349" y="120886"/>
                  </a:lnTo>
                  <a:lnTo>
                    <a:pt x="12349" y="120886"/>
                  </a:lnTo>
                  <a:lnTo>
                    <a:pt x="11891" y="120866"/>
                  </a:lnTo>
                  <a:lnTo>
                    <a:pt x="11434" y="120782"/>
                  </a:lnTo>
                  <a:lnTo>
                    <a:pt x="10997" y="120658"/>
                  </a:lnTo>
                  <a:lnTo>
                    <a:pt x="10582" y="120512"/>
                  </a:lnTo>
                  <a:lnTo>
                    <a:pt x="10166" y="120325"/>
                  </a:lnTo>
                  <a:lnTo>
                    <a:pt x="9792" y="120096"/>
                  </a:lnTo>
                  <a:lnTo>
                    <a:pt x="9417" y="119847"/>
                  </a:lnTo>
                  <a:lnTo>
                    <a:pt x="9085" y="119556"/>
                  </a:lnTo>
                  <a:lnTo>
                    <a:pt x="8794" y="119244"/>
                  </a:lnTo>
                  <a:lnTo>
                    <a:pt x="8503" y="118891"/>
                  </a:lnTo>
                  <a:lnTo>
                    <a:pt x="8253" y="118537"/>
                  </a:lnTo>
                  <a:lnTo>
                    <a:pt x="8045" y="118142"/>
                  </a:lnTo>
                  <a:lnTo>
                    <a:pt x="7858" y="117726"/>
                  </a:lnTo>
                  <a:lnTo>
                    <a:pt x="7713" y="117290"/>
                  </a:lnTo>
                  <a:lnTo>
                    <a:pt x="7609" y="116853"/>
                  </a:lnTo>
                  <a:lnTo>
                    <a:pt x="7546" y="116396"/>
                  </a:lnTo>
                  <a:lnTo>
                    <a:pt x="0" y="4220"/>
                  </a:lnTo>
                  <a:lnTo>
                    <a:pt x="0" y="4220"/>
                  </a:lnTo>
                  <a:lnTo>
                    <a:pt x="0" y="3825"/>
                  </a:lnTo>
                  <a:lnTo>
                    <a:pt x="21" y="3451"/>
                  </a:lnTo>
                  <a:lnTo>
                    <a:pt x="83" y="3056"/>
                  </a:lnTo>
                  <a:lnTo>
                    <a:pt x="187" y="2703"/>
                  </a:lnTo>
                  <a:lnTo>
                    <a:pt x="312" y="2349"/>
                  </a:lnTo>
                  <a:lnTo>
                    <a:pt x="478" y="2017"/>
                  </a:lnTo>
                  <a:lnTo>
                    <a:pt x="665" y="1684"/>
                  </a:lnTo>
                  <a:lnTo>
                    <a:pt x="894" y="1393"/>
                  </a:lnTo>
                  <a:lnTo>
                    <a:pt x="1143" y="1123"/>
                  </a:lnTo>
                  <a:lnTo>
                    <a:pt x="1435" y="873"/>
                  </a:lnTo>
                  <a:lnTo>
                    <a:pt x="1726" y="645"/>
                  </a:lnTo>
                  <a:lnTo>
                    <a:pt x="2058" y="457"/>
                  </a:lnTo>
                  <a:lnTo>
                    <a:pt x="2391" y="291"/>
                  </a:lnTo>
                  <a:lnTo>
                    <a:pt x="2744" y="166"/>
                  </a:lnTo>
                  <a:lnTo>
                    <a:pt x="3139" y="83"/>
                  </a:lnTo>
                  <a:lnTo>
                    <a:pt x="3534" y="21"/>
                  </a:lnTo>
                  <a:lnTo>
                    <a:pt x="3534" y="21"/>
                  </a:lnTo>
                  <a:lnTo>
                    <a:pt x="3929" y="0"/>
                  </a:lnTo>
                  <a:lnTo>
                    <a:pt x="52803" y="0"/>
                  </a:lnTo>
                  <a:lnTo>
                    <a:pt x="52803" y="0"/>
                  </a:lnTo>
                  <a:lnTo>
                    <a:pt x="53261" y="42"/>
                  </a:lnTo>
                  <a:lnTo>
                    <a:pt x="53718" y="125"/>
                  </a:lnTo>
                  <a:lnTo>
                    <a:pt x="54155" y="229"/>
                  </a:lnTo>
                  <a:lnTo>
                    <a:pt x="54570" y="395"/>
                  </a:lnTo>
                  <a:lnTo>
                    <a:pt x="54986" y="582"/>
                  </a:lnTo>
                  <a:lnTo>
                    <a:pt x="55360" y="811"/>
                  </a:lnTo>
                  <a:lnTo>
                    <a:pt x="55714" y="1060"/>
                  </a:lnTo>
                  <a:lnTo>
                    <a:pt x="56067" y="1351"/>
                  </a:lnTo>
                  <a:lnTo>
                    <a:pt x="56358" y="1663"/>
                  </a:lnTo>
                  <a:lnTo>
                    <a:pt x="56649" y="1996"/>
                  </a:lnTo>
                  <a:lnTo>
                    <a:pt x="56899" y="2370"/>
                  </a:lnTo>
                  <a:lnTo>
                    <a:pt x="57107" y="2765"/>
                  </a:lnTo>
                  <a:lnTo>
                    <a:pt x="57294" y="3160"/>
                  </a:lnTo>
                  <a:lnTo>
                    <a:pt x="57439" y="3597"/>
                  </a:lnTo>
                  <a:lnTo>
                    <a:pt x="57543" y="4054"/>
                  </a:lnTo>
                  <a:lnTo>
                    <a:pt x="57606" y="4511"/>
                  </a:lnTo>
                  <a:lnTo>
                    <a:pt x="65152" y="116666"/>
                  </a:lnTo>
                  <a:lnTo>
                    <a:pt x="65152" y="116666"/>
                  </a:lnTo>
                  <a:lnTo>
                    <a:pt x="65152" y="117082"/>
                  </a:lnTo>
                  <a:lnTo>
                    <a:pt x="65131" y="117456"/>
                  </a:lnTo>
                  <a:lnTo>
                    <a:pt x="65069" y="117830"/>
                  </a:lnTo>
                  <a:lnTo>
                    <a:pt x="64965" y="118205"/>
                  </a:lnTo>
                  <a:lnTo>
                    <a:pt x="64840" y="118558"/>
                  </a:lnTo>
                  <a:lnTo>
                    <a:pt x="64674" y="118891"/>
                  </a:lnTo>
                  <a:lnTo>
                    <a:pt x="64466" y="119223"/>
                  </a:lnTo>
                  <a:lnTo>
                    <a:pt x="64258" y="119514"/>
                  </a:lnTo>
                  <a:lnTo>
                    <a:pt x="63988" y="119785"/>
                  </a:lnTo>
                  <a:lnTo>
                    <a:pt x="63717" y="120034"/>
                  </a:lnTo>
                  <a:lnTo>
                    <a:pt x="63406" y="120263"/>
                  </a:lnTo>
                  <a:lnTo>
                    <a:pt x="63094" y="120450"/>
                  </a:lnTo>
                  <a:lnTo>
                    <a:pt x="62740" y="120616"/>
                  </a:lnTo>
                  <a:lnTo>
                    <a:pt x="62387" y="120741"/>
                  </a:lnTo>
                  <a:lnTo>
                    <a:pt x="62013" y="120824"/>
                  </a:lnTo>
                  <a:lnTo>
                    <a:pt x="61618" y="120886"/>
                  </a:lnTo>
                  <a:lnTo>
                    <a:pt x="61618" y="120886"/>
                  </a:lnTo>
                  <a:lnTo>
                    <a:pt x="61223" y="1208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4"/>
            <p:cNvSpPr/>
            <p:nvPr/>
          </p:nvSpPr>
          <p:spPr>
            <a:xfrm>
              <a:off x="5555875" y="1429878"/>
              <a:ext cx="1523244" cy="2844362"/>
            </a:xfrm>
            <a:custGeom>
              <a:avLst/>
              <a:gdLst/>
              <a:ahLst/>
              <a:cxnLst/>
              <a:rect l="l" t="t" r="r" b="b"/>
              <a:pathLst>
                <a:path w="64238" h="119952" fill="none" extrusionOk="0">
                  <a:moveTo>
                    <a:pt x="3472" y="21"/>
                  </a:moveTo>
                  <a:lnTo>
                    <a:pt x="3472" y="21"/>
                  </a:lnTo>
                  <a:lnTo>
                    <a:pt x="3140" y="42"/>
                  </a:lnTo>
                  <a:lnTo>
                    <a:pt x="2786" y="84"/>
                  </a:lnTo>
                  <a:lnTo>
                    <a:pt x="2474" y="146"/>
                  </a:lnTo>
                  <a:lnTo>
                    <a:pt x="2142" y="271"/>
                  </a:lnTo>
                  <a:lnTo>
                    <a:pt x="1851" y="395"/>
                  </a:lnTo>
                  <a:lnTo>
                    <a:pt x="1560" y="562"/>
                  </a:lnTo>
                  <a:lnTo>
                    <a:pt x="1289" y="770"/>
                  </a:lnTo>
                  <a:lnTo>
                    <a:pt x="1061" y="977"/>
                  </a:lnTo>
                  <a:lnTo>
                    <a:pt x="832" y="1206"/>
                  </a:lnTo>
                  <a:lnTo>
                    <a:pt x="624" y="1476"/>
                  </a:lnTo>
                  <a:lnTo>
                    <a:pt x="458" y="1747"/>
                  </a:lnTo>
                  <a:lnTo>
                    <a:pt x="312" y="2038"/>
                  </a:lnTo>
                  <a:lnTo>
                    <a:pt x="188" y="2350"/>
                  </a:lnTo>
                  <a:lnTo>
                    <a:pt x="84" y="2682"/>
                  </a:lnTo>
                  <a:lnTo>
                    <a:pt x="42" y="3015"/>
                  </a:lnTo>
                  <a:lnTo>
                    <a:pt x="0" y="3368"/>
                  </a:lnTo>
                  <a:lnTo>
                    <a:pt x="0" y="3368"/>
                  </a:lnTo>
                  <a:lnTo>
                    <a:pt x="21" y="3742"/>
                  </a:lnTo>
                  <a:lnTo>
                    <a:pt x="7568" y="115877"/>
                  </a:lnTo>
                  <a:lnTo>
                    <a:pt x="7568" y="115877"/>
                  </a:lnTo>
                  <a:lnTo>
                    <a:pt x="7630" y="116292"/>
                  </a:lnTo>
                  <a:lnTo>
                    <a:pt x="7713" y="116708"/>
                  </a:lnTo>
                  <a:lnTo>
                    <a:pt x="7838" y="117082"/>
                  </a:lnTo>
                  <a:lnTo>
                    <a:pt x="8004" y="117457"/>
                  </a:lnTo>
                  <a:lnTo>
                    <a:pt x="8191" y="117810"/>
                  </a:lnTo>
                  <a:lnTo>
                    <a:pt x="8420" y="118143"/>
                  </a:lnTo>
                  <a:lnTo>
                    <a:pt x="8669" y="118454"/>
                  </a:lnTo>
                  <a:lnTo>
                    <a:pt x="8960" y="118745"/>
                  </a:lnTo>
                  <a:lnTo>
                    <a:pt x="9251" y="118995"/>
                  </a:lnTo>
                  <a:lnTo>
                    <a:pt x="9584" y="119224"/>
                  </a:lnTo>
                  <a:lnTo>
                    <a:pt x="9917" y="119431"/>
                  </a:lnTo>
                  <a:lnTo>
                    <a:pt x="10291" y="119598"/>
                  </a:lnTo>
                  <a:lnTo>
                    <a:pt x="10665" y="119743"/>
                  </a:lnTo>
                  <a:lnTo>
                    <a:pt x="11060" y="119847"/>
                  </a:lnTo>
                  <a:lnTo>
                    <a:pt x="11476" y="119910"/>
                  </a:lnTo>
                  <a:lnTo>
                    <a:pt x="11892" y="119951"/>
                  </a:lnTo>
                  <a:lnTo>
                    <a:pt x="60766" y="119951"/>
                  </a:lnTo>
                  <a:lnTo>
                    <a:pt x="60766" y="119951"/>
                  </a:lnTo>
                  <a:lnTo>
                    <a:pt x="61098" y="119930"/>
                  </a:lnTo>
                  <a:lnTo>
                    <a:pt x="61452" y="119889"/>
                  </a:lnTo>
                  <a:lnTo>
                    <a:pt x="61784" y="119806"/>
                  </a:lnTo>
                  <a:lnTo>
                    <a:pt x="62096" y="119702"/>
                  </a:lnTo>
                  <a:lnTo>
                    <a:pt x="62387" y="119556"/>
                  </a:lnTo>
                  <a:lnTo>
                    <a:pt x="62678" y="119411"/>
                  </a:lnTo>
                  <a:lnTo>
                    <a:pt x="62949" y="119203"/>
                  </a:lnTo>
                  <a:lnTo>
                    <a:pt x="63177" y="118995"/>
                  </a:lnTo>
                  <a:lnTo>
                    <a:pt x="63406" y="118766"/>
                  </a:lnTo>
                  <a:lnTo>
                    <a:pt x="63614" y="118496"/>
                  </a:lnTo>
                  <a:lnTo>
                    <a:pt x="63780" y="118226"/>
                  </a:lnTo>
                  <a:lnTo>
                    <a:pt x="63946" y="117914"/>
                  </a:lnTo>
                  <a:lnTo>
                    <a:pt x="64050" y="117623"/>
                  </a:lnTo>
                  <a:lnTo>
                    <a:pt x="64154" y="117290"/>
                  </a:lnTo>
                  <a:lnTo>
                    <a:pt x="64196" y="116958"/>
                  </a:lnTo>
                  <a:lnTo>
                    <a:pt x="64237" y="116604"/>
                  </a:lnTo>
                  <a:lnTo>
                    <a:pt x="64237" y="116604"/>
                  </a:lnTo>
                  <a:lnTo>
                    <a:pt x="64217" y="116230"/>
                  </a:lnTo>
                  <a:lnTo>
                    <a:pt x="56670" y="4075"/>
                  </a:lnTo>
                  <a:lnTo>
                    <a:pt x="56670" y="4075"/>
                  </a:lnTo>
                  <a:lnTo>
                    <a:pt x="56629" y="3659"/>
                  </a:lnTo>
                  <a:lnTo>
                    <a:pt x="56525" y="3243"/>
                  </a:lnTo>
                  <a:lnTo>
                    <a:pt x="56400" y="2869"/>
                  </a:lnTo>
                  <a:lnTo>
                    <a:pt x="56234" y="2495"/>
                  </a:lnTo>
                  <a:lnTo>
                    <a:pt x="56047" y="2142"/>
                  </a:lnTo>
                  <a:lnTo>
                    <a:pt x="55818" y="1809"/>
                  </a:lnTo>
                  <a:lnTo>
                    <a:pt x="55569" y="1497"/>
                  </a:lnTo>
                  <a:lnTo>
                    <a:pt x="55278" y="1206"/>
                  </a:lnTo>
                  <a:lnTo>
                    <a:pt x="54987" y="957"/>
                  </a:lnTo>
                  <a:lnTo>
                    <a:pt x="54654" y="728"/>
                  </a:lnTo>
                  <a:lnTo>
                    <a:pt x="54321" y="520"/>
                  </a:lnTo>
                  <a:lnTo>
                    <a:pt x="53947" y="354"/>
                  </a:lnTo>
                  <a:lnTo>
                    <a:pt x="53573" y="208"/>
                  </a:lnTo>
                  <a:lnTo>
                    <a:pt x="53178" y="104"/>
                  </a:lnTo>
                  <a:lnTo>
                    <a:pt x="52762" y="42"/>
                  </a:lnTo>
                  <a:lnTo>
                    <a:pt x="52346" y="0"/>
                  </a:lnTo>
                  <a:lnTo>
                    <a:pt x="3472" y="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4"/>
            <p:cNvSpPr/>
            <p:nvPr/>
          </p:nvSpPr>
          <p:spPr>
            <a:xfrm>
              <a:off x="5834395" y="1776403"/>
              <a:ext cx="980986" cy="984448"/>
            </a:xfrm>
            <a:custGeom>
              <a:avLst/>
              <a:gdLst/>
              <a:ahLst/>
              <a:cxnLst/>
              <a:rect l="l" t="t" r="r" b="b"/>
              <a:pathLst>
                <a:path w="41370" h="41516" extrusionOk="0">
                  <a:moveTo>
                    <a:pt x="17961" y="1"/>
                  </a:moveTo>
                  <a:lnTo>
                    <a:pt x="17047" y="42"/>
                  </a:lnTo>
                  <a:lnTo>
                    <a:pt x="16132" y="146"/>
                  </a:lnTo>
                  <a:lnTo>
                    <a:pt x="15238" y="271"/>
                  </a:lnTo>
                  <a:lnTo>
                    <a:pt x="14344" y="437"/>
                  </a:lnTo>
                  <a:lnTo>
                    <a:pt x="13471" y="645"/>
                  </a:lnTo>
                  <a:lnTo>
                    <a:pt x="12598" y="895"/>
                  </a:lnTo>
                  <a:lnTo>
                    <a:pt x="11746" y="1186"/>
                  </a:lnTo>
                  <a:lnTo>
                    <a:pt x="10914" y="1518"/>
                  </a:lnTo>
                  <a:lnTo>
                    <a:pt x="10083" y="1893"/>
                  </a:lnTo>
                  <a:lnTo>
                    <a:pt x="9293" y="2308"/>
                  </a:lnTo>
                  <a:lnTo>
                    <a:pt x="8503" y="2766"/>
                  </a:lnTo>
                  <a:lnTo>
                    <a:pt x="7733" y="3265"/>
                  </a:lnTo>
                  <a:lnTo>
                    <a:pt x="7006" y="3805"/>
                  </a:lnTo>
                  <a:lnTo>
                    <a:pt x="6299" y="4387"/>
                  </a:lnTo>
                  <a:lnTo>
                    <a:pt x="5592" y="5011"/>
                  </a:lnTo>
                  <a:lnTo>
                    <a:pt x="4948" y="5676"/>
                  </a:lnTo>
                  <a:lnTo>
                    <a:pt x="4594" y="6050"/>
                  </a:lnTo>
                  <a:lnTo>
                    <a:pt x="4262" y="6425"/>
                  </a:lnTo>
                  <a:lnTo>
                    <a:pt x="3950" y="6820"/>
                  </a:lnTo>
                  <a:lnTo>
                    <a:pt x="3638" y="7215"/>
                  </a:lnTo>
                  <a:lnTo>
                    <a:pt x="3347" y="7610"/>
                  </a:lnTo>
                  <a:lnTo>
                    <a:pt x="3077" y="8025"/>
                  </a:lnTo>
                  <a:lnTo>
                    <a:pt x="2807" y="8441"/>
                  </a:lnTo>
                  <a:lnTo>
                    <a:pt x="2536" y="8857"/>
                  </a:lnTo>
                  <a:lnTo>
                    <a:pt x="2308" y="9273"/>
                  </a:lnTo>
                  <a:lnTo>
                    <a:pt x="2079" y="9709"/>
                  </a:lnTo>
                  <a:lnTo>
                    <a:pt x="1850" y="10146"/>
                  </a:lnTo>
                  <a:lnTo>
                    <a:pt x="1642" y="10603"/>
                  </a:lnTo>
                  <a:lnTo>
                    <a:pt x="1455" y="11040"/>
                  </a:lnTo>
                  <a:lnTo>
                    <a:pt x="1268" y="11497"/>
                  </a:lnTo>
                  <a:lnTo>
                    <a:pt x="1102" y="11954"/>
                  </a:lnTo>
                  <a:lnTo>
                    <a:pt x="936" y="12412"/>
                  </a:lnTo>
                  <a:lnTo>
                    <a:pt x="790" y="12869"/>
                  </a:lnTo>
                  <a:lnTo>
                    <a:pt x="665" y="13347"/>
                  </a:lnTo>
                  <a:lnTo>
                    <a:pt x="541" y="13825"/>
                  </a:lnTo>
                  <a:lnTo>
                    <a:pt x="437" y="14303"/>
                  </a:lnTo>
                  <a:lnTo>
                    <a:pt x="250" y="15260"/>
                  </a:lnTo>
                  <a:lnTo>
                    <a:pt x="125" y="16237"/>
                  </a:lnTo>
                  <a:lnTo>
                    <a:pt x="42" y="17214"/>
                  </a:lnTo>
                  <a:lnTo>
                    <a:pt x="0" y="18191"/>
                  </a:lnTo>
                  <a:lnTo>
                    <a:pt x="21" y="19189"/>
                  </a:lnTo>
                  <a:lnTo>
                    <a:pt x="62" y="20187"/>
                  </a:lnTo>
                  <a:lnTo>
                    <a:pt x="187" y="21185"/>
                  </a:lnTo>
                  <a:lnTo>
                    <a:pt x="333" y="22182"/>
                  </a:lnTo>
                  <a:lnTo>
                    <a:pt x="541" y="23159"/>
                  </a:lnTo>
                  <a:lnTo>
                    <a:pt x="790" y="24157"/>
                  </a:lnTo>
                  <a:lnTo>
                    <a:pt x="1081" y="25134"/>
                  </a:lnTo>
                  <a:lnTo>
                    <a:pt x="1434" y="26111"/>
                  </a:lnTo>
                  <a:lnTo>
                    <a:pt x="1809" y="27089"/>
                  </a:lnTo>
                  <a:lnTo>
                    <a:pt x="2245" y="28024"/>
                  </a:lnTo>
                  <a:lnTo>
                    <a:pt x="2723" y="28980"/>
                  </a:lnTo>
                  <a:lnTo>
                    <a:pt x="3264" y="29895"/>
                  </a:lnTo>
                  <a:lnTo>
                    <a:pt x="3846" y="30810"/>
                  </a:lnTo>
                  <a:lnTo>
                    <a:pt x="4449" y="31704"/>
                  </a:lnTo>
                  <a:lnTo>
                    <a:pt x="5135" y="32556"/>
                  </a:lnTo>
                  <a:lnTo>
                    <a:pt x="5467" y="32993"/>
                  </a:lnTo>
                  <a:lnTo>
                    <a:pt x="5842" y="33408"/>
                  </a:lnTo>
                  <a:lnTo>
                    <a:pt x="6216" y="33824"/>
                  </a:lnTo>
                  <a:lnTo>
                    <a:pt x="6590" y="34240"/>
                  </a:lnTo>
                  <a:lnTo>
                    <a:pt x="6985" y="34635"/>
                  </a:lnTo>
                  <a:lnTo>
                    <a:pt x="7401" y="35030"/>
                  </a:lnTo>
                  <a:lnTo>
                    <a:pt x="7837" y="35425"/>
                  </a:lnTo>
                  <a:lnTo>
                    <a:pt x="8274" y="35820"/>
                  </a:lnTo>
                  <a:lnTo>
                    <a:pt x="8711" y="36173"/>
                  </a:lnTo>
                  <a:lnTo>
                    <a:pt x="9168" y="36547"/>
                  </a:lnTo>
                  <a:lnTo>
                    <a:pt x="9625" y="36901"/>
                  </a:lnTo>
                  <a:lnTo>
                    <a:pt x="10083" y="37233"/>
                  </a:lnTo>
                  <a:lnTo>
                    <a:pt x="10540" y="37545"/>
                  </a:lnTo>
                  <a:lnTo>
                    <a:pt x="11018" y="37857"/>
                  </a:lnTo>
                  <a:lnTo>
                    <a:pt x="11496" y="38169"/>
                  </a:lnTo>
                  <a:lnTo>
                    <a:pt x="11974" y="38439"/>
                  </a:lnTo>
                  <a:lnTo>
                    <a:pt x="12473" y="38709"/>
                  </a:lnTo>
                  <a:lnTo>
                    <a:pt x="12951" y="38980"/>
                  </a:lnTo>
                  <a:lnTo>
                    <a:pt x="13450" y="39229"/>
                  </a:lnTo>
                  <a:lnTo>
                    <a:pt x="13949" y="39458"/>
                  </a:lnTo>
                  <a:lnTo>
                    <a:pt x="14448" y="39686"/>
                  </a:lnTo>
                  <a:lnTo>
                    <a:pt x="14947" y="39894"/>
                  </a:lnTo>
                  <a:lnTo>
                    <a:pt x="15467" y="40081"/>
                  </a:lnTo>
                  <a:lnTo>
                    <a:pt x="15966" y="40269"/>
                  </a:lnTo>
                  <a:lnTo>
                    <a:pt x="16485" y="40435"/>
                  </a:lnTo>
                  <a:lnTo>
                    <a:pt x="16984" y="40601"/>
                  </a:lnTo>
                  <a:lnTo>
                    <a:pt x="17504" y="40747"/>
                  </a:lnTo>
                  <a:lnTo>
                    <a:pt x="18024" y="40892"/>
                  </a:lnTo>
                  <a:lnTo>
                    <a:pt x="18544" y="40996"/>
                  </a:lnTo>
                  <a:lnTo>
                    <a:pt x="19063" y="41121"/>
                  </a:lnTo>
                  <a:lnTo>
                    <a:pt x="19583" y="41204"/>
                  </a:lnTo>
                  <a:lnTo>
                    <a:pt x="20103" y="41287"/>
                  </a:lnTo>
                  <a:lnTo>
                    <a:pt x="20622" y="41370"/>
                  </a:lnTo>
                  <a:lnTo>
                    <a:pt x="21142" y="41412"/>
                  </a:lnTo>
                  <a:lnTo>
                    <a:pt x="21662" y="41454"/>
                  </a:lnTo>
                  <a:lnTo>
                    <a:pt x="22182" y="41495"/>
                  </a:lnTo>
                  <a:lnTo>
                    <a:pt x="22701" y="41516"/>
                  </a:lnTo>
                  <a:lnTo>
                    <a:pt x="23200" y="41516"/>
                  </a:lnTo>
                  <a:lnTo>
                    <a:pt x="24073" y="41495"/>
                  </a:lnTo>
                  <a:lnTo>
                    <a:pt x="24926" y="41454"/>
                  </a:lnTo>
                  <a:lnTo>
                    <a:pt x="25757" y="41370"/>
                  </a:lnTo>
                  <a:lnTo>
                    <a:pt x="26610" y="41246"/>
                  </a:lnTo>
                  <a:lnTo>
                    <a:pt x="27441" y="41079"/>
                  </a:lnTo>
                  <a:lnTo>
                    <a:pt x="28252" y="40892"/>
                  </a:lnTo>
                  <a:lnTo>
                    <a:pt x="29063" y="40643"/>
                  </a:lnTo>
                  <a:lnTo>
                    <a:pt x="29853" y="40393"/>
                  </a:lnTo>
                  <a:lnTo>
                    <a:pt x="30643" y="40081"/>
                  </a:lnTo>
                  <a:lnTo>
                    <a:pt x="31412" y="39749"/>
                  </a:lnTo>
                  <a:lnTo>
                    <a:pt x="32160" y="39375"/>
                  </a:lnTo>
                  <a:lnTo>
                    <a:pt x="32909" y="38959"/>
                  </a:lnTo>
                  <a:lnTo>
                    <a:pt x="33615" y="38522"/>
                  </a:lnTo>
                  <a:lnTo>
                    <a:pt x="34322" y="38044"/>
                  </a:lnTo>
                  <a:lnTo>
                    <a:pt x="35008" y="37524"/>
                  </a:lnTo>
                  <a:lnTo>
                    <a:pt x="35653" y="36984"/>
                  </a:lnTo>
                  <a:lnTo>
                    <a:pt x="41370" y="18939"/>
                  </a:lnTo>
                  <a:lnTo>
                    <a:pt x="41182" y="18087"/>
                  </a:lnTo>
                  <a:lnTo>
                    <a:pt x="40975" y="17255"/>
                  </a:lnTo>
                  <a:lnTo>
                    <a:pt x="40725" y="16424"/>
                  </a:lnTo>
                  <a:lnTo>
                    <a:pt x="40434" y="15592"/>
                  </a:lnTo>
                  <a:lnTo>
                    <a:pt x="40101" y="14761"/>
                  </a:lnTo>
                  <a:lnTo>
                    <a:pt x="39748" y="13950"/>
                  </a:lnTo>
                  <a:lnTo>
                    <a:pt x="39374" y="13139"/>
                  </a:lnTo>
                  <a:lnTo>
                    <a:pt x="38937" y="12349"/>
                  </a:lnTo>
                  <a:lnTo>
                    <a:pt x="38501" y="11559"/>
                  </a:lnTo>
                  <a:lnTo>
                    <a:pt x="38002" y="10790"/>
                  </a:lnTo>
                  <a:lnTo>
                    <a:pt x="37482" y="10042"/>
                  </a:lnTo>
                  <a:lnTo>
                    <a:pt x="36921" y="9293"/>
                  </a:lnTo>
                  <a:lnTo>
                    <a:pt x="36339" y="8566"/>
                  </a:lnTo>
                  <a:lnTo>
                    <a:pt x="35715" y="7859"/>
                  </a:lnTo>
                  <a:lnTo>
                    <a:pt x="35071" y="7152"/>
                  </a:lnTo>
                  <a:lnTo>
                    <a:pt x="34385" y="6487"/>
                  </a:lnTo>
                  <a:lnTo>
                    <a:pt x="33595" y="5759"/>
                  </a:lnTo>
                  <a:lnTo>
                    <a:pt x="32763" y="5094"/>
                  </a:lnTo>
                  <a:lnTo>
                    <a:pt x="24635" y="5094"/>
                  </a:lnTo>
                  <a:lnTo>
                    <a:pt x="25113" y="5260"/>
                  </a:lnTo>
                  <a:lnTo>
                    <a:pt x="25591" y="5427"/>
                  </a:lnTo>
                  <a:lnTo>
                    <a:pt x="26048" y="5614"/>
                  </a:lnTo>
                  <a:lnTo>
                    <a:pt x="26506" y="5822"/>
                  </a:lnTo>
                  <a:lnTo>
                    <a:pt x="26963" y="6050"/>
                  </a:lnTo>
                  <a:lnTo>
                    <a:pt x="27420" y="6279"/>
                  </a:lnTo>
                  <a:lnTo>
                    <a:pt x="27878" y="6529"/>
                  </a:lnTo>
                  <a:lnTo>
                    <a:pt x="28314" y="6778"/>
                  </a:lnTo>
                  <a:lnTo>
                    <a:pt x="28751" y="7069"/>
                  </a:lnTo>
                  <a:lnTo>
                    <a:pt x="29187" y="7339"/>
                  </a:lnTo>
                  <a:lnTo>
                    <a:pt x="29624" y="7651"/>
                  </a:lnTo>
                  <a:lnTo>
                    <a:pt x="30060" y="7963"/>
                  </a:lnTo>
                  <a:lnTo>
                    <a:pt x="30476" y="8296"/>
                  </a:lnTo>
                  <a:lnTo>
                    <a:pt x="30871" y="8628"/>
                  </a:lnTo>
                  <a:lnTo>
                    <a:pt x="31287" y="8982"/>
                  </a:lnTo>
                  <a:lnTo>
                    <a:pt x="31682" y="9356"/>
                  </a:lnTo>
                  <a:lnTo>
                    <a:pt x="32326" y="9979"/>
                  </a:lnTo>
                  <a:lnTo>
                    <a:pt x="32929" y="10645"/>
                  </a:lnTo>
                  <a:lnTo>
                    <a:pt x="33511" y="11310"/>
                  </a:lnTo>
                  <a:lnTo>
                    <a:pt x="34031" y="12017"/>
                  </a:lnTo>
                  <a:lnTo>
                    <a:pt x="34530" y="12724"/>
                  </a:lnTo>
                  <a:lnTo>
                    <a:pt x="34987" y="13451"/>
                  </a:lnTo>
                  <a:lnTo>
                    <a:pt x="35424" y="14179"/>
                  </a:lnTo>
                  <a:lnTo>
                    <a:pt x="35798" y="14948"/>
                  </a:lnTo>
                  <a:lnTo>
                    <a:pt x="36152" y="15696"/>
                  </a:lnTo>
                  <a:lnTo>
                    <a:pt x="36463" y="16466"/>
                  </a:lnTo>
                  <a:lnTo>
                    <a:pt x="36734" y="17255"/>
                  </a:lnTo>
                  <a:lnTo>
                    <a:pt x="36983" y="18045"/>
                  </a:lnTo>
                  <a:lnTo>
                    <a:pt x="37170" y="18835"/>
                  </a:lnTo>
                  <a:lnTo>
                    <a:pt x="37337" y="19625"/>
                  </a:lnTo>
                  <a:lnTo>
                    <a:pt x="37461" y="20415"/>
                  </a:lnTo>
                  <a:lnTo>
                    <a:pt x="37544" y="21226"/>
                  </a:lnTo>
                  <a:lnTo>
                    <a:pt x="37586" y="22016"/>
                  </a:lnTo>
                  <a:lnTo>
                    <a:pt x="37607" y="22806"/>
                  </a:lnTo>
                  <a:lnTo>
                    <a:pt x="37565" y="23596"/>
                  </a:lnTo>
                  <a:lnTo>
                    <a:pt x="37503" y="24386"/>
                  </a:lnTo>
                  <a:lnTo>
                    <a:pt x="37399" y="25155"/>
                  </a:lnTo>
                  <a:lnTo>
                    <a:pt x="37253" y="25924"/>
                  </a:lnTo>
                  <a:lnTo>
                    <a:pt x="37066" y="26694"/>
                  </a:lnTo>
                  <a:lnTo>
                    <a:pt x="36858" y="27442"/>
                  </a:lnTo>
                  <a:lnTo>
                    <a:pt x="36588" y="28170"/>
                  </a:lnTo>
                  <a:lnTo>
                    <a:pt x="36297" y="28897"/>
                  </a:lnTo>
                  <a:lnTo>
                    <a:pt x="35944" y="29604"/>
                  </a:lnTo>
                  <a:lnTo>
                    <a:pt x="35569" y="30290"/>
                  </a:lnTo>
                  <a:lnTo>
                    <a:pt x="35154" y="30955"/>
                  </a:lnTo>
                  <a:lnTo>
                    <a:pt x="34696" y="31600"/>
                  </a:lnTo>
                  <a:lnTo>
                    <a:pt x="34197" y="32223"/>
                  </a:lnTo>
                  <a:lnTo>
                    <a:pt x="33657" y="32826"/>
                  </a:lnTo>
                  <a:lnTo>
                    <a:pt x="33096" y="33388"/>
                  </a:lnTo>
                  <a:lnTo>
                    <a:pt x="32534" y="33886"/>
                  </a:lnTo>
                  <a:lnTo>
                    <a:pt x="31931" y="34365"/>
                  </a:lnTo>
                  <a:lnTo>
                    <a:pt x="31308" y="34822"/>
                  </a:lnTo>
                  <a:lnTo>
                    <a:pt x="30684" y="35217"/>
                  </a:lnTo>
                  <a:lnTo>
                    <a:pt x="30019" y="35591"/>
                  </a:lnTo>
                  <a:lnTo>
                    <a:pt x="29354" y="35945"/>
                  </a:lnTo>
                  <a:lnTo>
                    <a:pt x="28668" y="36236"/>
                  </a:lnTo>
                  <a:lnTo>
                    <a:pt x="27961" y="36506"/>
                  </a:lnTo>
                  <a:lnTo>
                    <a:pt x="27233" y="36734"/>
                  </a:lnTo>
                  <a:lnTo>
                    <a:pt x="26506" y="36922"/>
                  </a:lnTo>
                  <a:lnTo>
                    <a:pt x="25778" y="37088"/>
                  </a:lnTo>
                  <a:lnTo>
                    <a:pt x="25030" y="37213"/>
                  </a:lnTo>
                  <a:lnTo>
                    <a:pt x="24281" y="37296"/>
                  </a:lnTo>
                  <a:lnTo>
                    <a:pt x="23512" y="37358"/>
                  </a:lnTo>
                  <a:lnTo>
                    <a:pt x="22743" y="37379"/>
                  </a:lnTo>
                  <a:lnTo>
                    <a:pt x="21911" y="37358"/>
                  </a:lnTo>
                  <a:lnTo>
                    <a:pt x="21080" y="37296"/>
                  </a:lnTo>
                  <a:lnTo>
                    <a:pt x="20248" y="37192"/>
                  </a:lnTo>
                  <a:lnTo>
                    <a:pt x="19417" y="37046"/>
                  </a:lnTo>
                  <a:lnTo>
                    <a:pt x="18606" y="36859"/>
                  </a:lnTo>
                  <a:lnTo>
                    <a:pt x="17774" y="36631"/>
                  </a:lnTo>
                  <a:lnTo>
                    <a:pt x="16943" y="36381"/>
                  </a:lnTo>
                  <a:lnTo>
                    <a:pt x="16132" y="36069"/>
                  </a:lnTo>
                  <a:lnTo>
                    <a:pt x="15342" y="35716"/>
                  </a:lnTo>
                  <a:lnTo>
                    <a:pt x="14552" y="35342"/>
                  </a:lnTo>
                  <a:lnTo>
                    <a:pt x="13762" y="34905"/>
                  </a:lnTo>
                  <a:lnTo>
                    <a:pt x="12993" y="34448"/>
                  </a:lnTo>
                  <a:lnTo>
                    <a:pt x="12245" y="33928"/>
                  </a:lnTo>
                  <a:lnTo>
                    <a:pt x="11517" y="33388"/>
                  </a:lnTo>
                  <a:lnTo>
                    <a:pt x="10789" y="32805"/>
                  </a:lnTo>
                  <a:lnTo>
                    <a:pt x="10103" y="32182"/>
                  </a:lnTo>
                  <a:lnTo>
                    <a:pt x="9459" y="31537"/>
                  </a:lnTo>
                  <a:lnTo>
                    <a:pt x="8856" y="30893"/>
                  </a:lnTo>
                  <a:lnTo>
                    <a:pt x="8274" y="30207"/>
                  </a:lnTo>
                  <a:lnTo>
                    <a:pt x="7754" y="29521"/>
                  </a:lnTo>
                  <a:lnTo>
                    <a:pt x="7255" y="28793"/>
                  </a:lnTo>
                  <a:lnTo>
                    <a:pt x="6798" y="28066"/>
                  </a:lnTo>
                  <a:lnTo>
                    <a:pt x="6361" y="27338"/>
                  </a:lnTo>
                  <a:lnTo>
                    <a:pt x="5987" y="26590"/>
                  </a:lnTo>
                  <a:lnTo>
                    <a:pt x="5634" y="25820"/>
                  </a:lnTo>
                  <a:lnTo>
                    <a:pt x="5322" y="25051"/>
                  </a:lnTo>
                  <a:lnTo>
                    <a:pt x="5052" y="24261"/>
                  </a:lnTo>
                  <a:lnTo>
                    <a:pt x="4802" y="23471"/>
                  </a:lnTo>
                  <a:lnTo>
                    <a:pt x="4615" y="22681"/>
                  </a:lnTo>
                  <a:lnTo>
                    <a:pt x="4449" y="21891"/>
                  </a:lnTo>
                  <a:lnTo>
                    <a:pt x="4324" y="21101"/>
                  </a:lnTo>
                  <a:lnTo>
                    <a:pt x="4241" y="20291"/>
                  </a:lnTo>
                  <a:lnTo>
                    <a:pt x="4199" y="19501"/>
                  </a:lnTo>
                  <a:lnTo>
                    <a:pt x="4179" y="18711"/>
                  </a:lnTo>
                  <a:lnTo>
                    <a:pt x="4199" y="17921"/>
                  </a:lnTo>
                  <a:lnTo>
                    <a:pt x="4283" y="17131"/>
                  </a:lnTo>
                  <a:lnTo>
                    <a:pt x="4386" y="16362"/>
                  </a:lnTo>
                  <a:lnTo>
                    <a:pt x="4532" y="15592"/>
                  </a:lnTo>
                  <a:lnTo>
                    <a:pt x="4719" y="14823"/>
                  </a:lnTo>
                  <a:lnTo>
                    <a:pt x="4927" y="14096"/>
                  </a:lnTo>
                  <a:lnTo>
                    <a:pt x="5197" y="13347"/>
                  </a:lnTo>
                  <a:lnTo>
                    <a:pt x="5488" y="12640"/>
                  </a:lnTo>
                  <a:lnTo>
                    <a:pt x="5842" y="11934"/>
                  </a:lnTo>
                  <a:lnTo>
                    <a:pt x="6216" y="11248"/>
                  </a:lnTo>
                  <a:lnTo>
                    <a:pt x="6632" y="10582"/>
                  </a:lnTo>
                  <a:lnTo>
                    <a:pt x="7089" y="9917"/>
                  </a:lnTo>
                  <a:lnTo>
                    <a:pt x="7588" y="9293"/>
                  </a:lnTo>
                  <a:lnTo>
                    <a:pt x="8128" y="8691"/>
                  </a:lnTo>
                  <a:lnTo>
                    <a:pt x="8690" y="8150"/>
                  </a:lnTo>
                  <a:lnTo>
                    <a:pt x="9251" y="7630"/>
                  </a:lnTo>
                  <a:lnTo>
                    <a:pt x="9854" y="7152"/>
                  </a:lnTo>
                  <a:lnTo>
                    <a:pt x="10478" y="6695"/>
                  </a:lnTo>
                  <a:lnTo>
                    <a:pt x="11101" y="6300"/>
                  </a:lnTo>
                  <a:lnTo>
                    <a:pt x="11766" y="5926"/>
                  </a:lnTo>
                  <a:lnTo>
                    <a:pt x="12432" y="5593"/>
                  </a:lnTo>
                  <a:lnTo>
                    <a:pt x="13118" y="5281"/>
                  </a:lnTo>
                  <a:lnTo>
                    <a:pt x="13825" y="5011"/>
                  </a:lnTo>
                  <a:lnTo>
                    <a:pt x="14552" y="4782"/>
                  </a:lnTo>
                  <a:lnTo>
                    <a:pt x="15280" y="4595"/>
                  </a:lnTo>
                  <a:lnTo>
                    <a:pt x="16007" y="4429"/>
                  </a:lnTo>
                  <a:lnTo>
                    <a:pt x="16756" y="4304"/>
                  </a:lnTo>
                  <a:lnTo>
                    <a:pt x="17504" y="4221"/>
                  </a:lnTo>
                  <a:lnTo>
                    <a:pt x="18273" y="4179"/>
                  </a:lnTo>
                  <a:lnTo>
                    <a:pt x="19042" y="4159"/>
                  </a:lnTo>
                  <a:lnTo>
                    <a:pt x="19729" y="4159"/>
                  </a:lnTo>
                  <a:lnTo>
                    <a:pt x="19354" y="3868"/>
                  </a:lnTo>
                  <a:lnTo>
                    <a:pt x="19042" y="3514"/>
                  </a:lnTo>
                  <a:lnTo>
                    <a:pt x="18751" y="3161"/>
                  </a:lnTo>
                  <a:lnTo>
                    <a:pt x="18502" y="2745"/>
                  </a:lnTo>
                  <a:lnTo>
                    <a:pt x="18377" y="2537"/>
                  </a:lnTo>
                  <a:lnTo>
                    <a:pt x="18294" y="2329"/>
                  </a:lnTo>
                  <a:lnTo>
                    <a:pt x="18190" y="2101"/>
                  </a:lnTo>
                  <a:lnTo>
                    <a:pt x="18128" y="1872"/>
                  </a:lnTo>
                  <a:lnTo>
                    <a:pt x="18065" y="1643"/>
                  </a:lnTo>
                  <a:lnTo>
                    <a:pt x="18003" y="1394"/>
                  </a:lnTo>
                  <a:lnTo>
                    <a:pt x="17961" y="1144"/>
                  </a:lnTo>
                  <a:lnTo>
                    <a:pt x="17941" y="895"/>
                  </a:lnTo>
                  <a:lnTo>
                    <a:pt x="17941" y="812"/>
                  </a:lnTo>
                  <a:lnTo>
                    <a:pt x="17920" y="396"/>
                  </a:lnTo>
                  <a:lnTo>
                    <a:pt x="17961" y="1"/>
                  </a:lnTo>
                  <a:close/>
                </a:path>
              </a:pathLst>
            </a:custGeom>
            <a:solidFill>
              <a:srgbClr val="7D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4"/>
            <p:cNvSpPr/>
            <p:nvPr/>
          </p:nvSpPr>
          <p:spPr>
            <a:xfrm>
              <a:off x="5834395" y="1776403"/>
              <a:ext cx="980986" cy="984448"/>
            </a:xfrm>
            <a:custGeom>
              <a:avLst/>
              <a:gdLst/>
              <a:ahLst/>
              <a:cxnLst/>
              <a:rect l="l" t="t" r="r" b="b"/>
              <a:pathLst>
                <a:path w="41370" h="41516" fill="none" extrusionOk="0">
                  <a:moveTo>
                    <a:pt x="17961" y="1"/>
                  </a:moveTo>
                  <a:lnTo>
                    <a:pt x="17961" y="1"/>
                  </a:lnTo>
                  <a:lnTo>
                    <a:pt x="17047" y="42"/>
                  </a:lnTo>
                  <a:lnTo>
                    <a:pt x="16132" y="146"/>
                  </a:lnTo>
                  <a:lnTo>
                    <a:pt x="15238" y="271"/>
                  </a:lnTo>
                  <a:lnTo>
                    <a:pt x="14344" y="437"/>
                  </a:lnTo>
                  <a:lnTo>
                    <a:pt x="13471" y="645"/>
                  </a:lnTo>
                  <a:lnTo>
                    <a:pt x="12598" y="895"/>
                  </a:lnTo>
                  <a:lnTo>
                    <a:pt x="11746" y="1186"/>
                  </a:lnTo>
                  <a:lnTo>
                    <a:pt x="10914" y="1518"/>
                  </a:lnTo>
                  <a:lnTo>
                    <a:pt x="10083" y="1893"/>
                  </a:lnTo>
                  <a:lnTo>
                    <a:pt x="9293" y="2308"/>
                  </a:lnTo>
                  <a:lnTo>
                    <a:pt x="8503" y="2766"/>
                  </a:lnTo>
                  <a:lnTo>
                    <a:pt x="7733" y="3265"/>
                  </a:lnTo>
                  <a:lnTo>
                    <a:pt x="7006" y="3805"/>
                  </a:lnTo>
                  <a:lnTo>
                    <a:pt x="6299" y="4387"/>
                  </a:lnTo>
                  <a:lnTo>
                    <a:pt x="5592" y="5011"/>
                  </a:lnTo>
                  <a:lnTo>
                    <a:pt x="4948" y="5676"/>
                  </a:lnTo>
                  <a:lnTo>
                    <a:pt x="4948" y="5676"/>
                  </a:lnTo>
                  <a:lnTo>
                    <a:pt x="4594" y="6050"/>
                  </a:lnTo>
                  <a:lnTo>
                    <a:pt x="4262" y="6425"/>
                  </a:lnTo>
                  <a:lnTo>
                    <a:pt x="3950" y="6820"/>
                  </a:lnTo>
                  <a:lnTo>
                    <a:pt x="3638" y="7215"/>
                  </a:lnTo>
                  <a:lnTo>
                    <a:pt x="3347" y="7610"/>
                  </a:lnTo>
                  <a:lnTo>
                    <a:pt x="3077" y="8025"/>
                  </a:lnTo>
                  <a:lnTo>
                    <a:pt x="2807" y="8441"/>
                  </a:lnTo>
                  <a:lnTo>
                    <a:pt x="2536" y="8857"/>
                  </a:lnTo>
                  <a:lnTo>
                    <a:pt x="2308" y="9273"/>
                  </a:lnTo>
                  <a:lnTo>
                    <a:pt x="2079" y="9709"/>
                  </a:lnTo>
                  <a:lnTo>
                    <a:pt x="1850" y="10146"/>
                  </a:lnTo>
                  <a:lnTo>
                    <a:pt x="1642" y="10603"/>
                  </a:lnTo>
                  <a:lnTo>
                    <a:pt x="1455" y="11040"/>
                  </a:lnTo>
                  <a:lnTo>
                    <a:pt x="1268" y="11497"/>
                  </a:lnTo>
                  <a:lnTo>
                    <a:pt x="1102" y="11954"/>
                  </a:lnTo>
                  <a:lnTo>
                    <a:pt x="936" y="12412"/>
                  </a:lnTo>
                  <a:lnTo>
                    <a:pt x="790" y="12869"/>
                  </a:lnTo>
                  <a:lnTo>
                    <a:pt x="665" y="13347"/>
                  </a:lnTo>
                  <a:lnTo>
                    <a:pt x="541" y="13825"/>
                  </a:lnTo>
                  <a:lnTo>
                    <a:pt x="437" y="14303"/>
                  </a:lnTo>
                  <a:lnTo>
                    <a:pt x="250" y="15260"/>
                  </a:lnTo>
                  <a:lnTo>
                    <a:pt x="125" y="16237"/>
                  </a:lnTo>
                  <a:lnTo>
                    <a:pt x="42" y="17214"/>
                  </a:lnTo>
                  <a:lnTo>
                    <a:pt x="0" y="18191"/>
                  </a:lnTo>
                  <a:lnTo>
                    <a:pt x="21" y="19189"/>
                  </a:lnTo>
                  <a:lnTo>
                    <a:pt x="62" y="20187"/>
                  </a:lnTo>
                  <a:lnTo>
                    <a:pt x="187" y="21185"/>
                  </a:lnTo>
                  <a:lnTo>
                    <a:pt x="333" y="22182"/>
                  </a:lnTo>
                  <a:lnTo>
                    <a:pt x="541" y="23159"/>
                  </a:lnTo>
                  <a:lnTo>
                    <a:pt x="790" y="24157"/>
                  </a:lnTo>
                  <a:lnTo>
                    <a:pt x="1081" y="25134"/>
                  </a:lnTo>
                  <a:lnTo>
                    <a:pt x="1434" y="26111"/>
                  </a:lnTo>
                  <a:lnTo>
                    <a:pt x="1809" y="27089"/>
                  </a:lnTo>
                  <a:lnTo>
                    <a:pt x="2245" y="28024"/>
                  </a:lnTo>
                  <a:lnTo>
                    <a:pt x="2723" y="28980"/>
                  </a:lnTo>
                  <a:lnTo>
                    <a:pt x="3264" y="29895"/>
                  </a:lnTo>
                  <a:lnTo>
                    <a:pt x="3846" y="30810"/>
                  </a:lnTo>
                  <a:lnTo>
                    <a:pt x="4449" y="31704"/>
                  </a:lnTo>
                  <a:lnTo>
                    <a:pt x="5135" y="32556"/>
                  </a:lnTo>
                  <a:lnTo>
                    <a:pt x="5467" y="32993"/>
                  </a:lnTo>
                  <a:lnTo>
                    <a:pt x="5842" y="33408"/>
                  </a:lnTo>
                  <a:lnTo>
                    <a:pt x="6216" y="33824"/>
                  </a:lnTo>
                  <a:lnTo>
                    <a:pt x="6590" y="34240"/>
                  </a:lnTo>
                  <a:lnTo>
                    <a:pt x="6985" y="34635"/>
                  </a:lnTo>
                  <a:lnTo>
                    <a:pt x="7401" y="35030"/>
                  </a:lnTo>
                  <a:lnTo>
                    <a:pt x="7401" y="35030"/>
                  </a:lnTo>
                  <a:lnTo>
                    <a:pt x="7837" y="35425"/>
                  </a:lnTo>
                  <a:lnTo>
                    <a:pt x="8274" y="35820"/>
                  </a:lnTo>
                  <a:lnTo>
                    <a:pt x="8711" y="36173"/>
                  </a:lnTo>
                  <a:lnTo>
                    <a:pt x="9168" y="36547"/>
                  </a:lnTo>
                  <a:lnTo>
                    <a:pt x="9625" y="36901"/>
                  </a:lnTo>
                  <a:lnTo>
                    <a:pt x="10083" y="37233"/>
                  </a:lnTo>
                  <a:lnTo>
                    <a:pt x="10540" y="37545"/>
                  </a:lnTo>
                  <a:lnTo>
                    <a:pt x="11018" y="37857"/>
                  </a:lnTo>
                  <a:lnTo>
                    <a:pt x="11496" y="38169"/>
                  </a:lnTo>
                  <a:lnTo>
                    <a:pt x="11974" y="38439"/>
                  </a:lnTo>
                  <a:lnTo>
                    <a:pt x="12473" y="38709"/>
                  </a:lnTo>
                  <a:lnTo>
                    <a:pt x="12951" y="38980"/>
                  </a:lnTo>
                  <a:lnTo>
                    <a:pt x="13450" y="39229"/>
                  </a:lnTo>
                  <a:lnTo>
                    <a:pt x="13949" y="39458"/>
                  </a:lnTo>
                  <a:lnTo>
                    <a:pt x="14448" y="39686"/>
                  </a:lnTo>
                  <a:lnTo>
                    <a:pt x="14947" y="39894"/>
                  </a:lnTo>
                  <a:lnTo>
                    <a:pt x="15467" y="40081"/>
                  </a:lnTo>
                  <a:lnTo>
                    <a:pt x="15966" y="40269"/>
                  </a:lnTo>
                  <a:lnTo>
                    <a:pt x="16485" y="40435"/>
                  </a:lnTo>
                  <a:lnTo>
                    <a:pt x="16984" y="40601"/>
                  </a:lnTo>
                  <a:lnTo>
                    <a:pt x="17504" y="40747"/>
                  </a:lnTo>
                  <a:lnTo>
                    <a:pt x="18024" y="40892"/>
                  </a:lnTo>
                  <a:lnTo>
                    <a:pt x="18544" y="40996"/>
                  </a:lnTo>
                  <a:lnTo>
                    <a:pt x="19063" y="41121"/>
                  </a:lnTo>
                  <a:lnTo>
                    <a:pt x="19583" y="41204"/>
                  </a:lnTo>
                  <a:lnTo>
                    <a:pt x="20103" y="41287"/>
                  </a:lnTo>
                  <a:lnTo>
                    <a:pt x="20622" y="41370"/>
                  </a:lnTo>
                  <a:lnTo>
                    <a:pt x="21142" y="41412"/>
                  </a:lnTo>
                  <a:lnTo>
                    <a:pt x="21662" y="41454"/>
                  </a:lnTo>
                  <a:lnTo>
                    <a:pt x="22182" y="41495"/>
                  </a:lnTo>
                  <a:lnTo>
                    <a:pt x="22701" y="41516"/>
                  </a:lnTo>
                  <a:lnTo>
                    <a:pt x="23200" y="41516"/>
                  </a:lnTo>
                  <a:lnTo>
                    <a:pt x="23200" y="41516"/>
                  </a:lnTo>
                  <a:lnTo>
                    <a:pt x="24073" y="41495"/>
                  </a:lnTo>
                  <a:lnTo>
                    <a:pt x="24926" y="41454"/>
                  </a:lnTo>
                  <a:lnTo>
                    <a:pt x="25757" y="41370"/>
                  </a:lnTo>
                  <a:lnTo>
                    <a:pt x="26610" y="41246"/>
                  </a:lnTo>
                  <a:lnTo>
                    <a:pt x="27441" y="41079"/>
                  </a:lnTo>
                  <a:lnTo>
                    <a:pt x="28252" y="40892"/>
                  </a:lnTo>
                  <a:lnTo>
                    <a:pt x="29063" y="40643"/>
                  </a:lnTo>
                  <a:lnTo>
                    <a:pt x="29853" y="40393"/>
                  </a:lnTo>
                  <a:lnTo>
                    <a:pt x="30643" y="40081"/>
                  </a:lnTo>
                  <a:lnTo>
                    <a:pt x="31412" y="39749"/>
                  </a:lnTo>
                  <a:lnTo>
                    <a:pt x="32160" y="39375"/>
                  </a:lnTo>
                  <a:lnTo>
                    <a:pt x="32909" y="38959"/>
                  </a:lnTo>
                  <a:lnTo>
                    <a:pt x="33615" y="38522"/>
                  </a:lnTo>
                  <a:lnTo>
                    <a:pt x="34322" y="38044"/>
                  </a:lnTo>
                  <a:lnTo>
                    <a:pt x="35008" y="37524"/>
                  </a:lnTo>
                  <a:lnTo>
                    <a:pt x="35653" y="36984"/>
                  </a:lnTo>
                  <a:lnTo>
                    <a:pt x="35653" y="36984"/>
                  </a:lnTo>
                  <a:lnTo>
                    <a:pt x="41370" y="18939"/>
                  </a:lnTo>
                  <a:lnTo>
                    <a:pt x="41370" y="18939"/>
                  </a:lnTo>
                  <a:lnTo>
                    <a:pt x="41182" y="18087"/>
                  </a:lnTo>
                  <a:lnTo>
                    <a:pt x="40975" y="17255"/>
                  </a:lnTo>
                  <a:lnTo>
                    <a:pt x="40725" y="16424"/>
                  </a:lnTo>
                  <a:lnTo>
                    <a:pt x="40434" y="15592"/>
                  </a:lnTo>
                  <a:lnTo>
                    <a:pt x="40101" y="14761"/>
                  </a:lnTo>
                  <a:lnTo>
                    <a:pt x="39748" y="13950"/>
                  </a:lnTo>
                  <a:lnTo>
                    <a:pt x="39374" y="13139"/>
                  </a:lnTo>
                  <a:lnTo>
                    <a:pt x="38937" y="12349"/>
                  </a:lnTo>
                  <a:lnTo>
                    <a:pt x="38501" y="11559"/>
                  </a:lnTo>
                  <a:lnTo>
                    <a:pt x="38002" y="10790"/>
                  </a:lnTo>
                  <a:lnTo>
                    <a:pt x="37482" y="10042"/>
                  </a:lnTo>
                  <a:lnTo>
                    <a:pt x="36921" y="9293"/>
                  </a:lnTo>
                  <a:lnTo>
                    <a:pt x="36339" y="8566"/>
                  </a:lnTo>
                  <a:lnTo>
                    <a:pt x="35715" y="7859"/>
                  </a:lnTo>
                  <a:lnTo>
                    <a:pt x="35071" y="7152"/>
                  </a:lnTo>
                  <a:lnTo>
                    <a:pt x="34385" y="6487"/>
                  </a:lnTo>
                  <a:lnTo>
                    <a:pt x="34385" y="6487"/>
                  </a:lnTo>
                  <a:lnTo>
                    <a:pt x="33595" y="5759"/>
                  </a:lnTo>
                  <a:lnTo>
                    <a:pt x="32763" y="5094"/>
                  </a:lnTo>
                  <a:lnTo>
                    <a:pt x="24635" y="5094"/>
                  </a:lnTo>
                  <a:lnTo>
                    <a:pt x="24635" y="5094"/>
                  </a:lnTo>
                  <a:lnTo>
                    <a:pt x="25113" y="5260"/>
                  </a:lnTo>
                  <a:lnTo>
                    <a:pt x="25591" y="5427"/>
                  </a:lnTo>
                  <a:lnTo>
                    <a:pt x="26048" y="5614"/>
                  </a:lnTo>
                  <a:lnTo>
                    <a:pt x="26506" y="5822"/>
                  </a:lnTo>
                  <a:lnTo>
                    <a:pt x="26963" y="6050"/>
                  </a:lnTo>
                  <a:lnTo>
                    <a:pt x="27420" y="6279"/>
                  </a:lnTo>
                  <a:lnTo>
                    <a:pt x="27878" y="6529"/>
                  </a:lnTo>
                  <a:lnTo>
                    <a:pt x="28314" y="6778"/>
                  </a:lnTo>
                  <a:lnTo>
                    <a:pt x="28751" y="7069"/>
                  </a:lnTo>
                  <a:lnTo>
                    <a:pt x="29187" y="7339"/>
                  </a:lnTo>
                  <a:lnTo>
                    <a:pt x="29624" y="7651"/>
                  </a:lnTo>
                  <a:lnTo>
                    <a:pt x="30060" y="7963"/>
                  </a:lnTo>
                  <a:lnTo>
                    <a:pt x="30476" y="8296"/>
                  </a:lnTo>
                  <a:lnTo>
                    <a:pt x="30871" y="8628"/>
                  </a:lnTo>
                  <a:lnTo>
                    <a:pt x="31287" y="8982"/>
                  </a:lnTo>
                  <a:lnTo>
                    <a:pt x="31682" y="9356"/>
                  </a:lnTo>
                  <a:lnTo>
                    <a:pt x="31682" y="9356"/>
                  </a:lnTo>
                  <a:lnTo>
                    <a:pt x="32326" y="9979"/>
                  </a:lnTo>
                  <a:lnTo>
                    <a:pt x="32929" y="10645"/>
                  </a:lnTo>
                  <a:lnTo>
                    <a:pt x="33511" y="11310"/>
                  </a:lnTo>
                  <a:lnTo>
                    <a:pt x="34031" y="12017"/>
                  </a:lnTo>
                  <a:lnTo>
                    <a:pt x="34530" y="12724"/>
                  </a:lnTo>
                  <a:lnTo>
                    <a:pt x="34987" y="13451"/>
                  </a:lnTo>
                  <a:lnTo>
                    <a:pt x="35424" y="14179"/>
                  </a:lnTo>
                  <a:lnTo>
                    <a:pt x="35798" y="14948"/>
                  </a:lnTo>
                  <a:lnTo>
                    <a:pt x="36152" y="15696"/>
                  </a:lnTo>
                  <a:lnTo>
                    <a:pt x="36463" y="16466"/>
                  </a:lnTo>
                  <a:lnTo>
                    <a:pt x="36734" y="17255"/>
                  </a:lnTo>
                  <a:lnTo>
                    <a:pt x="36983" y="18045"/>
                  </a:lnTo>
                  <a:lnTo>
                    <a:pt x="37170" y="18835"/>
                  </a:lnTo>
                  <a:lnTo>
                    <a:pt x="37337" y="19625"/>
                  </a:lnTo>
                  <a:lnTo>
                    <a:pt x="37461" y="20415"/>
                  </a:lnTo>
                  <a:lnTo>
                    <a:pt x="37544" y="21226"/>
                  </a:lnTo>
                  <a:lnTo>
                    <a:pt x="37586" y="22016"/>
                  </a:lnTo>
                  <a:lnTo>
                    <a:pt x="37607" y="22806"/>
                  </a:lnTo>
                  <a:lnTo>
                    <a:pt x="37565" y="23596"/>
                  </a:lnTo>
                  <a:lnTo>
                    <a:pt x="37503" y="24386"/>
                  </a:lnTo>
                  <a:lnTo>
                    <a:pt x="37399" y="25155"/>
                  </a:lnTo>
                  <a:lnTo>
                    <a:pt x="37253" y="25924"/>
                  </a:lnTo>
                  <a:lnTo>
                    <a:pt x="37066" y="26694"/>
                  </a:lnTo>
                  <a:lnTo>
                    <a:pt x="36858" y="27442"/>
                  </a:lnTo>
                  <a:lnTo>
                    <a:pt x="36588" y="28170"/>
                  </a:lnTo>
                  <a:lnTo>
                    <a:pt x="36297" y="28897"/>
                  </a:lnTo>
                  <a:lnTo>
                    <a:pt x="35944" y="29604"/>
                  </a:lnTo>
                  <a:lnTo>
                    <a:pt x="35569" y="30290"/>
                  </a:lnTo>
                  <a:lnTo>
                    <a:pt x="35154" y="30955"/>
                  </a:lnTo>
                  <a:lnTo>
                    <a:pt x="34696" y="31600"/>
                  </a:lnTo>
                  <a:lnTo>
                    <a:pt x="34197" y="32223"/>
                  </a:lnTo>
                  <a:lnTo>
                    <a:pt x="33657" y="32826"/>
                  </a:lnTo>
                  <a:lnTo>
                    <a:pt x="33657" y="32826"/>
                  </a:lnTo>
                  <a:lnTo>
                    <a:pt x="33096" y="33388"/>
                  </a:lnTo>
                  <a:lnTo>
                    <a:pt x="32534" y="33886"/>
                  </a:lnTo>
                  <a:lnTo>
                    <a:pt x="31931" y="34365"/>
                  </a:lnTo>
                  <a:lnTo>
                    <a:pt x="31308" y="34822"/>
                  </a:lnTo>
                  <a:lnTo>
                    <a:pt x="30684" y="35217"/>
                  </a:lnTo>
                  <a:lnTo>
                    <a:pt x="30019" y="35591"/>
                  </a:lnTo>
                  <a:lnTo>
                    <a:pt x="29354" y="35945"/>
                  </a:lnTo>
                  <a:lnTo>
                    <a:pt x="28668" y="36236"/>
                  </a:lnTo>
                  <a:lnTo>
                    <a:pt x="27961" y="36506"/>
                  </a:lnTo>
                  <a:lnTo>
                    <a:pt x="27233" y="36734"/>
                  </a:lnTo>
                  <a:lnTo>
                    <a:pt x="26506" y="36922"/>
                  </a:lnTo>
                  <a:lnTo>
                    <a:pt x="25778" y="37088"/>
                  </a:lnTo>
                  <a:lnTo>
                    <a:pt x="25030" y="37213"/>
                  </a:lnTo>
                  <a:lnTo>
                    <a:pt x="24281" y="37296"/>
                  </a:lnTo>
                  <a:lnTo>
                    <a:pt x="23512" y="37358"/>
                  </a:lnTo>
                  <a:lnTo>
                    <a:pt x="22743" y="37379"/>
                  </a:lnTo>
                  <a:lnTo>
                    <a:pt x="22743" y="37379"/>
                  </a:lnTo>
                  <a:lnTo>
                    <a:pt x="21911" y="37358"/>
                  </a:lnTo>
                  <a:lnTo>
                    <a:pt x="21080" y="37296"/>
                  </a:lnTo>
                  <a:lnTo>
                    <a:pt x="20248" y="37192"/>
                  </a:lnTo>
                  <a:lnTo>
                    <a:pt x="19417" y="37046"/>
                  </a:lnTo>
                  <a:lnTo>
                    <a:pt x="18606" y="36859"/>
                  </a:lnTo>
                  <a:lnTo>
                    <a:pt x="17774" y="36631"/>
                  </a:lnTo>
                  <a:lnTo>
                    <a:pt x="16943" y="36381"/>
                  </a:lnTo>
                  <a:lnTo>
                    <a:pt x="16132" y="36069"/>
                  </a:lnTo>
                  <a:lnTo>
                    <a:pt x="15342" y="35716"/>
                  </a:lnTo>
                  <a:lnTo>
                    <a:pt x="14552" y="35342"/>
                  </a:lnTo>
                  <a:lnTo>
                    <a:pt x="13762" y="34905"/>
                  </a:lnTo>
                  <a:lnTo>
                    <a:pt x="12993" y="34448"/>
                  </a:lnTo>
                  <a:lnTo>
                    <a:pt x="12245" y="33928"/>
                  </a:lnTo>
                  <a:lnTo>
                    <a:pt x="11517" y="33388"/>
                  </a:lnTo>
                  <a:lnTo>
                    <a:pt x="10789" y="32805"/>
                  </a:lnTo>
                  <a:lnTo>
                    <a:pt x="10103" y="32182"/>
                  </a:lnTo>
                  <a:lnTo>
                    <a:pt x="10103" y="32182"/>
                  </a:lnTo>
                  <a:lnTo>
                    <a:pt x="9459" y="31537"/>
                  </a:lnTo>
                  <a:lnTo>
                    <a:pt x="8856" y="30893"/>
                  </a:lnTo>
                  <a:lnTo>
                    <a:pt x="8274" y="30207"/>
                  </a:lnTo>
                  <a:lnTo>
                    <a:pt x="7754" y="29521"/>
                  </a:lnTo>
                  <a:lnTo>
                    <a:pt x="7255" y="28793"/>
                  </a:lnTo>
                  <a:lnTo>
                    <a:pt x="6798" y="28066"/>
                  </a:lnTo>
                  <a:lnTo>
                    <a:pt x="6361" y="27338"/>
                  </a:lnTo>
                  <a:lnTo>
                    <a:pt x="5987" y="26590"/>
                  </a:lnTo>
                  <a:lnTo>
                    <a:pt x="5634" y="25820"/>
                  </a:lnTo>
                  <a:lnTo>
                    <a:pt x="5322" y="25051"/>
                  </a:lnTo>
                  <a:lnTo>
                    <a:pt x="5052" y="24261"/>
                  </a:lnTo>
                  <a:lnTo>
                    <a:pt x="4802" y="23471"/>
                  </a:lnTo>
                  <a:lnTo>
                    <a:pt x="4615" y="22681"/>
                  </a:lnTo>
                  <a:lnTo>
                    <a:pt x="4449" y="21891"/>
                  </a:lnTo>
                  <a:lnTo>
                    <a:pt x="4324" y="21101"/>
                  </a:lnTo>
                  <a:lnTo>
                    <a:pt x="4241" y="20291"/>
                  </a:lnTo>
                  <a:lnTo>
                    <a:pt x="4199" y="19501"/>
                  </a:lnTo>
                  <a:lnTo>
                    <a:pt x="4179" y="18711"/>
                  </a:lnTo>
                  <a:lnTo>
                    <a:pt x="4199" y="17921"/>
                  </a:lnTo>
                  <a:lnTo>
                    <a:pt x="4283" y="17131"/>
                  </a:lnTo>
                  <a:lnTo>
                    <a:pt x="4386" y="16362"/>
                  </a:lnTo>
                  <a:lnTo>
                    <a:pt x="4532" y="15592"/>
                  </a:lnTo>
                  <a:lnTo>
                    <a:pt x="4719" y="14823"/>
                  </a:lnTo>
                  <a:lnTo>
                    <a:pt x="4927" y="14096"/>
                  </a:lnTo>
                  <a:lnTo>
                    <a:pt x="5197" y="13347"/>
                  </a:lnTo>
                  <a:lnTo>
                    <a:pt x="5488" y="12640"/>
                  </a:lnTo>
                  <a:lnTo>
                    <a:pt x="5842" y="11934"/>
                  </a:lnTo>
                  <a:lnTo>
                    <a:pt x="6216" y="11248"/>
                  </a:lnTo>
                  <a:lnTo>
                    <a:pt x="6632" y="10582"/>
                  </a:lnTo>
                  <a:lnTo>
                    <a:pt x="7089" y="9917"/>
                  </a:lnTo>
                  <a:lnTo>
                    <a:pt x="7588" y="9293"/>
                  </a:lnTo>
                  <a:lnTo>
                    <a:pt x="8128" y="8691"/>
                  </a:lnTo>
                  <a:lnTo>
                    <a:pt x="8128" y="8691"/>
                  </a:lnTo>
                  <a:lnTo>
                    <a:pt x="8690" y="8150"/>
                  </a:lnTo>
                  <a:lnTo>
                    <a:pt x="9251" y="7630"/>
                  </a:lnTo>
                  <a:lnTo>
                    <a:pt x="9854" y="7152"/>
                  </a:lnTo>
                  <a:lnTo>
                    <a:pt x="10478" y="6695"/>
                  </a:lnTo>
                  <a:lnTo>
                    <a:pt x="11101" y="6300"/>
                  </a:lnTo>
                  <a:lnTo>
                    <a:pt x="11766" y="5926"/>
                  </a:lnTo>
                  <a:lnTo>
                    <a:pt x="12432" y="5593"/>
                  </a:lnTo>
                  <a:lnTo>
                    <a:pt x="13118" y="5281"/>
                  </a:lnTo>
                  <a:lnTo>
                    <a:pt x="13825" y="5011"/>
                  </a:lnTo>
                  <a:lnTo>
                    <a:pt x="14552" y="4782"/>
                  </a:lnTo>
                  <a:lnTo>
                    <a:pt x="15280" y="4595"/>
                  </a:lnTo>
                  <a:lnTo>
                    <a:pt x="16007" y="4429"/>
                  </a:lnTo>
                  <a:lnTo>
                    <a:pt x="16756" y="4304"/>
                  </a:lnTo>
                  <a:lnTo>
                    <a:pt x="17504" y="4221"/>
                  </a:lnTo>
                  <a:lnTo>
                    <a:pt x="18273" y="4179"/>
                  </a:lnTo>
                  <a:lnTo>
                    <a:pt x="19042" y="4159"/>
                  </a:lnTo>
                  <a:lnTo>
                    <a:pt x="19042" y="4159"/>
                  </a:lnTo>
                  <a:lnTo>
                    <a:pt x="19729" y="4159"/>
                  </a:lnTo>
                  <a:lnTo>
                    <a:pt x="19729" y="4159"/>
                  </a:lnTo>
                  <a:lnTo>
                    <a:pt x="19354" y="3868"/>
                  </a:lnTo>
                  <a:lnTo>
                    <a:pt x="19042" y="3514"/>
                  </a:lnTo>
                  <a:lnTo>
                    <a:pt x="18751" y="3161"/>
                  </a:lnTo>
                  <a:lnTo>
                    <a:pt x="18502" y="2745"/>
                  </a:lnTo>
                  <a:lnTo>
                    <a:pt x="18377" y="2537"/>
                  </a:lnTo>
                  <a:lnTo>
                    <a:pt x="18294" y="2329"/>
                  </a:lnTo>
                  <a:lnTo>
                    <a:pt x="18190" y="2101"/>
                  </a:lnTo>
                  <a:lnTo>
                    <a:pt x="18128" y="1872"/>
                  </a:lnTo>
                  <a:lnTo>
                    <a:pt x="18065" y="1643"/>
                  </a:lnTo>
                  <a:lnTo>
                    <a:pt x="18003" y="1394"/>
                  </a:lnTo>
                  <a:lnTo>
                    <a:pt x="17961" y="1144"/>
                  </a:lnTo>
                  <a:lnTo>
                    <a:pt x="17941" y="895"/>
                  </a:lnTo>
                  <a:lnTo>
                    <a:pt x="17941" y="895"/>
                  </a:lnTo>
                  <a:lnTo>
                    <a:pt x="17941" y="812"/>
                  </a:lnTo>
                  <a:lnTo>
                    <a:pt x="17941" y="812"/>
                  </a:lnTo>
                  <a:lnTo>
                    <a:pt x="17920" y="396"/>
                  </a:lnTo>
                  <a:lnTo>
                    <a:pt x="179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4"/>
            <p:cNvSpPr/>
            <p:nvPr/>
          </p:nvSpPr>
          <p:spPr>
            <a:xfrm>
              <a:off x="5933463" y="1874997"/>
              <a:ext cx="792685" cy="787753"/>
            </a:xfrm>
            <a:custGeom>
              <a:avLst/>
              <a:gdLst/>
              <a:ahLst/>
              <a:cxnLst/>
              <a:rect l="l" t="t" r="r" b="b"/>
              <a:pathLst>
                <a:path w="33429" h="33221" extrusionOk="0">
                  <a:moveTo>
                    <a:pt x="15322" y="4158"/>
                  </a:moveTo>
                  <a:lnTo>
                    <a:pt x="15945" y="4179"/>
                  </a:lnTo>
                  <a:lnTo>
                    <a:pt x="16569" y="4221"/>
                  </a:lnTo>
                  <a:lnTo>
                    <a:pt x="17193" y="4304"/>
                  </a:lnTo>
                  <a:lnTo>
                    <a:pt x="17816" y="4408"/>
                  </a:lnTo>
                  <a:lnTo>
                    <a:pt x="18440" y="4553"/>
                  </a:lnTo>
                  <a:lnTo>
                    <a:pt x="19064" y="4720"/>
                  </a:lnTo>
                  <a:lnTo>
                    <a:pt x="19667" y="4907"/>
                  </a:lnTo>
                  <a:lnTo>
                    <a:pt x="20270" y="5135"/>
                  </a:lnTo>
                  <a:lnTo>
                    <a:pt x="20872" y="5406"/>
                  </a:lnTo>
                  <a:lnTo>
                    <a:pt x="21475" y="5697"/>
                  </a:lnTo>
                  <a:lnTo>
                    <a:pt x="22057" y="6009"/>
                  </a:lnTo>
                  <a:lnTo>
                    <a:pt x="22639" y="6362"/>
                  </a:lnTo>
                  <a:lnTo>
                    <a:pt x="23201" y="6736"/>
                  </a:lnTo>
                  <a:lnTo>
                    <a:pt x="23741" y="7152"/>
                  </a:lnTo>
                  <a:lnTo>
                    <a:pt x="24282" y="7588"/>
                  </a:lnTo>
                  <a:lnTo>
                    <a:pt x="24801" y="8067"/>
                  </a:lnTo>
                  <a:lnTo>
                    <a:pt x="25300" y="8545"/>
                  </a:lnTo>
                  <a:lnTo>
                    <a:pt x="25737" y="9023"/>
                  </a:lnTo>
                  <a:lnTo>
                    <a:pt x="26174" y="9543"/>
                  </a:lnTo>
                  <a:lnTo>
                    <a:pt x="26569" y="10062"/>
                  </a:lnTo>
                  <a:lnTo>
                    <a:pt x="26943" y="10603"/>
                  </a:lnTo>
                  <a:lnTo>
                    <a:pt x="27296" y="11143"/>
                  </a:lnTo>
                  <a:lnTo>
                    <a:pt x="27608" y="11684"/>
                  </a:lnTo>
                  <a:lnTo>
                    <a:pt x="27899" y="12266"/>
                  </a:lnTo>
                  <a:lnTo>
                    <a:pt x="28148" y="12827"/>
                  </a:lnTo>
                  <a:lnTo>
                    <a:pt x="28398" y="13409"/>
                  </a:lnTo>
                  <a:lnTo>
                    <a:pt x="28606" y="13991"/>
                  </a:lnTo>
                  <a:lnTo>
                    <a:pt x="28772" y="14594"/>
                  </a:lnTo>
                  <a:lnTo>
                    <a:pt x="28918" y="15176"/>
                  </a:lnTo>
                  <a:lnTo>
                    <a:pt x="29042" y="15779"/>
                  </a:lnTo>
                  <a:lnTo>
                    <a:pt x="29146" y="16361"/>
                  </a:lnTo>
                  <a:lnTo>
                    <a:pt x="29209" y="16964"/>
                  </a:lnTo>
                  <a:lnTo>
                    <a:pt x="29229" y="17567"/>
                  </a:lnTo>
                  <a:lnTo>
                    <a:pt x="29250" y="18170"/>
                  </a:lnTo>
                  <a:lnTo>
                    <a:pt x="29229" y="18752"/>
                  </a:lnTo>
                  <a:lnTo>
                    <a:pt x="29167" y="19334"/>
                  </a:lnTo>
                  <a:lnTo>
                    <a:pt x="29084" y="19916"/>
                  </a:lnTo>
                  <a:lnTo>
                    <a:pt x="28980" y="20498"/>
                  </a:lnTo>
                  <a:lnTo>
                    <a:pt x="28855" y="21060"/>
                  </a:lnTo>
                  <a:lnTo>
                    <a:pt x="28689" y="21621"/>
                  </a:lnTo>
                  <a:lnTo>
                    <a:pt x="28481" y="22182"/>
                  </a:lnTo>
                  <a:lnTo>
                    <a:pt x="28252" y="22723"/>
                  </a:lnTo>
                  <a:lnTo>
                    <a:pt x="28003" y="23242"/>
                  </a:lnTo>
                  <a:lnTo>
                    <a:pt x="27712" y="23762"/>
                  </a:lnTo>
                  <a:lnTo>
                    <a:pt x="27400" y="24261"/>
                  </a:lnTo>
                  <a:lnTo>
                    <a:pt x="27067" y="24739"/>
                  </a:lnTo>
                  <a:lnTo>
                    <a:pt x="26693" y="25217"/>
                  </a:lnTo>
                  <a:lnTo>
                    <a:pt x="26277" y="25675"/>
                  </a:lnTo>
                  <a:lnTo>
                    <a:pt x="25862" y="26090"/>
                  </a:lnTo>
                  <a:lnTo>
                    <a:pt x="25446" y="26465"/>
                  </a:lnTo>
                  <a:lnTo>
                    <a:pt x="24989" y="26839"/>
                  </a:lnTo>
                  <a:lnTo>
                    <a:pt x="24531" y="27171"/>
                  </a:lnTo>
                  <a:lnTo>
                    <a:pt x="24053" y="27462"/>
                  </a:lnTo>
                  <a:lnTo>
                    <a:pt x="23554" y="27754"/>
                  </a:lnTo>
                  <a:lnTo>
                    <a:pt x="23055" y="28003"/>
                  </a:lnTo>
                  <a:lnTo>
                    <a:pt x="22536" y="28232"/>
                  </a:lnTo>
                  <a:lnTo>
                    <a:pt x="22016" y="28419"/>
                  </a:lnTo>
                  <a:lnTo>
                    <a:pt x="21475" y="28606"/>
                  </a:lnTo>
                  <a:lnTo>
                    <a:pt x="20935" y="28751"/>
                  </a:lnTo>
                  <a:lnTo>
                    <a:pt x="20373" y="28855"/>
                  </a:lnTo>
                  <a:lnTo>
                    <a:pt x="19812" y="28959"/>
                  </a:lnTo>
                  <a:lnTo>
                    <a:pt x="19251" y="29022"/>
                  </a:lnTo>
                  <a:lnTo>
                    <a:pt x="18669" y="29063"/>
                  </a:lnTo>
                  <a:lnTo>
                    <a:pt x="18108" y="29084"/>
                  </a:lnTo>
                  <a:lnTo>
                    <a:pt x="17484" y="29063"/>
                  </a:lnTo>
                  <a:lnTo>
                    <a:pt x="16860" y="29022"/>
                  </a:lnTo>
                  <a:lnTo>
                    <a:pt x="16237" y="28938"/>
                  </a:lnTo>
                  <a:lnTo>
                    <a:pt x="15613" y="28835"/>
                  </a:lnTo>
                  <a:lnTo>
                    <a:pt x="14989" y="28689"/>
                  </a:lnTo>
                  <a:lnTo>
                    <a:pt x="14366" y="28523"/>
                  </a:lnTo>
                  <a:lnTo>
                    <a:pt x="13763" y="28336"/>
                  </a:lnTo>
                  <a:lnTo>
                    <a:pt x="13139" y="28107"/>
                  </a:lnTo>
                  <a:lnTo>
                    <a:pt x="12536" y="27837"/>
                  </a:lnTo>
                  <a:lnTo>
                    <a:pt x="11954" y="27546"/>
                  </a:lnTo>
                  <a:lnTo>
                    <a:pt x="11372" y="27234"/>
                  </a:lnTo>
                  <a:lnTo>
                    <a:pt x="10790" y="26880"/>
                  </a:lnTo>
                  <a:lnTo>
                    <a:pt x="10229" y="26506"/>
                  </a:lnTo>
                  <a:lnTo>
                    <a:pt x="9667" y="26090"/>
                  </a:lnTo>
                  <a:lnTo>
                    <a:pt x="9148" y="25654"/>
                  </a:lnTo>
                  <a:lnTo>
                    <a:pt x="8607" y="25176"/>
                  </a:lnTo>
                  <a:lnTo>
                    <a:pt x="8129" y="24698"/>
                  </a:lnTo>
                  <a:lnTo>
                    <a:pt x="7672" y="24219"/>
                  </a:lnTo>
                  <a:lnTo>
                    <a:pt x="7256" y="23700"/>
                  </a:lnTo>
                  <a:lnTo>
                    <a:pt x="6861" y="23180"/>
                  </a:lnTo>
                  <a:lnTo>
                    <a:pt x="6487" y="22640"/>
                  </a:lnTo>
                  <a:lnTo>
                    <a:pt x="6133" y="22099"/>
                  </a:lnTo>
                  <a:lnTo>
                    <a:pt x="5821" y="21538"/>
                  </a:lnTo>
                  <a:lnTo>
                    <a:pt x="5530" y="20976"/>
                  </a:lnTo>
                  <a:lnTo>
                    <a:pt x="5260" y="20415"/>
                  </a:lnTo>
                  <a:lnTo>
                    <a:pt x="5031" y="19833"/>
                  </a:lnTo>
                  <a:lnTo>
                    <a:pt x="4824" y="19251"/>
                  </a:lnTo>
                  <a:lnTo>
                    <a:pt x="4657" y="18648"/>
                  </a:lnTo>
                  <a:lnTo>
                    <a:pt x="4491" y="18066"/>
                  </a:lnTo>
                  <a:lnTo>
                    <a:pt x="4387" y="17463"/>
                  </a:lnTo>
                  <a:lnTo>
                    <a:pt x="4283" y="16860"/>
                  </a:lnTo>
                  <a:lnTo>
                    <a:pt x="4221" y="16278"/>
                  </a:lnTo>
                  <a:lnTo>
                    <a:pt x="4179" y="15675"/>
                  </a:lnTo>
                  <a:lnTo>
                    <a:pt x="4179" y="15072"/>
                  </a:lnTo>
                  <a:lnTo>
                    <a:pt x="4200" y="14490"/>
                  </a:lnTo>
                  <a:lnTo>
                    <a:pt x="4262" y="13908"/>
                  </a:lnTo>
                  <a:lnTo>
                    <a:pt x="4325" y="13326"/>
                  </a:lnTo>
                  <a:lnTo>
                    <a:pt x="4449" y="12744"/>
                  </a:lnTo>
                  <a:lnTo>
                    <a:pt x="4574" y="12183"/>
                  </a:lnTo>
                  <a:lnTo>
                    <a:pt x="4740" y="11621"/>
                  </a:lnTo>
                  <a:lnTo>
                    <a:pt x="4948" y="11060"/>
                  </a:lnTo>
                  <a:lnTo>
                    <a:pt x="5177" y="10520"/>
                  </a:lnTo>
                  <a:lnTo>
                    <a:pt x="5426" y="10000"/>
                  </a:lnTo>
                  <a:lnTo>
                    <a:pt x="5717" y="9480"/>
                  </a:lnTo>
                  <a:lnTo>
                    <a:pt x="6029" y="8981"/>
                  </a:lnTo>
                  <a:lnTo>
                    <a:pt x="6362" y="8482"/>
                  </a:lnTo>
                  <a:lnTo>
                    <a:pt x="6736" y="8025"/>
                  </a:lnTo>
                  <a:lnTo>
                    <a:pt x="7152" y="7568"/>
                  </a:lnTo>
                  <a:lnTo>
                    <a:pt x="7568" y="7152"/>
                  </a:lnTo>
                  <a:lnTo>
                    <a:pt x="7983" y="6778"/>
                  </a:lnTo>
                  <a:lnTo>
                    <a:pt x="8441" y="6404"/>
                  </a:lnTo>
                  <a:lnTo>
                    <a:pt x="8898" y="6071"/>
                  </a:lnTo>
                  <a:lnTo>
                    <a:pt x="9376" y="5780"/>
                  </a:lnTo>
                  <a:lnTo>
                    <a:pt x="9875" y="5489"/>
                  </a:lnTo>
                  <a:lnTo>
                    <a:pt x="10374" y="5239"/>
                  </a:lnTo>
                  <a:lnTo>
                    <a:pt x="10894" y="5011"/>
                  </a:lnTo>
                  <a:lnTo>
                    <a:pt x="11414" y="4824"/>
                  </a:lnTo>
                  <a:lnTo>
                    <a:pt x="11954" y="4636"/>
                  </a:lnTo>
                  <a:lnTo>
                    <a:pt x="12495" y="4491"/>
                  </a:lnTo>
                  <a:lnTo>
                    <a:pt x="13056" y="4366"/>
                  </a:lnTo>
                  <a:lnTo>
                    <a:pt x="13617" y="4283"/>
                  </a:lnTo>
                  <a:lnTo>
                    <a:pt x="14178" y="4221"/>
                  </a:lnTo>
                  <a:lnTo>
                    <a:pt x="14740" y="4179"/>
                  </a:lnTo>
                  <a:lnTo>
                    <a:pt x="15322" y="4158"/>
                  </a:lnTo>
                  <a:close/>
                  <a:moveTo>
                    <a:pt x="14864" y="1"/>
                  </a:moveTo>
                  <a:lnTo>
                    <a:pt x="14095" y="21"/>
                  </a:lnTo>
                  <a:lnTo>
                    <a:pt x="13326" y="63"/>
                  </a:lnTo>
                  <a:lnTo>
                    <a:pt x="12578" y="146"/>
                  </a:lnTo>
                  <a:lnTo>
                    <a:pt x="11829" y="271"/>
                  </a:lnTo>
                  <a:lnTo>
                    <a:pt x="11102" y="437"/>
                  </a:lnTo>
                  <a:lnTo>
                    <a:pt x="10374" y="624"/>
                  </a:lnTo>
                  <a:lnTo>
                    <a:pt x="9647" y="853"/>
                  </a:lnTo>
                  <a:lnTo>
                    <a:pt x="8940" y="1123"/>
                  </a:lnTo>
                  <a:lnTo>
                    <a:pt x="8254" y="1435"/>
                  </a:lnTo>
                  <a:lnTo>
                    <a:pt x="7588" y="1768"/>
                  </a:lnTo>
                  <a:lnTo>
                    <a:pt x="6923" y="2142"/>
                  </a:lnTo>
                  <a:lnTo>
                    <a:pt x="6300" y="2537"/>
                  </a:lnTo>
                  <a:lnTo>
                    <a:pt x="5676" y="2994"/>
                  </a:lnTo>
                  <a:lnTo>
                    <a:pt x="5073" y="3472"/>
                  </a:lnTo>
                  <a:lnTo>
                    <a:pt x="4512" y="3992"/>
                  </a:lnTo>
                  <a:lnTo>
                    <a:pt x="3950" y="4533"/>
                  </a:lnTo>
                  <a:lnTo>
                    <a:pt x="3410" y="5135"/>
                  </a:lnTo>
                  <a:lnTo>
                    <a:pt x="2911" y="5759"/>
                  </a:lnTo>
                  <a:lnTo>
                    <a:pt x="2454" y="6424"/>
                  </a:lnTo>
                  <a:lnTo>
                    <a:pt x="2038" y="7090"/>
                  </a:lnTo>
                  <a:lnTo>
                    <a:pt x="1664" y="7776"/>
                  </a:lnTo>
                  <a:lnTo>
                    <a:pt x="1310" y="8482"/>
                  </a:lnTo>
                  <a:lnTo>
                    <a:pt x="1019" y="9189"/>
                  </a:lnTo>
                  <a:lnTo>
                    <a:pt x="749" y="9938"/>
                  </a:lnTo>
                  <a:lnTo>
                    <a:pt x="541" y="10665"/>
                  </a:lnTo>
                  <a:lnTo>
                    <a:pt x="354" y="11434"/>
                  </a:lnTo>
                  <a:lnTo>
                    <a:pt x="208" y="12204"/>
                  </a:lnTo>
                  <a:lnTo>
                    <a:pt x="105" y="12973"/>
                  </a:lnTo>
                  <a:lnTo>
                    <a:pt x="21" y="13763"/>
                  </a:lnTo>
                  <a:lnTo>
                    <a:pt x="1" y="14553"/>
                  </a:lnTo>
                  <a:lnTo>
                    <a:pt x="21" y="15343"/>
                  </a:lnTo>
                  <a:lnTo>
                    <a:pt x="63" y="16133"/>
                  </a:lnTo>
                  <a:lnTo>
                    <a:pt x="146" y="16943"/>
                  </a:lnTo>
                  <a:lnTo>
                    <a:pt x="271" y="17733"/>
                  </a:lnTo>
                  <a:lnTo>
                    <a:pt x="437" y="18523"/>
                  </a:lnTo>
                  <a:lnTo>
                    <a:pt x="624" y="19313"/>
                  </a:lnTo>
                  <a:lnTo>
                    <a:pt x="874" y="20103"/>
                  </a:lnTo>
                  <a:lnTo>
                    <a:pt x="1144" y="20893"/>
                  </a:lnTo>
                  <a:lnTo>
                    <a:pt x="1456" y="21662"/>
                  </a:lnTo>
                  <a:lnTo>
                    <a:pt x="1809" y="22432"/>
                  </a:lnTo>
                  <a:lnTo>
                    <a:pt x="2183" y="23180"/>
                  </a:lnTo>
                  <a:lnTo>
                    <a:pt x="2620" y="23908"/>
                  </a:lnTo>
                  <a:lnTo>
                    <a:pt x="3077" y="24635"/>
                  </a:lnTo>
                  <a:lnTo>
                    <a:pt x="3576" y="25363"/>
                  </a:lnTo>
                  <a:lnTo>
                    <a:pt x="4096" y="26049"/>
                  </a:lnTo>
                  <a:lnTo>
                    <a:pt x="4678" y="26735"/>
                  </a:lnTo>
                  <a:lnTo>
                    <a:pt x="5281" y="27379"/>
                  </a:lnTo>
                  <a:lnTo>
                    <a:pt x="5925" y="28024"/>
                  </a:lnTo>
                  <a:lnTo>
                    <a:pt x="6611" y="28647"/>
                  </a:lnTo>
                  <a:lnTo>
                    <a:pt x="7339" y="29230"/>
                  </a:lnTo>
                  <a:lnTo>
                    <a:pt x="8067" y="29770"/>
                  </a:lnTo>
                  <a:lnTo>
                    <a:pt x="8815" y="30290"/>
                  </a:lnTo>
                  <a:lnTo>
                    <a:pt x="9584" y="30747"/>
                  </a:lnTo>
                  <a:lnTo>
                    <a:pt x="10374" y="31184"/>
                  </a:lnTo>
                  <a:lnTo>
                    <a:pt x="11164" y="31558"/>
                  </a:lnTo>
                  <a:lnTo>
                    <a:pt x="11954" y="31911"/>
                  </a:lnTo>
                  <a:lnTo>
                    <a:pt x="12765" y="32223"/>
                  </a:lnTo>
                  <a:lnTo>
                    <a:pt x="13596" y="32473"/>
                  </a:lnTo>
                  <a:lnTo>
                    <a:pt x="14428" y="32701"/>
                  </a:lnTo>
                  <a:lnTo>
                    <a:pt x="15239" y="32888"/>
                  </a:lnTo>
                  <a:lnTo>
                    <a:pt x="16070" y="33034"/>
                  </a:lnTo>
                  <a:lnTo>
                    <a:pt x="16902" y="33138"/>
                  </a:lnTo>
                  <a:lnTo>
                    <a:pt x="17733" y="33200"/>
                  </a:lnTo>
                  <a:lnTo>
                    <a:pt x="18565" y="33221"/>
                  </a:lnTo>
                  <a:lnTo>
                    <a:pt x="19334" y="33200"/>
                  </a:lnTo>
                  <a:lnTo>
                    <a:pt x="20103" y="33138"/>
                  </a:lnTo>
                  <a:lnTo>
                    <a:pt x="20852" y="33055"/>
                  </a:lnTo>
                  <a:lnTo>
                    <a:pt x="21600" y="32930"/>
                  </a:lnTo>
                  <a:lnTo>
                    <a:pt x="22328" y="32764"/>
                  </a:lnTo>
                  <a:lnTo>
                    <a:pt x="23055" y="32576"/>
                  </a:lnTo>
                  <a:lnTo>
                    <a:pt x="23783" y="32348"/>
                  </a:lnTo>
                  <a:lnTo>
                    <a:pt x="24490" y="32078"/>
                  </a:lnTo>
                  <a:lnTo>
                    <a:pt x="25176" y="31787"/>
                  </a:lnTo>
                  <a:lnTo>
                    <a:pt x="25841" y="31433"/>
                  </a:lnTo>
                  <a:lnTo>
                    <a:pt x="26506" y="31059"/>
                  </a:lnTo>
                  <a:lnTo>
                    <a:pt x="27130" y="30664"/>
                  </a:lnTo>
                  <a:lnTo>
                    <a:pt x="27753" y="30207"/>
                  </a:lnTo>
                  <a:lnTo>
                    <a:pt x="28356" y="29728"/>
                  </a:lnTo>
                  <a:lnTo>
                    <a:pt x="28918" y="29230"/>
                  </a:lnTo>
                  <a:lnTo>
                    <a:pt x="29479" y="28668"/>
                  </a:lnTo>
                  <a:lnTo>
                    <a:pt x="30019" y="28065"/>
                  </a:lnTo>
                  <a:lnTo>
                    <a:pt x="30518" y="27442"/>
                  </a:lnTo>
                  <a:lnTo>
                    <a:pt x="30976" y="26797"/>
                  </a:lnTo>
                  <a:lnTo>
                    <a:pt x="31391" y="26132"/>
                  </a:lnTo>
                  <a:lnTo>
                    <a:pt x="31766" y="25446"/>
                  </a:lnTo>
                  <a:lnTo>
                    <a:pt x="32119" y="24739"/>
                  </a:lnTo>
                  <a:lnTo>
                    <a:pt x="32410" y="24012"/>
                  </a:lnTo>
                  <a:lnTo>
                    <a:pt x="32680" y="23284"/>
                  </a:lnTo>
                  <a:lnTo>
                    <a:pt x="32888" y="22536"/>
                  </a:lnTo>
                  <a:lnTo>
                    <a:pt x="33075" y="21766"/>
                  </a:lnTo>
                  <a:lnTo>
                    <a:pt x="33221" y="20997"/>
                  </a:lnTo>
                  <a:lnTo>
                    <a:pt x="33325" y="20228"/>
                  </a:lnTo>
                  <a:lnTo>
                    <a:pt x="33387" y="19438"/>
                  </a:lnTo>
                  <a:lnTo>
                    <a:pt x="33429" y="18648"/>
                  </a:lnTo>
                  <a:lnTo>
                    <a:pt x="33408" y="17858"/>
                  </a:lnTo>
                  <a:lnTo>
                    <a:pt x="33366" y="17068"/>
                  </a:lnTo>
                  <a:lnTo>
                    <a:pt x="33283" y="16257"/>
                  </a:lnTo>
                  <a:lnTo>
                    <a:pt x="33159" y="15467"/>
                  </a:lnTo>
                  <a:lnTo>
                    <a:pt x="32992" y="14677"/>
                  </a:lnTo>
                  <a:lnTo>
                    <a:pt x="32805" y="13887"/>
                  </a:lnTo>
                  <a:lnTo>
                    <a:pt x="32556" y="13097"/>
                  </a:lnTo>
                  <a:lnTo>
                    <a:pt x="32285" y="12308"/>
                  </a:lnTo>
                  <a:lnTo>
                    <a:pt x="31974" y="11538"/>
                  </a:lnTo>
                  <a:lnTo>
                    <a:pt x="31620" y="10790"/>
                  </a:lnTo>
                  <a:lnTo>
                    <a:pt x="31246" y="10021"/>
                  </a:lnTo>
                  <a:lnTo>
                    <a:pt x="30809" y="9293"/>
                  </a:lnTo>
                  <a:lnTo>
                    <a:pt x="30352" y="8566"/>
                  </a:lnTo>
                  <a:lnTo>
                    <a:pt x="29853" y="7859"/>
                  </a:lnTo>
                  <a:lnTo>
                    <a:pt x="29333" y="7152"/>
                  </a:lnTo>
                  <a:lnTo>
                    <a:pt x="28751" y="6487"/>
                  </a:lnTo>
                  <a:lnTo>
                    <a:pt x="28148" y="5821"/>
                  </a:lnTo>
                  <a:lnTo>
                    <a:pt x="27504" y="5198"/>
                  </a:lnTo>
                  <a:lnTo>
                    <a:pt x="27109" y="4824"/>
                  </a:lnTo>
                  <a:lnTo>
                    <a:pt x="26693" y="4470"/>
                  </a:lnTo>
                  <a:lnTo>
                    <a:pt x="26298" y="4138"/>
                  </a:lnTo>
                  <a:lnTo>
                    <a:pt x="25882" y="3805"/>
                  </a:lnTo>
                  <a:lnTo>
                    <a:pt x="25446" y="3493"/>
                  </a:lnTo>
                  <a:lnTo>
                    <a:pt x="25009" y="3181"/>
                  </a:lnTo>
                  <a:lnTo>
                    <a:pt x="24573" y="2911"/>
                  </a:lnTo>
                  <a:lnTo>
                    <a:pt x="24136" y="2620"/>
                  </a:lnTo>
                  <a:lnTo>
                    <a:pt x="23700" y="2371"/>
                  </a:lnTo>
                  <a:lnTo>
                    <a:pt x="23242" y="2121"/>
                  </a:lnTo>
                  <a:lnTo>
                    <a:pt x="22785" y="1892"/>
                  </a:lnTo>
                  <a:lnTo>
                    <a:pt x="22328" y="1664"/>
                  </a:lnTo>
                  <a:lnTo>
                    <a:pt x="21870" y="1456"/>
                  </a:lnTo>
                  <a:lnTo>
                    <a:pt x="21413" y="1269"/>
                  </a:lnTo>
                  <a:lnTo>
                    <a:pt x="20935" y="1102"/>
                  </a:lnTo>
                  <a:lnTo>
                    <a:pt x="20457" y="936"/>
                  </a:lnTo>
                  <a:lnTo>
                    <a:pt x="18232" y="936"/>
                  </a:lnTo>
                  <a:lnTo>
                    <a:pt x="17858" y="915"/>
                  </a:lnTo>
                  <a:lnTo>
                    <a:pt x="17484" y="853"/>
                  </a:lnTo>
                  <a:lnTo>
                    <a:pt x="17130" y="770"/>
                  </a:lnTo>
                  <a:lnTo>
                    <a:pt x="16798" y="666"/>
                  </a:lnTo>
                  <a:lnTo>
                    <a:pt x="16465" y="541"/>
                  </a:lnTo>
                  <a:lnTo>
                    <a:pt x="16133" y="396"/>
                  </a:lnTo>
                  <a:lnTo>
                    <a:pt x="15842" y="209"/>
                  </a:lnTo>
                  <a:lnTo>
                    <a:pt x="15551"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4"/>
            <p:cNvSpPr/>
            <p:nvPr/>
          </p:nvSpPr>
          <p:spPr>
            <a:xfrm>
              <a:off x="6032555" y="1973591"/>
              <a:ext cx="594520" cy="591058"/>
            </a:xfrm>
            <a:custGeom>
              <a:avLst/>
              <a:gdLst/>
              <a:ahLst/>
              <a:cxnLst/>
              <a:rect l="l" t="t" r="r" b="b"/>
              <a:pathLst>
                <a:path w="25072" h="24926" fill="none" extrusionOk="0">
                  <a:moveTo>
                    <a:pt x="13929" y="24926"/>
                  </a:moveTo>
                  <a:lnTo>
                    <a:pt x="13929" y="24926"/>
                  </a:lnTo>
                  <a:lnTo>
                    <a:pt x="13305" y="24905"/>
                  </a:lnTo>
                  <a:lnTo>
                    <a:pt x="12681" y="24864"/>
                  </a:lnTo>
                  <a:lnTo>
                    <a:pt x="12058" y="24780"/>
                  </a:lnTo>
                  <a:lnTo>
                    <a:pt x="11434" y="24677"/>
                  </a:lnTo>
                  <a:lnTo>
                    <a:pt x="10810" y="24531"/>
                  </a:lnTo>
                  <a:lnTo>
                    <a:pt x="10187" y="24365"/>
                  </a:lnTo>
                  <a:lnTo>
                    <a:pt x="9584" y="24178"/>
                  </a:lnTo>
                  <a:lnTo>
                    <a:pt x="8960" y="23949"/>
                  </a:lnTo>
                  <a:lnTo>
                    <a:pt x="8357" y="23679"/>
                  </a:lnTo>
                  <a:lnTo>
                    <a:pt x="7775" y="23388"/>
                  </a:lnTo>
                  <a:lnTo>
                    <a:pt x="7193" y="23076"/>
                  </a:lnTo>
                  <a:lnTo>
                    <a:pt x="6611" y="22722"/>
                  </a:lnTo>
                  <a:lnTo>
                    <a:pt x="6050" y="22348"/>
                  </a:lnTo>
                  <a:lnTo>
                    <a:pt x="5488" y="21932"/>
                  </a:lnTo>
                  <a:lnTo>
                    <a:pt x="4969" y="21496"/>
                  </a:lnTo>
                  <a:lnTo>
                    <a:pt x="4428" y="21018"/>
                  </a:lnTo>
                  <a:lnTo>
                    <a:pt x="4428" y="21018"/>
                  </a:lnTo>
                  <a:lnTo>
                    <a:pt x="3950" y="20540"/>
                  </a:lnTo>
                  <a:lnTo>
                    <a:pt x="3493" y="20061"/>
                  </a:lnTo>
                  <a:lnTo>
                    <a:pt x="3077" y="19542"/>
                  </a:lnTo>
                  <a:lnTo>
                    <a:pt x="2682" y="19022"/>
                  </a:lnTo>
                  <a:lnTo>
                    <a:pt x="2308" y="18482"/>
                  </a:lnTo>
                  <a:lnTo>
                    <a:pt x="1954" y="17941"/>
                  </a:lnTo>
                  <a:lnTo>
                    <a:pt x="1642" y="17380"/>
                  </a:lnTo>
                  <a:lnTo>
                    <a:pt x="1351" y="16818"/>
                  </a:lnTo>
                  <a:lnTo>
                    <a:pt x="1081" y="16257"/>
                  </a:lnTo>
                  <a:lnTo>
                    <a:pt x="852" y="15675"/>
                  </a:lnTo>
                  <a:lnTo>
                    <a:pt x="645" y="15093"/>
                  </a:lnTo>
                  <a:lnTo>
                    <a:pt x="478" y="14490"/>
                  </a:lnTo>
                  <a:lnTo>
                    <a:pt x="312" y="13908"/>
                  </a:lnTo>
                  <a:lnTo>
                    <a:pt x="208" y="13305"/>
                  </a:lnTo>
                  <a:lnTo>
                    <a:pt x="104" y="12702"/>
                  </a:lnTo>
                  <a:lnTo>
                    <a:pt x="42" y="12120"/>
                  </a:lnTo>
                  <a:lnTo>
                    <a:pt x="0" y="11517"/>
                  </a:lnTo>
                  <a:lnTo>
                    <a:pt x="0" y="10914"/>
                  </a:lnTo>
                  <a:lnTo>
                    <a:pt x="21" y="10332"/>
                  </a:lnTo>
                  <a:lnTo>
                    <a:pt x="83" y="9750"/>
                  </a:lnTo>
                  <a:lnTo>
                    <a:pt x="146" y="9168"/>
                  </a:lnTo>
                  <a:lnTo>
                    <a:pt x="270" y="8586"/>
                  </a:lnTo>
                  <a:lnTo>
                    <a:pt x="395" y="8025"/>
                  </a:lnTo>
                  <a:lnTo>
                    <a:pt x="561" y="7463"/>
                  </a:lnTo>
                  <a:lnTo>
                    <a:pt x="769" y="6902"/>
                  </a:lnTo>
                  <a:lnTo>
                    <a:pt x="998" y="6362"/>
                  </a:lnTo>
                  <a:lnTo>
                    <a:pt x="1247" y="5842"/>
                  </a:lnTo>
                  <a:lnTo>
                    <a:pt x="1538" y="5322"/>
                  </a:lnTo>
                  <a:lnTo>
                    <a:pt x="1850" y="4823"/>
                  </a:lnTo>
                  <a:lnTo>
                    <a:pt x="2183" y="4324"/>
                  </a:lnTo>
                  <a:lnTo>
                    <a:pt x="2557" y="3867"/>
                  </a:lnTo>
                  <a:lnTo>
                    <a:pt x="2973" y="3410"/>
                  </a:lnTo>
                  <a:lnTo>
                    <a:pt x="2973" y="3410"/>
                  </a:lnTo>
                  <a:lnTo>
                    <a:pt x="3389" y="2994"/>
                  </a:lnTo>
                  <a:lnTo>
                    <a:pt x="3804" y="2620"/>
                  </a:lnTo>
                  <a:lnTo>
                    <a:pt x="4262" y="2246"/>
                  </a:lnTo>
                  <a:lnTo>
                    <a:pt x="4719" y="1913"/>
                  </a:lnTo>
                  <a:lnTo>
                    <a:pt x="5197" y="1622"/>
                  </a:lnTo>
                  <a:lnTo>
                    <a:pt x="5696" y="1331"/>
                  </a:lnTo>
                  <a:lnTo>
                    <a:pt x="6195" y="1081"/>
                  </a:lnTo>
                  <a:lnTo>
                    <a:pt x="6715" y="853"/>
                  </a:lnTo>
                  <a:lnTo>
                    <a:pt x="7235" y="666"/>
                  </a:lnTo>
                  <a:lnTo>
                    <a:pt x="7775" y="478"/>
                  </a:lnTo>
                  <a:lnTo>
                    <a:pt x="8316" y="333"/>
                  </a:lnTo>
                  <a:lnTo>
                    <a:pt x="8877" y="208"/>
                  </a:lnTo>
                  <a:lnTo>
                    <a:pt x="9438" y="125"/>
                  </a:lnTo>
                  <a:lnTo>
                    <a:pt x="9999" y="63"/>
                  </a:lnTo>
                  <a:lnTo>
                    <a:pt x="10561" y="21"/>
                  </a:lnTo>
                  <a:lnTo>
                    <a:pt x="11143" y="0"/>
                  </a:lnTo>
                  <a:lnTo>
                    <a:pt x="11143" y="0"/>
                  </a:lnTo>
                  <a:lnTo>
                    <a:pt x="11766" y="21"/>
                  </a:lnTo>
                  <a:lnTo>
                    <a:pt x="12390" y="63"/>
                  </a:lnTo>
                  <a:lnTo>
                    <a:pt x="13014" y="146"/>
                  </a:lnTo>
                  <a:lnTo>
                    <a:pt x="13637" y="250"/>
                  </a:lnTo>
                  <a:lnTo>
                    <a:pt x="14261" y="395"/>
                  </a:lnTo>
                  <a:lnTo>
                    <a:pt x="14885" y="562"/>
                  </a:lnTo>
                  <a:lnTo>
                    <a:pt x="15488" y="749"/>
                  </a:lnTo>
                  <a:lnTo>
                    <a:pt x="16091" y="977"/>
                  </a:lnTo>
                  <a:lnTo>
                    <a:pt x="16693" y="1248"/>
                  </a:lnTo>
                  <a:lnTo>
                    <a:pt x="17296" y="1539"/>
                  </a:lnTo>
                  <a:lnTo>
                    <a:pt x="17878" y="1851"/>
                  </a:lnTo>
                  <a:lnTo>
                    <a:pt x="18460" y="2204"/>
                  </a:lnTo>
                  <a:lnTo>
                    <a:pt x="19022" y="2578"/>
                  </a:lnTo>
                  <a:lnTo>
                    <a:pt x="19562" y="2994"/>
                  </a:lnTo>
                  <a:lnTo>
                    <a:pt x="20103" y="3430"/>
                  </a:lnTo>
                  <a:lnTo>
                    <a:pt x="20622" y="3909"/>
                  </a:lnTo>
                  <a:lnTo>
                    <a:pt x="20622" y="3909"/>
                  </a:lnTo>
                  <a:lnTo>
                    <a:pt x="21121" y="4387"/>
                  </a:lnTo>
                  <a:lnTo>
                    <a:pt x="21558" y="4865"/>
                  </a:lnTo>
                  <a:lnTo>
                    <a:pt x="21995" y="5385"/>
                  </a:lnTo>
                  <a:lnTo>
                    <a:pt x="22390" y="5904"/>
                  </a:lnTo>
                  <a:lnTo>
                    <a:pt x="22764" y="6445"/>
                  </a:lnTo>
                  <a:lnTo>
                    <a:pt x="23117" y="6985"/>
                  </a:lnTo>
                  <a:lnTo>
                    <a:pt x="23429" y="7526"/>
                  </a:lnTo>
                  <a:lnTo>
                    <a:pt x="23720" y="8108"/>
                  </a:lnTo>
                  <a:lnTo>
                    <a:pt x="23969" y="8669"/>
                  </a:lnTo>
                  <a:lnTo>
                    <a:pt x="24219" y="9251"/>
                  </a:lnTo>
                  <a:lnTo>
                    <a:pt x="24427" y="9833"/>
                  </a:lnTo>
                  <a:lnTo>
                    <a:pt x="24593" y="10436"/>
                  </a:lnTo>
                  <a:lnTo>
                    <a:pt x="24739" y="11018"/>
                  </a:lnTo>
                  <a:lnTo>
                    <a:pt x="24863" y="11621"/>
                  </a:lnTo>
                  <a:lnTo>
                    <a:pt x="24967" y="12203"/>
                  </a:lnTo>
                  <a:lnTo>
                    <a:pt x="25030" y="12806"/>
                  </a:lnTo>
                  <a:lnTo>
                    <a:pt x="25050" y="13409"/>
                  </a:lnTo>
                  <a:lnTo>
                    <a:pt x="25071" y="14012"/>
                  </a:lnTo>
                  <a:lnTo>
                    <a:pt x="25050" y="14594"/>
                  </a:lnTo>
                  <a:lnTo>
                    <a:pt x="24988" y="15176"/>
                  </a:lnTo>
                  <a:lnTo>
                    <a:pt x="24905" y="15758"/>
                  </a:lnTo>
                  <a:lnTo>
                    <a:pt x="24801" y="16340"/>
                  </a:lnTo>
                  <a:lnTo>
                    <a:pt x="24676" y="16902"/>
                  </a:lnTo>
                  <a:lnTo>
                    <a:pt x="24510" y="17463"/>
                  </a:lnTo>
                  <a:lnTo>
                    <a:pt x="24302" y="18024"/>
                  </a:lnTo>
                  <a:lnTo>
                    <a:pt x="24073" y="18565"/>
                  </a:lnTo>
                  <a:lnTo>
                    <a:pt x="23824" y="19084"/>
                  </a:lnTo>
                  <a:lnTo>
                    <a:pt x="23533" y="19604"/>
                  </a:lnTo>
                  <a:lnTo>
                    <a:pt x="23221" y="20103"/>
                  </a:lnTo>
                  <a:lnTo>
                    <a:pt x="22888" y="20581"/>
                  </a:lnTo>
                  <a:lnTo>
                    <a:pt x="22514" y="21059"/>
                  </a:lnTo>
                  <a:lnTo>
                    <a:pt x="22098" y="21517"/>
                  </a:lnTo>
                  <a:lnTo>
                    <a:pt x="22098" y="21517"/>
                  </a:lnTo>
                  <a:lnTo>
                    <a:pt x="21683" y="21932"/>
                  </a:lnTo>
                  <a:lnTo>
                    <a:pt x="21267" y="22307"/>
                  </a:lnTo>
                  <a:lnTo>
                    <a:pt x="20810" y="22681"/>
                  </a:lnTo>
                  <a:lnTo>
                    <a:pt x="20352" y="23013"/>
                  </a:lnTo>
                  <a:lnTo>
                    <a:pt x="19874" y="23304"/>
                  </a:lnTo>
                  <a:lnTo>
                    <a:pt x="19375" y="23596"/>
                  </a:lnTo>
                  <a:lnTo>
                    <a:pt x="18876" y="23845"/>
                  </a:lnTo>
                  <a:lnTo>
                    <a:pt x="18357" y="24074"/>
                  </a:lnTo>
                  <a:lnTo>
                    <a:pt x="17837" y="24261"/>
                  </a:lnTo>
                  <a:lnTo>
                    <a:pt x="17296" y="24448"/>
                  </a:lnTo>
                  <a:lnTo>
                    <a:pt x="16756" y="24593"/>
                  </a:lnTo>
                  <a:lnTo>
                    <a:pt x="16194" y="24697"/>
                  </a:lnTo>
                  <a:lnTo>
                    <a:pt x="15633" y="24801"/>
                  </a:lnTo>
                  <a:lnTo>
                    <a:pt x="15072" y="24864"/>
                  </a:lnTo>
                  <a:lnTo>
                    <a:pt x="14490" y="24905"/>
                  </a:lnTo>
                  <a:lnTo>
                    <a:pt x="13929" y="249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4"/>
            <p:cNvSpPr/>
            <p:nvPr/>
          </p:nvSpPr>
          <p:spPr>
            <a:xfrm>
              <a:off x="5933463" y="1874997"/>
              <a:ext cx="792685" cy="787753"/>
            </a:xfrm>
            <a:custGeom>
              <a:avLst/>
              <a:gdLst/>
              <a:ahLst/>
              <a:cxnLst/>
              <a:rect l="l" t="t" r="r" b="b"/>
              <a:pathLst>
                <a:path w="33429" h="33221" fill="none" extrusionOk="0">
                  <a:moveTo>
                    <a:pt x="14864" y="1"/>
                  </a:moveTo>
                  <a:lnTo>
                    <a:pt x="14864" y="1"/>
                  </a:lnTo>
                  <a:lnTo>
                    <a:pt x="14095" y="21"/>
                  </a:lnTo>
                  <a:lnTo>
                    <a:pt x="13326" y="63"/>
                  </a:lnTo>
                  <a:lnTo>
                    <a:pt x="12578" y="146"/>
                  </a:lnTo>
                  <a:lnTo>
                    <a:pt x="11829" y="271"/>
                  </a:lnTo>
                  <a:lnTo>
                    <a:pt x="11102" y="437"/>
                  </a:lnTo>
                  <a:lnTo>
                    <a:pt x="10374" y="624"/>
                  </a:lnTo>
                  <a:lnTo>
                    <a:pt x="9647" y="853"/>
                  </a:lnTo>
                  <a:lnTo>
                    <a:pt x="8940" y="1123"/>
                  </a:lnTo>
                  <a:lnTo>
                    <a:pt x="8254" y="1435"/>
                  </a:lnTo>
                  <a:lnTo>
                    <a:pt x="7588" y="1768"/>
                  </a:lnTo>
                  <a:lnTo>
                    <a:pt x="6923" y="2142"/>
                  </a:lnTo>
                  <a:lnTo>
                    <a:pt x="6300" y="2537"/>
                  </a:lnTo>
                  <a:lnTo>
                    <a:pt x="5676" y="2994"/>
                  </a:lnTo>
                  <a:lnTo>
                    <a:pt x="5073" y="3472"/>
                  </a:lnTo>
                  <a:lnTo>
                    <a:pt x="4512" y="3992"/>
                  </a:lnTo>
                  <a:lnTo>
                    <a:pt x="3950" y="4533"/>
                  </a:lnTo>
                  <a:lnTo>
                    <a:pt x="3950" y="4533"/>
                  </a:lnTo>
                  <a:lnTo>
                    <a:pt x="3410" y="5135"/>
                  </a:lnTo>
                  <a:lnTo>
                    <a:pt x="2911" y="5759"/>
                  </a:lnTo>
                  <a:lnTo>
                    <a:pt x="2454" y="6424"/>
                  </a:lnTo>
                  <a:lnTo>
                    <a:pt x="2038" y="7090"/>
                  </a:lnTo>
                  <a:lnTo>
                    <a:pt x="1664" y="7776"/>
                  </a:lnTo>
                  <a:lnTo>
                    <a:pt x="1310" y="8482"/>
                  </a:lnTo>
                  <a:lnTo>
                    <a:pt x="1019" y="9189"/>
                  </a:lnTo>
                  <a:lnTo>
                    <a:pt x="749" y="9938"/>
                  </a:lnTo>
                  <a:lnTo>
                    <a:pt x="541" y="10665"/>
                  </a:lnTo>
                  <a:lnTo>
                    <a:pt x="354" y="11434"/>
                  </a:lnTo>
                  <a:lnTo>
                    <a:pt x="208" y="12204"/>
                  </a:lnTo>
                  <a:lnTo>
                    <a:pt x="105" y="12973"/>
                  </a:lnTo>
                  <a:lnTo>
                    <a:pt x="21" y="13763"/>
                  </a:lnTo>
                  <a:lnTo>
                    <a:pt x="1" y="14553"/>
                  </a:lnTo>
                  <a:lnTo>
                    <a:pt x="21" y="15343"/>
                  </a:lnTo>
                  <a:lnTo>
                    <a:pt x="63" y="16133"/>
                  </a:lnTo>
                  <a:lnTo>
                    <a:pt x="146" y="16943"/>
                  </a:lnTo>
                  <a:lnTo>
                    <a:pt x="271" y="17733"/>
                  </a:lnTo>
                  <a:lnTo>
                    <a:pt x="437" y="18523"/>
                  </a:lnTo>
                  <a:lnTo>
                    <a:pt x="624" y="19313"/>
                  </a:lnTo>
                  <a:lnTo>
                    <a:pt x="874" y="20103"/>
                  </a:lnTo>
                  <a:lnTo>
                    <a:pt x="1144" y="20893"/>
                  </a:lnTo>
                  <a:lnTo>
                    <a:pt x="1456" y="21662"/>
                  </a:lnTo>
                  <a:lnTo>
                    <a:pt x="1809" y="22432"/>
                  </a:lnTo>
                  <a:lnTo>
                    <a:pt x="2183" y="23180"/>
                  </a:lnTo>
                  <a:lnTo>
                    <a:pt x="2620" y="23908"/>
                  </a:lnTo>
                  <a:lnTo>
                    <a:pt x="3077" y="24635"/>
                  </a:lnTo>
                  <a:lnTo>
                    <a:pt x="3576" y="25363"/>
                  </a:lnTo>
                  <a:lnTo>
                    <a:pt x="4096" y="26049"/>
                  </a:lnTo>
                  <a:lnTo>
                    <a:pt x="4678" y="26735"/>
                  </a:lnTo>
                  <a:lnTo>
                    <a:pt x="5281" y="27379"/>
                  </a:lnTo>
                  <a:lnTo>
                    <a:pt x="5925" y="28024"/>
                  </a:lnTo>
                  <a:lnTo>
                    <a:pt x="5925" y="28024"/>
                  </a:lnTo>
                  <a:lnTo>
                    <a:pt x="6611" y="28647"/>
                  </a:lnTo>
                  <a:lnTo>
                    <a:pt x="7339" y="29230"/>
                  </a:lnTo>
                  <a:lnTo>
                    <a:pt x="8067" y="29770"/>
                  </a:lnTo>
                  <a:lnTo>
                    <a:pt x="8815" y="30290"/>
                  </a:lnTo>
                  <a:lnTo>
                    <a:pt x="9584" y="30747"/>
                  </a:lnTo>
                  <a:lnTo>
                    <a:pt x="10374" y="31184"/>
                  </a:lnTo>
                  <a:lnTo>
                    <a:pt x="11164" y="31558"/>
                  </a:lnTo>
                  <a:lnTo>
                    <a:pt x="11954" y="31911"/>
                  </a:lnTo>
                  <a:lnTo>
                    <a:pt x="12765" y="32223"/>
                  </a:lnTo>
                  <a:lnTo>
                    <a:pt x="13596" y="32473"/>
                  </a:lnTo>
                  <a:lnTo>
                    <a:pt x="14428" y="32701"/>
                  </a:lnTo>
                  <a:lnTo>
                    <a:pt x="15239" y="32888"/>
                  </a:lnTo>
                  <a:lnTo>
                    <a:pt x="16070" y="33034"/>
                  </a:lnTo>
                  <a:lnTo>
                    <a:pt x="16902" y="33138"/>
                  </a:lnTo>
                  <a:lnTo>
                    <a:pt x="17733" y="33200"/>
                  </a:lnTo>
                  <a:lnTo>
                    <a:pt x="18565" y="33221"/>
                  </a:lnTo>
                  <a:lnTo>
                    <a:pt x="18565" y="33221"/>
                  </a:lnTo>
                  <a:lnTo>
                    <a:pt x="19334" y="33200"/>
                  </a:lnTo>
                  <a:lnTo>
                    <a:pt x="20103" y="33138"/>
                  </a:lnTo>
                  <a:lnTo>
                    <a:pt x="20852" y="33055"/>
                  </a:lnTo>
                  <a:lnTo>
                    <a:pt x="21600" y="32930"/>
                  </a:lnTo>
                  <a:lnTo>
                    <a:pt x="22328" y="32764"/>
                  </a:lnTo>
                  <a:lnTo>
                    <a:pt x="23055" y="32576"/>
                  </a:lnTo>
                  <a:lnTo>
                    <a:pt x="23783" y="32348"/>
                  </a:lnTo>
                  <a:lnTo>
                    <a:pt x="24490" y="32078"/>
                  </a:lnTo>
                  <a:lnTo>
                    <a:pt x="25176" y="31787"/>
                  </a:lnTo>
                  <a:lnTo>
                    <a:pt x="25841" y="31433"/>
                  </a:lnTo>
                  <a:lnTo>
                    <a:pt x="26506" y="31059"/>
                  </a:lnTo>
                  <a:lnTo>
                    <a:pt x="27130" y="30664"/>
                  </a:lnTo>
                  <a:lnTo>
                    <a:pt x="27753" y="30207"/>
                  </a:lnTo>
                  <a:lnTo>
                    <a:pt x="28356" y="29728"/>
                  </a:lnTo>
                  <a:lnTo>
                    <a:pt x="28918" y="29230"/>
                  </a:lnTo>
                  <a:lnTo>
                    <a:pt x="29479" y="28668"/>
                  </a:lnTo>
                  <a:lnTo>
                    <a:pt x="29479" y="28668"/>
                  </a:lnTo>
                  <a:lnTo>
                    <a:pt x="30019" y="28065"/>
                  </a:lnTo>
                  <a:lnTo>
                    <a:pt x="30518" y="27442"/>
                  </a:lnTo>
                  <a:lnTo>
                    <a:pt x="30976" y="26797"/>
                  </a:lnTo>
                  <a:lnTo>
                    <a:pt x="31391" y="26132"/>
                  </a:lnTo>
                  <a:lnTo>
                    <a:pt x="31766" y="25446"/>
                  </a:lnTo>
                  <a:lnTo>
                    <a:pt x="32119" y="24739"/>
                  </a:lnTo>
                  <a:lnTo>
                    <a:pt x="32410" y="24012"/>
                  </a:lnTo>
                  <a:lnTo>
                    <a:pt x="32680" y="23284"/>
                  </a:lnTo>
                  <a:lnTo>
                    <a:pt x="32888" y="22536"/>
                  </a:lnTo>
                  <a:lnTo>
                    <a:pt x="33075" y="21766"/>
                  </a:lnTo>
                  <a:lnTo>
                    <a:pt x="33221" y="20997"/>
                  </a:lnTo>
                  <a:lnTo>
                    <a:pt x="33325" y="20228"/>
                  </a:lnTo>
                  <a:lnTo>
                    <a:pt x="33387" y="19438"/>
                  </a:lnTo>
                  <a:lnTo>
                    <a:pt x="33429" y="18648"/>
                  </a:lnTo>
                  <a:lnTo>
                    <a:pt x="33408" y="17858"/>
                  </a:lnTo>
                  <a:lnTo>
                    <a:pt x="33366" y="17068"/>
                  </a:lnTo>
                  <a:lnTo>
                    <a:pt x="33283" y="16257"/>
                  </a:lnTo>
                  <a:lnTo>
                    <a:pt x="33159" y="15467"/>
                  </a:lnTo>
                  <a:lnTo>
                    <a:pt x="32992" y="14677"/>
                  </a:lnTo>
                  <a:lnTo>
                    <a:pt x="32805" y="13887"/>
                  </a:lnTo>
                  <a:lnTo>
                    <a:pt x="32556" y="13097"/>
                  </a:lnTo>
                  <a:lnTo>
                    <a:pt x="32285" y="12308"/>
                  </a:lnTo>
                  <a:lnTo>
                    <a:pt x="31974" y="11538"/>
                  </a:lnTo>
                  <a:lnTo>
                    <a:pt x="31620" y="10790"/>
                  </a:lnTo>
                  <a:lnTo>
                    <a:pt x="31246" y="10021"/>
                  </a:lnTo>
                  <a:lnTo>
                    <a:pt x="30809" y="9293"/>
                  </a:lnTo>
                  <a:lnTo>
                    <a:pt x="30352" y="8566"/>
                  </a:lnTo>
                  <a:lnTo>
                    <a:pt x="29853" y="7859"/>
                  </a:lnTo>
                  <a:lnTo>
                    <a:pt x="29333" y="7152"/>
                  </a:lnTo>
                  <a:lnTo>
                    <a:pt x="28751" y="6487"/>
                  </a:lnTo>
                  <a:lnTo>
                    <a:pt x="28148" y="5821"/>
                  </a:lnTo>
                  <a:lnTo>
                    <a:pt x="27504" y="5198"/>
                  </a:lnTo>
                  <a:lnTo>
                    <a:pt x="27504" y="5198"/>
                  </a:lnTo>
                  <a:lnTo>
                    <a:pt x="27109" y="4824"/>
                  </a:lnTo>
                  <a:lnTo>
                    <a:pt x="26693" y="4470"/>
                  </a:lnTo>
                  <a:lnTo>
                    <a:pt x="26298" y="4138"/>
                  </a:lnTo>
                  <a:lnTo>
                    <a:pt x="25882" y="3805"/>
                  </a:lnTo>
                  <a:lnTo>
                    <a:pt x="25446" y="3493"/>
                  </a:lnTo>
                  <a:lnTo>
                    <a:pt x="25009" y="3181"/>
                  </a:lnTo>
                  <a:lnTo>
                    <a:pt x="24573" y="2911"/>
                  </a:lnTo>
                  <a:lnTo>
                    <a:pt x="24136" y="2620"/>
                  </a:lnTo>
                  <a:lnTo>
                    <a:pt x="23700" y="2371"/>
                  </a:lnTo>
                  <a:lnTo>
                    <a:pt x="23242" y="2121"/>
                  </a:lnTo>
                  <a:lnTo>
                    <a:pt x="22785" y="1892"/>
                  </a:lnTo>
                  <a:lnTo>
                    <a:pt x="22328" y="1664"/>
                  </a:lnTo>
                  <a:lnTo>
                    <a:pt x="21870" y="1456"/>
                  </a:lnTo>
                  <a:lnTo>
                    <a:pt x="21413" y="1269"/>
                  </a:lnTo>
                  <a:lnTo>
                    <a:pt x="20935" y="1102"/>
                  </a:lnTo>
                  <a:lnTo>
                    <a:pt x="20457" y="936"/>
                  </a:lnTo>
                  <a:lnTo>
                    <a:pt x="18232" y="936"/>
                  </a:lnTo>
                  <a:lnTo>
                    <a:pt x="18232" y="936"/>
                  </a:lnTo>
                  <a:lnTo>
                    <a:pt x="17858" y="915"/>
                  </a:lnTo>
                  <a:lnTo>
                    <a:pt x="17484" y="853"/>
                  </a:lnTo>
                  <a:lnTo>
                    <a:pt x="17130" y="770"/>
                  </a:lnTo>
                  <a:lnTo>
                    <a:pt x="16798" y="666"/>
                  </a:lnTo>
                  <a:lnTo>
                    <a:pt x="16465" y="541"/>
                  </a:lnTo>
                  <a:lnTo>
                    <a:pt x="16133" y="396"/>
                  </a:lnTo>
                  <a:lnTo>
                    <a:pt x="15842" y="209"/>
                  </a:lnTo>
                  <a:lnTo>
                    <a:pt x="15551" y="1"/>
                  </a:lnTo>
                  <a:lnTo>
                    <a:pt x="15551" y="1"/>
                  </a:lnTo>
                  <a:lnTo>
                    <a:pt x="148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4"/>
            <p:cNvSpPr/>
            <p:nvPr/>
          </p:nvSpPr>
          <p:spPr>
            <a:xfrm>
              <a:off x="6032555" y="1973591"/>
              <a:ext cx="594520" cy="591058"/>
            </a:xfrm>
            <a:custGeom>
              <a:avLst/>
              <a:gdLst/>
              <a:ahLst/>
              <a:cxnLst/>
              <a:rect l="l" t="t" r="r" b="b"/>
              <a:pathLst>
                <a:path w="25072" h="24926" extrusionOk="0">
                  <a:moveTo>
                    <a:pt x="11600" y="4137"/>
                  </a:moveTo>
                  <a:lnTo>
                    <a:pt x="12016" y="4158"/>
                  </a:lnTo>
                  <a:lnTo>
                    <a:pt x="12432" y="4179"/>
                  </a:lnTo>
                  <a:lnTo>
                    <a:pt x="12848" y="4220"/>
                  </a:lnTo>
                  <a:lnTo>
                    <a:pt x="13263" y="4304"/>
                  </a:lnTo>
                  <a:lnTo>
                    <a:pt x="13679" y="4387"/>
                  </a:lnTo>
                  <a:lnTo>
                    <a:pt x="14095" y="4512"/>
                  </a:lnTo>
                  <a:lnTo>
                    <a:pt x="14511" y="4636"/>
                  </a:lnTo>
                  <a:lnTo>
                    <a:pt x="14906" y="4782"/>
                  </a:lnTo>
                  <a:lnTo>
                    <a:pt x="15321" y="4969"/>
                  </a:lnTo>
                  <a:lnTo>
                    <a:pt x="15716" y="5156"/>
                  </a:lnTo>
                  <a:lnTo>
                    <a:pt x="16091" y="5364"/>
                  </a:lnTo>
                  <a:lnTo>
                    <a:pt x="16486" y="5593"/>
                  </a:lnTo>
                  <a:lnTo>
                    <a:pt x="16860" y="5863"/>
                  </a:lnTo>
                  <a:lnTo>
                    <a:pt x="17234" y="6133"/>
                  </a:lnTo>
                  <a:lnTo>
                    <a:pt x="17587" y="6424"/>
                  </a:lnTo>
                  <a:lnTo>
                    <a:pt x="17941" y="6736"/>
                  </a:lnTo>
                  <a:lnTo>
                    <a:pt x="18253" y="7048"/>
                  </a:lnTo>
                  <a:lnTo>
                    <a:pt x="18564" y="7380"/>
                  </a:lnTo>
                  <a:lnTo>
                    <a:pt x="18835" y="7713"/>
                  </a:lnTo>
                  <a:lnTo>
                    <a:pt x="19105" y="8066"/>
                  </a:lnTo>
                  <a:lnTo>
                    <a:pt x="19354" y="8420"/>
                  </a:lnTo>
                  <a:lnTo>
                    <a:pt x="19583" y="8794"/>
                  </a:lnTo>
                  <a:lnTo>
                    <a:pt x="19791" y="9147"/>
                  </a:lnTo>
                  <a:lnTo>
                    <a:pt x="19999" y="9542"/>
                  </a:lnTo>
                  <a:lnTo>
                    <a:pt x="20165" y="9917"/>
                  </a:lnTo>
                  <a:lnTo>
                    <a:pt x="20331" y="10312"/>
                  </a:lnTo>
                  <a:lnTo>
                    <a:pt x="20456" y="10686"/>
                  </a:lnTo>
                  <a:lnTo>
                    <a:pt x="20581" y="11081"/>
                  </a:lnTo>
                  <a:lnTo>
                    <a:pt x="20685" y="11476"/>
                  </a:lnTo>
                  <a:lnTo>
                    <a:pt x="20768" y="11871"/>
                  </a:lnTo>
                  <a:lnTo>
                    <a:pt x="20830" y="12286"/>
                  </a:lnTo>
                  <a:lnTo>
                    <a:pt x="20872" y="12681"/>
                  </a:lnTo>
                  <a:lnTo>
                    <a:pt x="20893" y="13076"/>
                  </a:lnTo>
                  <a:lnTo>
                    <a:pt x="20893" y="13471"/>
                  </a:lnTo>
                  <a:lnTo>
                    <a:pt x="20872" y="13866"/>
                  </a:lnTo>
                  <a:lnTo>
                    <a:pt x="20851" y="14261"/>
                  </a:lnTo>
                  <a:lnTo>
                    <a:pt x="20789" y="14636"/>
                  </a:lnTo>
                  <a:lnTo>
                    <a:pt x="20726" y="15031"/>
                  </a:lnTo>
                  <a:lnTo>
                    <a:pt x="20622" y="15405"/>
                  </a:lnTo>
                  <a:lnTo>
                    <a:pt x="20519" y="15779"/>
                  </a:lnTo>
                  <a:lnTo>
                    <a:pt x="20394" y="16153"/>
                  </a:lnTo>
                  <a:lnTo>
                    <a:pt x="20227" y="16507"/>
                  </a:lnTo>
                  <a:lnTo>
                    <a:pt x="20061" y="16860"/>
                  </a:lnTo>
                  <a:lnTo>
                    <a:pt x="19874" y="17213"/>
                  </a:lnTo>
                  <a:lnTo>
                    <a:pt x="19666" y="17546"/>
                  </a:lnTo>
                  <a:lnTo>
                    <a:pt x="19438" y="17858"/>
                  </a:lnTo>
                  <a:lnTo>
                    <a:pt x="19188" y="18170"/>
                  </a:lnTo>
                  <a:lnTo>
                    <a:pt x="18918" y="18482"/>
                  </a:lnTo>
                  <a:lnTo>
                    <a:pt x="18648" y="18752"/>
                  </a:lnTo>
                  <a:lnTo>
                    <a:pt x="18357" y="19022"/>
                  </a:lnTo>
                  <a:lnTo>
                    <a:pt x="18045" y="19251"/>
                  </a:lnTo>
                  <a:lnTo>
                    <a:pt x="17754" y="19479"/>
                  </a:lnTo>
                  <a:lnTo>
                    <a:pt x="17421" y="19687"/>
                  </a:lnTo>
                  <a:lnTo>
                    <a:pt x="17109" y="19874"/>
                  </a:lnTo>
                  <a:lnTo>
                    <a:pt x="16756" y="20041"/>
                  </a:lnTo>
                  <a:lnTo>
                    <a:pt x="16423" y="20186"/>
                  </a:lnTo>
                  <a:lnTo>
                    <a:pt x="16070" y="20311"/>
                  </a:lnTo>
                  <a:lnTo>
                    <a:pt x="15716" y="20436"/>
                  </a:lnTo>
                  <a:lnTo>
                    <a:pt x="15342" y="20540"/>
                  </a:lnTo>
                  <a:lnTo>
                    <a:pt x="14968" y="20602"/>
                  </a:lnTo>
                  <a:lnTo>
                    <a:pt x="14594" y="20664"/>
                  </a:lnTo>
                  <a:lnTo>
                    <a:pt x="14220" y="20727"/>
                  </a:lnTo>
                  <a:lnTo>
                    <a:pt x="13845" y="20747"/>
                  </a:lnTo>
                  <a:lnTo>
                    <a:pt x="13055" y="20747"/>
                  </a:lnTo>
                  <a:lnTo>
                    <a:pt x="12640" y="20706"/>
                  </a:lnTo>
                  <a:lnTo>
                    <a:pt x="12224" y="20664"/>
                  </a:lnTo>
                  <a:lnTo>
                    <a:pt x="11808" y="20581"/>
                  </a:lnTo>
                  <a:lnTo>
                    <a:pt x="11392" y="20498"/>
                  </a:lnTo>
                  <a:lnTo>
                    <a:pt x="10977" y="20394"/>
                  </a:lnTo>
                  <a:lnTo>
                    <a:pt x="10561" y="20249"/>
                  </a:lnTo>
                  <a:lnTo>
                    <a:pt x="10166" y="20103"/>
                  </a:lnTo>
                  <a:lnTo>
                    <a:pt x="9750" y="19937"/>
                  </a:lnTo>
                  <a:lnTo>
                    <a:pt x="9355" y="19729"/>
                  </a:lnTo>
                  <a:lnTo>
                    <a:pt x="8960" y="19521"/>
                  </a:lnTo>
                  <a:lnTo>
                    <a:pt x="8586" y="19292"/>
                  </a:lnTo>
                  <a:lnTo>
                    <a:pt x="8212" y="19043"/>
                  </a:lnTo>
                  <a:lnTo>
                    <a:pt x="7837" y="18752"/>
                  </a:lnTo>
                  <a:lnTo>
                    <a:pt x="7484" y="18461"/>
                  </a:lnTo>
                  <a:lnTo>
                    <a:pt x="7131" y="18149"/>
                  </a:lnTo>
                  <a:lnTo>
                    <a:pt x="6819" y="17837"/>
                  </a:lnTo>
                  <a:lnTo>
                    <a:pt x="6507" y="17504"/>
                  </a:lnTo>
                  <a:lnTo>
                    <a:pt x="6237" y="17172"/>
                  </a:lnTo>
                  <a:lnTo>
                    <a:pt x="5966" y="16818"/>
                  </a:lnTo>
                  <a:lnTo>
                    <a:pt x="5717" y="16465"/>
                  </a:lnTo>
                  <a:lnTo>
                    <a:pt x="5488" y="16112"/>
                  </a:lnTo>
                  <a:lnTo>
                    <a:pt x="5260" y="15737"/>
                  </a:lnTo>
                  <a:lnTo>
                    <a:pt x="5073" y="15363"/>
                  </a:lnTo>
                  <a:lnTo>
                    <a:pt x="4906" y="14968"/>
                  </a:lnTo>
                  <a:lnTo>
                    <a:pt x="4740" y="14594"/>
                  </a:lnTo>
                  <a:lnTo>
                    <a:pt x="4615" y="14199"/>
                  </a:lnTo>
                  <a:lnTo>
                    <a:pt x="4490" y="13804"/>
                  </a:lnTo>
                  <a:lnTo>
                    <a:pt x="4387" y="13409"/>
                  </a:lnTo>
                  <a:lnTo>
                    <a:pt x="4303" y="13014"/>
                  </a:lnTo>
                  <a:lnTo>
                    <a:pt x="4241" y="12619"/>
                  </a:lnTo>
                  <a:lnTo>
                    <a:pt x="4199" y="12224"/>
                  </a:lnTo>
                  <a:lnTo>
                    <a:pt x="4179" y="11808"/>
                  </a:lnTo>
                  <a:lnTo>
                    <a:pt x="4179" y="11413"/>
                  </a:lnTo>
                  <a:lnTo>
                    <a:pt x="4199" y="11018"/>
                  </a:lnTo>
                  <a:lnTo>
                    <a:pt x="4220" y="10623"/>
                  </a:lnTo>
                  <a:lnTo>
                    <a:pt x="4283" y="10249"/>
                  </a:lnTo>
                  <a:lnTo>
                    <a:pt x="4345" y="9854"/>
                  </a:lnTo>
                  <a:lnTo>
                    <a:pt x="4449" y="9480"/>
                  </a:lnTo>
                  <a:lnTo>
                    <a:pt x="4553" y="9106"/>
                  </a:lnTo>
                  <a:lnTo>
                    <a:pt x="4678" y="8732"/>
                  </a:lnTo>
                  <a:lnTo>
                    <a:pt x="4844" y="8378"/>
                  </a:lnTo>
                  <a:lnTo>
                    <a:pt x="5010" y="8025"/>
                  </a:lnTo>
                  <a:lnTo>
                    <a:pt x="5197" y="7692"/>
                  </a:lnTo>
                  <a:lnTo>
                    <a:pt x="5405" y="7360"/>
                  </a:lnTo>
                  <a:lnTo>
                    <a:pt x="5634" y="7027"/>
                  </a:lnTo>
                  <a:lnTo>
                    <a:pt x="5883" y="6715"/>
                  </a:lnTo>
                  <a:lnTo>
                    <a:pt x="6154" y="6403"/>
                  </a:lnTo>
                  <a:lnTo>
                    <a:pt x="6424" y="6133"/>
                  </a:lnTo>
                  <a:lnTo>
                    <a:pt x="6715" y="5884"/>
                  </a:lnTo>
                  <a:lnTo>
                    <a:pt x="7006" y="5634"/>
                  </a:lnTo>
                  <a:lnTo>
                    <a:pt x="7318" y="5405"/>
                  </a:lnTo>
                  <a:lnTo>
                    <a:pt x="7650" y="5218"/>
                  </a:lnTo>
                  <a:lnTo>
                    <a:pt x="7962" y="5031"/>
                  </a:lnTo>
                  <a:lnTo>
                    <a:pt x="8316" y="4865"/>
                  </a:lnTo>
                  <a:lnTo>
                    <a:pt x="8648" y="4699"/>
                  </a:lnTo>
                  <a:lnTo>
                    <a:pt x="9002" y="4574"/>
                  </a:lnTo>
                  <a:lnTo>
                    <a:pt x="9355" y="4449"/>
                  </a:lnTo>
                  <a:lnTo>
                    <a:pt x="9729" y="4366"/>
                  </a:lnTo>
                  <a:lnTo>
                    <a:pt x="10083" y="4283"/>
                  </a:lnTo>
                  <a:lnTo>
                    <a:pt x="10457" y="4220"/>
                  </a:lnTo>
                  <a:lnTo>
                    <a:pt x="10852" y="4179"/>
                  </a:lnTo>
                  <a:lnTo>
                    <a:pt x="11226" y="4137"/>
                  </a:lnTo>
                  <a:close/>
                  <a:moveTo>
                    <a:pt x="11143" y="0"/>
                  </a:moveTo>
                  <a:lnTo>
                    <a:pt x="10561" y="21"/>
                  </a:lnTo>
                  <a:lnTo>
                    <a:pt x="9999" y="63"/>
                  </a:lnTo>
                  <a:lnTo>
                    <a:pt x="9438" y="125"/>
                  </a:lnTo>
                  <a:lnTo>
                    <a:pt x="8877" y="208"/>
                  </a:lnTo>
                  <a:lnTo>
                    <a:pt x="8316" y="333"/>
                  </a:lnTo>
                  <a:lnTo>
                    <a:pt x="7775" y="478"/>
                  </a:lnTo>
                  <a:lnTo>
                    <a:pt x="7235" y="666"/>
                  </a:lnTo>
                  <a:lnTo>
                    <a:pt x="6715" y="853"/>
                  </a:lnTo>
                  <a:lnTo>
                    <a:pt x="6195" y="1081"/>
                  </a:lnTo>
                  <a:lnTo>
                    <a:pt x="5696" y="1331"/>
                  </a:lnTo>
                  <a:lnTo>
                    <a:pt x="5197" y="1622"/>
                  </a:lnTo>
                  <a:lnTo>
                    <a:pt x="4719" y="1913"/>
                  </a:lnTo>
                  <a:lnTo>
                    <a:pt x="4262" y="2246"/>
                  </a:lnTo>
                  <a:lnTo>
                    <a:pt x="3804" y="2620"/>
                  </a:lnTo>
                  <a:lnTo>
                    <a:pt x="3389" y="2994"/>
                  </a:lnTo>
                  <a:lnTo>
                    <a:pt x="2973" y="3410"/>
                  </a:lnTo>
                  <a:lnTo>
                    <a:pt x="2557" y="3867"/>
                  </a:lnTo>
                  <a:lnTo>
                    <a:pt x="2183" y="4324"/>
                  </a:lnTo>
                  <a:lnTo>
                    <a:pt x="1850" y="4823"/>
                  </a:lnTo>
                  <a:lnTo>
                    <a:pt x="1538" y="5322"/>
                  </a:lnTo>
                  <a:lnTo>
                    <a:pt x="1247" y="5842"/>
                  </a:lnTo>
                  <a:lnTo>
                    <a:pt x="998" y="6362"/>
                  </a:lnTo>
                  <a:lnTo>
                    <a:pt x="769" y="6902"/>
                  </a:lnTo>
                  <a:lnTo>
                    <a:pt x="561" y="7463"/>
                  </a:lnTo>
                  <a:lnTo>
                    <a:pt x="395" y="8025"/>
                  </a:lnTo>
                  <a:lnTo>
                    <a:pt x="270" y="8586"/>
                  </a:lnTo>
                  <a:lnTo>
                    <a:pt x="146" y="9168"/>
                  </a:lnTo>
                  <a:lnTo>
                    <a:pt x="83" y="9750"/>
                  </a:lnTo>
                  <a:lnTo>
                    <a:pt x="21" y="10332"/>
                  </a:lnTo>
                  <a:lnTo>
                    <a:pt x="0" y="10914"/>
                  </a:lnTo>
                  <a:lnTo>
                    <a:pt x="0" y="11517"/>
                  </a:lnTo>
                  <a:lnTo>
                    <a:pt x="42" y="12120"/>
                  </a:lnTo>
                  <a:lnTo>
                    <a:pt x="104" y="12702"/>
                  </a:lnTo>
                  <a:lnTo>
                    <a:pt x="208" y="13305"/>
                  </a:lnTo>
                  <a:lnTo>
                    <a:pt x="312" y="13908"/>
                  </a:lnTo>
                  <a:lnTo>
                    <a:pt x="478" y="14490"/>
                  </a:lnTo>
                  <a:lnTo>
                    <a:pt x="645" y="15093"/>
                  </a:lnTo>
                  <a:lnTo>
                    <a:pt x="852" y="15675"/>
                  </a:lnTo>
                  <a:lnTo>
                    <a:pt x="1081" y="16257"/>
                  </a:lnTo>
                  <a:lnTo>
                    <a:pt x="1351" y="16818"/>
                  </a:lnTo>
                  <a:lnTo>
                    <a:pt x="1642" y="17380"/>
                  </a:lnTo>
                  <a:lnTo>
                    <a:pt x="1954" y="17941"/>
                  </a:lnTo>
                  <a:lnTo>
                    <a:pt x="2308" y="18482"/>
                  </a:lnTo>
                  <a:lnTo>
                    <a:pt x="2682" y="19022"/>
                  </a:lnTo>
                  <a:lnTo>
                    <a:pt x="3077" y="19542"/>
                  </a:lnTo>
                  <a:lnTo>
                    <a:pt x="3493" y="20061"/>
                  </a:lnTo>
                  <a:lnTo>
                    <a:pt x="3950" y="20540"/>
                  </a:lnTo>
                  <a:lnTo>
                    <a:pt x="4428" y="21018"/>
                  </a:lnTo>
                  <a:lnTo>
                    <a:pt x="4969" y="21496"/>
                  </a:lnTo>
                  <a:lnTo>
                    <a:pt x="5488" y="21932"/>
                  </a:lnTo>
                  <a:lnTo>
                    <a:pt x="6050" y="22348"/>
                  </a:lnTo>
                  <a:lnTo>
                    <a:pt x="6611" y="22722"/>
                  </a:lnTo>
                  <a:lnTo>
                    <a:pt x="7193" y="23076"/>
                  </a:lnTo>
                  <a:lnTo>
                    <a:pt x="7775" y="23388"/>
                  </a:lnTo>
                  <a:lnTo>
                    <a:pt x="8357" y="23679"/>
                  </a:lnTo>
                  <a:lnTo>
                    <a:pt x="8960" y="23949"/>
                  </a:lnTo>
                  <a:lnTo>
                    <a:pt x="9584" y="24178"/>
                  </a:lnTo>
                  <a:lnTo>
                    <a:pt x="10187" y="24365"/>
                  </a:lnTo>
                  <a:lnTo>
                    <a:pt x="10810" y="24531"/>
                  </a:lnTo>
                  <a:lnTo>
                    <a:pt x="11434" y="24677"/>
                  </a:lnTo>
                  <a:lnTo>
                    <a:pt x="12058" y="24780"/>
                  </a:lnTo>
                  <a:lnTo>
                    <a:pt x="12681" y="24864"/>
                  </a:lnTo>
                  <a:lnTo>
                    <a:pt x="13305" y="24905"/>
                  </a:lnTo>
                  <a:lnTo>
                    <a:pt x="13929" y="24926"/>
                  </a:lnTo>
                  <a:lnTo>
                    <a:pt x="14490" y="24905"/>
                  </a:lnTo>
                  <a:lnTo>
                    <a:pt x="15072" y="24864"/>
                  </a:lnTo>
                  <a:lnTo>
                    <a:pt x="15633" y="24801"/>
                  </a:lnTo>
                  <a:lnTo>
                    <a:pt x="16194" y="24697"/>
                  </a:lnTo>
                  <a:lnTo>
                    <a:pt x="16756" y="24593"/>
                  </a:lnTo>
                  <a:lnTo>
                    <a:pt x="17296" y="24448"/>
                  </a:lnTo>
                  <a:lnTo>
                    <a:pt x="17837" y="24261"/>
                  </a:lnTo>
                  <a:lnTo>
                    <a:pt x="18357" y="24074"/>
                  </a:lnTo>
                  <a:lnTo>
                    <a:pt x="18876" y="23845"/>
                  </a:lnTo>
                  <a:lnTo>
                    <a:pt x="19375" y="23596"/>
                  </a:lnTo>
                  <a:lnTo>
                    <a:pt x="19874" y="23304"/>
                  </a:lnTo>
                  <a:lnTo>
                    <a:pt x="20352" y="23013"/>
                  </a:lnTo>
                  <a:lnTo>
                    <a:pt x="20810" y="22681"/>
                  </a:lnTo>
                  <a:lnTo>
                    <a:pt x="21267" y="22307"/>
                  </a:lnTo>
                  <a:lnTo>
                    <a:pt x="21683" y="21932"/>
                  </a:lnTo>
                  <a:lnTo>
                    <a:pt x="22098" y="21517"/>
                  </a:lnTo>
                  <a:lnTo>
                    <a:pt x="22514" y="21059"/>
                  </a:lnTo>
                  <a:lnTo>
                    <a:pt x="22888" y="20581"/>
                  </a:lnTo>
                  <a:lnTo>
                    <a:pt x="23221" y="20103"/>
                  </a:lnTo>
                  <a:lnTo>
                    <a:pt x="23533" y="19604"/>
                  </a:lnTo>
                  <a:lnTo>
                    <a:pt x="23824" y="19084"/>
                  </a:lnTo>
                  <a:lnTo>
                    <a:pt x="24073" y="18565"/>
                  </a:lnTo>
                  <a:lnTo>
                    <a:pt x="24302" y="18024"/>
                  </a:lnTo>
                  <a:lnTo>
                    <a:pt x="24510" y="17463"/>
                  </a:lnTo>
                  <a:lnTo>
                    <a:pt x="24676" y="16902"/>
                  </a:lnTo>
                  <a:lnTo>
                    <a:pt x="24801" y="16340"/>
                  </a:lnTo>
                  <a:lnTo>
                    <a:pt x="24905" y="15758"/>
                  </a:lnTo>
                  <a:lnTo>
                    <a:pt x="24988" y="15176"/>
                  </a:lnTo>
                  <a:lnTo>
                    <a:pt x="25050" y="14594"/>
                  </a:lnTo>
                  <a:lnTo>
                    <a:pt x="25071" y="14012"/>
                  </a:lnTo>
                  <a:lnTo>
                    <a:pt x="25050" y="13409"/>
                  </a:lnTo>
                  <a:lnTo>
                    <a:pt x="25030" y="12806"/>
                  </a:lnTo>
                  <a:lnTo>
                    <a:pt x="24967" y="12203"/>
                  </a:lnTo>
                  <a:lnTo>
                    <a:pt x="24863" y="11621"/>
                  </a:lnTo>
                  <a:lnTo>
                    <a:pt x="24739" y="11018"/>
                  </a:lnTo>
                  <a:lnTo>
                    <a:pt x="24593" y="10436"/>
                  </a:lnTo>
                  <a:lnTo>
                    <a:pt x="24427" y="9833"/>
                  </a:lnTo>
                  <a:lnTo>
                    <a:pt x="24219" y="9251"/>
                  </a:lnTo>
                  <a:lnTo>
                    <a:pt x="23969" y="8669"/>
                  </a:lnTo>
                  <a:lnTo>
                    <a:pt x="23720" y="8108"/>
                  </a:lnTo>
                  <a:lnTo>
                    <a:pt x="23429" y="7526"/>
                  </a:lnTo>
                  <a:lnTo>
                    <a:pt x="23117" y="6985"/>
                  </a:lnTo>
                  <a:lnTo>
                    <a:pt x="22764" y="6445"/>
                  </a:lnTo>
                  <a:lnTo>
                    <a:pt x="22390" y="5904"/>
                  </a:lnTo>
                  <a:lnTo>
                    <a:pt x="21995" y="5385"/>
                  </a:lnTo>
                  <a:lnTo>
                    <a:pt x="21558" y="4865"/>
                  </a:lnTo>
                  <a:lnTo>
                    <a:pt x="21121" y="4387"/>
                  </a:lnTo>
                  <a:lnTo>
                    <a:pt x="20622" y="3909"/>
                  </a:lnTo>
                  <a:lnTo>
                    <a:pt x="20103" y="3430"/>
                  </a:lnTo>
                  <a:lnTo>
                    <a:pt x="19562" y="2994"/>
                  </a:lnTo>
                  <a:lnTo>
                    <a:pt x="19022" y="2578"/>
                  </a:lnTo>
                  <a:lnTo>
                    <a:pt x="18460" y="2204"/>
                  </a:lnTo>
                  <a:lnTo>
                    <a:pt x="17878" y="1851"/>
                  </a:lnTo>
                  <a:lnTo>
                    <a:pt x="17296" y="1539"/>
                  </a:lnTo>
                  <a:lnTo>
                    <a:pt x="16693" y="1248"/>
                  </a:lnTo>
                  <a:lnTo>
                    <a:pt x="16091" y="977"/>
                  </a:lnTo>
                  <a:lnTo>
                    <a:pt x="15488" y="749"/>
                  </a:lnTo>
                  <a:lnTo>
                    <a:pt x="14885" y="562"/>
                  </a:lnTo>
                  <a:lnTo>
                    <a:pt x="14261" y="395"/>
                  </a:lnTo>
                  <a:lnTo>
                    <a:pt x="13637" y="250"/>
                  </a:lnTo>
                  <a:lnTo>
                    <a:pt x="13014" y="146"/>
                  </a:lnTo>
                  <a:lnTo>
                    <a:pt x="12390" y="63"/>
                  </a:lnTo>
                  <a:lnTo>
                    <a:pt x="11766" y="21"/>
                  </a:lnTo>
                  <a:lnTo>
                    <a:pt x="11143" y="0"/>
                  </a:lnTo>
                  <a:close/>
                </a:path>
              </a:pathLst>
            </a:custGeom>
            <a:solidFill>
              <a:srgbClr val="7D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4"/>
            <p:cNvSpPr/>
            <p:nvPr/>
          </p:nvSpPr>
          <p:spPr>
            <a:xfrm>
              <a:off x="6131623" y="2071687"/>
              <a:ext cx="396354" cy="393888"/>
            </a:xfrm>
            <a:custGeom>
              <a:avLst/>
              <a:gdLst/>
              <a:ahLst/>
              <a:cxnLst/>
              <a:rect l="l" t="t" r="r" b="b"/>
              <a:pathLst>
                <a:path w="16715" h="16611" fill="none" extrusionOk="0">
                  <a:moveTo>
                    <a:pt x="9293" y="16610"/>
                  </a:moveTo>
                  <a:lnTo>
                    <a:pt x="9293" y="16610"/>
                  </a:lnTo>
                  <a:lnTo>
                    <a:pt x="8877" y="16610"/>
                  </a:lnTo>
                  <a:lnTo>
                    <a:pt x="8462" y="16569"/>
                  </a:lnTo>
                  <a:lnTo>
                    <a:pt x="8046" y="16527"/>
                  </a:lnTo>
                  <a:lnTo>
                    <a:pt x="7630" y="16444"/>
                  </a:lnTo>
                  <a:lnTo>
                    <a:pt x="7214" y="16361"/>
                  </a:lnTo>
                  <a:lnTo>
                    <a:pt x="6799" y="16257"/>
                  </a:lnTo>
                  <a:lnTo>
                    <a:pt x="6383" y="16112"/>
                  </a:lnTo>
                  <a:lnTo>
                    <a:pt x="5988" y="15966"/>
                  </a:lnTo>
                  <a:lnTo>
                    <a:pt x="5572" y="15800"/>
                  </a:lnTo>
                  <a:lnTo>
                    <a:pt x="5177" y="15592"/>
                  </a:lnTo>
                  <a:lnTo>
                    <a:pt x="4782" y="15384"/>
                  </a:lnTo>
                  <a:lnTo>
                    <a:pt x="4408" y="15155"/>
                  </a:lnTo>
                  <a:lnTo>
                    <a:pt x="4034" y="14906"/>
                  </a:lnTo>
                  <a:lnTo>
                    <a:pt x="3659" y="14615"/>
                  </a:lnTo>
                  <a:lnTo>
                    <a:pt x="3306" y="14324"/>
                  </a:lnTo>
                  <a:lnTo>
                    <a:pt x="2953" y="14012"/>
                  </a:lnTo>
                  <a:lnTo>
                    <a:pt x="2953" y="14012"/>
                  </a:lnTo>
                  <a:lnTo>
                    <a:pt x="2641" y="13700"/>
                  </a:lnTo>
                  <a:lnTo>
                    <a:pt x="2329" y="13367"/>
                  </a:lnTo>
                  <a:lnTo>
                    <a:pt x="2059" y="13035"/>
                  </a:lnTo>
                  <a:lnTo>
                    <a:pt x="1788" y="12681"/>
                  </a:lnTo>
                  <a:lnTo>
                    <a:pt x="1539" y="12328"/>
                  </a:lnTo>
                  <a:lnTo>
                    <a:pt x="1310" y="11975"/>
                  </a:lnTo>
                  <a:lnTo>
                    <a:pt x="1082" y="11600"/>
                  </a:lnTo>
                  <a:lnTo>
                    <a:pt x="895" y="11226"/>
                  </a:lnTo>
                  <a:lnTo>
                    <a:pt x="728" y="10831"/>
                  </a:lnTo>
                  <a:lnTo>
                    <a:pt x="562" y="10457"/>
                  </a:lnTo>
                  <a:lnTo>
                    <a:pt x="437" y="10062"/>
                  </a:lnTo>
                  <a:lnTo>
                    <a:pt x="312" y="9667"/>
                  </a:lnTo>
                  <a:lnTo>
                    <a:pt x="209" y="9272"/>
                  </a:lnTo>
                  <a:lnTo>
                    <a:pt x="125" y="8877"/>
                  </a:lnTo>
                  <a:lnTo>
                    <a:pt x="63" y="8482"/>
                  </a:lnTo>
                  <a:lnTo>
                    <a:pt x="21" y="8087"/>
                  </a:lnTo>
                  <a:lnTo>
                    <a:pt x="1" y="7671"/>
                  </a:lnTo>
                  <a:lnTo>
                    <a:pt x="1" y="7276"/>
                  </a:lnTo>
                  <a:lnTo>
                    <a:pt x="21" y="6881"/>
                  </a:lnTo>
                  <a:lnTo>
                    <a:pt x="42" y="6486"/>
                  </a:lnTo>
                  <a:lnTo>
                    <a:pt x="105" y="6112"/>
                  </a:lnTo>
                  <a:lnTo>
                    <a:pt x="167" y="5717"/>
                  </a:lnTo>
                  <a:lnTo>
                    <a:pt x="271" y="5343"/>
                  </a:lnTo>
                  <a:lnTo>
                    <a:pt x="375" y="4969"/>
                  </a:lnTo>
                  <a:lnTo>
                    <a:pt x="500" y="4595"/>
                  </a:lnTo>
                  <a:lnTo>
                    <a:pt x="666" y="4241"/>
                  </a:lnTo>
                  <a:lnTo>
                    <a:pt x="832" y="3888"/>
                  </a:lnTo>
                  <a:lnTo>
                    <a:pt x="1019" y="3555"/>
                  </a:lnTo>
                  <a:lnTo>
                    <a:pt x="1227" y="3223"/>
                  </a:lnTo>
                  <a:lnTo>
                    <a:pt x="1456" y="2890"/>
                  </a:lnTo>
                  <a:lnTo>
                    <a:pt x="1705" y="2578"/>
                  </a:lnTo>
                  <a:lnTo>
                    <a:pt x="1976" y="2266"/>
                  </a:lnTo>
                  <a:lnTo>
                    <a:pt x="1976" y="2266"/>
                  </a:lnTo>
                  <a:lnTo>
                    <a:pt x="2246" y="1996"/>
                  </a:lnTo>
                  <a:lnTo>
                    <a:pt x="2537" y="1747"/>
                  </a:lnTo>
                  <a:lnTo>
                    <a:pt x="2828" y="1497"/>
                  </a:lnTo>
                  <a:lnTo>
                    <a:pt x="3140" y="1268"/>
                  </a:lnTo>
                  <a:lnTo>
                    <a:pt x="3472" y="1081"/>
                  </a:lnTo>
                  <a:lnTo>
                    <a:pt x="3784" y="894"/>
                  </a:lnTo>
                  <a:lnTo>
                    <a:pt x="4138" y="728"/>
                  </a:lnTo>
                  <a:lnTo>
                    <a:pt x="4470" y="562"/>
                  </a:lnTo>
                  <a:lnTo>
                    <a:pt x="4824" y="437"/>
                  </a:lnTo>
                  <a:lnTo>
                    <a:pt x="5177" y="312"/>
                  </a:lnTo>
                  <a:lnTo>
                    <a:pt x="5551" y="229"/>
                  </a:lnTo>
                  <a:lnTo>
                    <a:pt x="5905" y="146"/>
                  </a:lnTo>
                  <a:lnTo>
                    <a:pt x="6279" y="83"/>
                  </a:lnTo>
                  <a:lnTo>
                    <a:pt x="6674" y="42"/>
                  </a:lnTo>
                  <a:lnTo>
                    <a:pt x="7048" y="0"/>
                  </a:lnTo>
                  <a:lnTo>
                    <a:pt x="7422" y="0"/>
                  </a:lnTo>
                  <a:lnTo>
                    <a:pt x="7422" y="0"/>
                  </a:lnTo>
                  <a:lnTo>
                    <a:pt x="7838" y="21"/>
                  </a:lnTo>
                  <a:lnTo>
                    <a:pt x="8254" y="42"/>
                  </a:lnTo>
                  <a:lnTo>
                    <a:pt x="8670" y="83"/>
                  </a:lnTo>
                  <a:lnTo>
                    <a:pt x="9085" y="167"/>
                  </a:lnTo>
                  <a:lnTo>
                    <a:pt x="9501" y="250"/>
                  </a:lnTo>
                  <a:lnTo>
                    <a:pt x="9917" y="375"/>
                  </a:lnTo>
                  <a:lnTo>
                    <a:pt x="10333" y="499"/>
                  </a:lnTo>
                  <a:lnTo>
                    <a:pt x="10728" y="645"/>
                  </a:lnTo>
                  <a:lnTo>
                    <a:pt x="11143" y="832"/>
                  </a:lnTo>
                  <a:lnTo>
                    <a:pt x="11538" y="1019"/>
                  </a:lnTo>
                  <a:lnTo>
                    <a:pt x="11913" y="1227"/>
                  </a:lnTo>
                  <a:lnTo>
                    <a:pt x="12308" y="1456"/>
                  </a:lnTo>
                  <a:lnTo>
                    <a:pt x="12682" y="1726"/>
                  </a:lnTo>
                  <a:lnTo>
                    <a:pt x="13056" y="1996"/>
                  </a:lnTo>
                  <a:lnTo>
                    <a:pt x="13409" y="2287"/>
                  </a:lnTo>
                  <a:lnTo>
                    <a:pt x="13763" y="2599"/>
                  </a:lnTo>
                  <a:lnTo>
                    <a:pt x="13763" y="2599"/>
                  </a:lnTo>
                  <a:lnTo>
                    <a:pt x="14075" y="2911"/>
                  </a:lnTo>
                  <a:lnTo>
                    <a:pt x="14386" y="3243"/>
                  </a:lnTo>
                  <a:lnTo>
                    <a:pt x="14657" y="3576"/>
                  </a:lnTo>
                  <a:lnTo>
                    <a:pt x="14927" y="3929"/>
                  </a:lnTo>
                  <a:lnTo>
                    <a:pt x="15176" y="4283"/>
                  </a:lnTo>
                  <a:lnTo>
                    <a:pt x="15405" y="4657"/>
                  </a:lnTo>
                  <a:lnTo>
                    <a:pt x="15613" y="5010"/>
                  </a:lnTo>
                  <a:lnTo>
                    <a:pt x="15821" y="5405"/>
                  </a:lnTo>
                  <a:lnTo>
                    <a:pt x="15987" y="5780"/>
                  </a:lnTo>
                  <a:lnTo>
                    <a:pt x="16153" y="6175"/>
                  </a:lnTo>
                  <a:lnTo>
                    <a:pt x="16278" y="6549"/>
                  </a:lnTo>
                  <a:lnTo>
                    <a:pt x="16403" y="6944"/>
                  </a:lnTo>
                  <a:lnTo>
                    <a:pt x="16507" y="7339"/>
                  </a:lnTo>
                  <a:lnTo>
                    <a:pt x="16590" y="7734"/>
                  </a:lnTo>
                  <a:lnTo>
                    <a:pt x="16652" y="8149"/>
                  </a:lnTo>
                  <a:lnTo>
                    <a:pt x="16694" y="8544"/>
                  </a:lnTo>
                  <a:lnTo>
                    <a:pt x="16715" y="8939"/>
                  </a:lnTo>
                  <a:lnTo>
                    <a:pt x="16715" y="9334"/>
                  </a:lnTo>
                  <a:lnTo>
                    <a:pt x="16694" y="9729"/>
                  </a:lnTo>
                  <a:lnTo>
                    <a:pt x="16673" y="10124"/>
                  </a:lnTo>
                  <a:lnTo>
                    <a:pt x="16611" y="10499"/>
                  </a:lnTo>
                  <a:lnTo>
                    <a:pt x="16548" y="10894"/>
                  </a:lnTo>
                  <a:lnTo>
                    <a:pt x="16444" y="11268"/>
                  </a:lnTo>
                  <a:lnTo>
                    <a:pt x="16341" y="11642"/>
                  </a:lnTo>
                  <a:lnTo>
                    <a:pt x="16216" y="12016"/>
                  </a:lnTo>
                  <a:lnTo>
                    <a:pt x="16049" y="12370"/>
                  </a:lnTo>
                  <a:lnTo>
                    <a:pt x="15883" y="12723"/>
                  </a:lnTo>
                  <a:lnTo>
                    <a:pt x="15696" y="13076"/>
                  </a:lnTo>
                  <a:lnTo>
                    <a:pt x="15488" y="13409"/>
                  </a:lnTo>
                  <a:lnTo>
                    <a:pt x="15260" y="13721"/>
                  </a:lnTo>
                  <a:lnTo>
                    <a:pt x="15010" y="14033"/>
                  </a:lnTo>
                  <a:lnTo>
                    <a:pt x="14740" y="14345"/>
                  </a:lnTo>
                  <a:lnTo>
                    <a:pt x="14740" y="14345"/>
                  </a:lnTo>
                  <a:lnTo>
                    <a:pt x="14470" y="14615"/>
                  </a:lnTo>
                  <a:lnTo>
                    <a:pt x="14179" y="14885"/>
                  </a:lnTo>
                  <a:lnTo>
                    <a:pt x="13867" y="15114"/>
                  </a:lnTo>
                  <a:lnTo>
                    <a:pt x="13576" y="15342"/>
                  </a:lnTo>
                  <a:lnTo>
                    <a:pt x="13243" y="15550"/>
                  </a:lnTo>
                  <a:lnTo>
                    <a:pt x="12931" y="15737"/>
                  </a:lnTo>
                  <a:lnTo>
                    <a:pt x="12578" y="15904"/>
                  </a:lnTo>
                  <a:lnTo>
                    <a:pt x="12245" y="16049"/>
                  </a:lnTo>
                  <a:lnTo>
                    <a:pt x="11892" y="16174"/>
                  </a:lnTo>
                  <a:lnTo>
                    <a:pt x="11538" y="16299"/>
                  </a:lnTo>
                  <a:lnTo>
                    <a:pt x="11164" y="16403"/>
                  </a:lnTo>
                  <a:lnTo>
                    <a:pt x="10790" y="16465"/>
                  </a:lnTo>
                  <a:lnTo>
                    <a:pt x="10416" y="16527"/>
                  </a:lnTo>
                  <a:lnTo>
                    <a:pt x="10042" y="16590"/>
                  </a:lnTo>
                  <a:lnTo>
                    <a:pt x="9667" y="16610"/>
                  </a:lnTo>
                  <a:lnTo>
                    <a:pt x="9293" y="166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4"/>
            <p:cNvSpPr/>
            <p:nvPr/>
          </p:nvSpPr>
          <p:spPr>
            <a:xfrm>
              <a:off x="6032555" y="1973591"/>
              <a:ext cx="594520" cy="591058"/>
            </a:xfrm>
            <a:custGeom>
              <a:avLst/>
              <a:gdLst/>
              <a:ahLst/>
              <a:cxnLst/>
              <a:rect l="l" t="t" r="r" b="b"/>
              <a:pathLst>
                <a:path w="25072" h="24926" fill="none" extrusionOk="0">
                  <a:moveTo>
                    <a:pt x="11143" y="0"/>
                  </a:moveTo>
                  <a:lnTo>
                    <a:pt x="11143" y="0"/>
                  </a:lnTo>
                  <a:lnTo>
                    <a:pt x="10561" y="21"/>
                  </a:lnTo>
                  <a:lnTo>
                    <a:pt x="9999" y="63"/>
                  </a:lnTo>
                  <a:lnTo>
                    <a:pt x="9438" y="125"/>
                  </a:lnTo>
                  <a:lnTo>
                    <a:pt x="8877" y="208"/>
                  </a:lnTo>
                  <a:lnTo>
                    <a:pt x="8316" y="333"/>
                  </a:lnTo>
                  <a:lnTo>
                    <a:pt x="7775" y="478"/>
                  </a:lnTo>
                  <a:lnTo>
                    <a:pt x="7235" y="666"/>
                  </a:lnTo>
                  <a:lnTo>
                    <a:pt x="6715" y="853"/>
                  </a:lnTo>
                  <a:lnTo>
                    <a:pt x="6195" y="1081"/>
                  </a:lnTo>
                  <a:lnTo>
                    <a:pt x="5696" y="1331"/>
                  </a:lnTo>
                  <a:lnTo>
                    <a:pt x="5197" y="1622"/>
                  </a:lnTo>
                  <a:lnTo>
                    <a:pt x="4719" y="1913"/>
                  </a:lnTo>
                  <a:lnTo>
                    <a:pt x="4262" y="2246"/>
                  </a:lnTo>
                  <a:lnTo>
                    <a:pt x="3804" y="2620"/>
                  </a:lnTo>
                  <a:lnTo>
                    <a:pt x="3389" y="2994"/>
                  </a:lnTo>
                  <a:lnTo>
                    <a:pt x="2973" y="3410"/>
                  </a:lnTo>
                  <a:lnTo>
                    <a:pt x="2973" y="3410"/>
                  </a:lnTo>
                  <a:lnTo>
                    <a:pt x="2557" y="3867"/>
                  </a:lnTo>
                  <a:lnTo>
                    <a:pt x="2183" y="4324"/>
                  </a:lnTo>
                  <a:lnTo>
                    <a:pt x="1850" y="4823"/>
                  </a:lnTo>
                  <a:lnTo>
                    <a:pt x="1538" y="5322"/>
                  </a:lnTo>
                  <a:lnTo>
                    <a:pt x="1247" y="5842"/>
                  </a:lnTo>
                  <a:lnTo>
                    <a:pt x="998" y="6362"/>
                  </a:lnTo>
                  <a:lnTo>
                    <a:pt x="769" y="6902"/>
                  </a:lnTo>
                  <a:lnTo>
                    <a:pt x="561" y="7463"/>
                  </a:lnTo>
                  <a:lnTo>
                    <a:pt x="395" y="8025"/>
                  </a:lnTo>
                  <a:lnTo>
                    <a:pt x="270" y="8586"/>
                  </a:lnTo>
                  <a:lnTo>
                    <a:pt x="146" y="9168"/>
                  </a:lnTo>
                  <a:lnTo>
                    <a:pt x="83" y="9750"/>
                  </a:lnTo>
                  <a:lnTo>
                    <a:pt x="21" y="10332"/>
                  </a:lnTo>
                  <a:lnTo>
                    <a:pt x="0" y="10914"/>
                  </a:lnTo>
                  <a:lnTo>
                    <a:pt x="0" y="11517"/>
                  </a:lnTo>
                  <a:lnTo>
                    <a:pt x="42" y="12120"/>
                  </a:lnTo>
                  <a:lnTo>
                    <a:pt x="104" y="12702"/>
                  </a:lnTo>
                  <a:lnTo>
                    <a:pt x="208" y="13305"/>
                  </a:lnTo>
                  <a:lnTo>
                    <a:pt x="312" y="13908"/>
                  </a:lnTo>
                  <a:lnTo>
                    <a:pt x="478" y="14490"/>
                  </a:lnTo>
                  <a:lnTo>
                    <a:pt x="645" y="15093"/>
                  </a:lnTo>
                  <a:lnTo>
                    <a:pt x="852" y="15675"/>
                  </a:lnTo>
                  <a:lnTo>
                    <a:pt x="1081" y="16257"/>
                  </a:lnTo>
                  <a:lnTo>
                    <a:pt x="1351" y="16818"/>
                  </a:lnTo>
                  <a:lnTo>
                    <a:pt x="1642" y="17380"/>
                  </a:lnTo>
                  <a:lnTo>
                    <a:pt x="1954" y="17941"/>
                  </a:lnTo>
                  <a:lnTo>
                    <a:pt x="2308" y="18482"/>
                  </a:lnTo>
                  <a:lnTo>
                    <a:pt x="2682" y="19022"/>
                  </a:lnTo>
                  <a:lnTo>
                    <a:pt x="3077" y="19542"/>
                  </a:lnTo>
                  <a:lnTo>
                    <a:pt x="3493" y="20061"/>
                  </a:lnTo>
                  <a:lnTo>
                    <a:pt x="3950" y="20540"/>
                  </a:lnTo>
                  <a:lnTo>
                    <a:pt x="4428" y="21018"/>
                  </a:lnTo>
                  <a:lnTo>
                    <a:pt x="4428" y="21018"/>
                  </a:lnTo>
                  <a:lnTo>
                    <a:pt x="4969" y="21496"/>
                  </a:lnTo>
                  <a:lnTo>
                    <a:pt x="5488" y="21932"/>
                  </a:lnTo>
                  <a:lnTo>
                    <a:pt x="6050" y="22348"/>
                  </a:lnTo>
                  <a:lnTo>
                    <a:pt x="6611" y="22722"/>
                  </a:lnTo>
                  <a:lnTo>
                    <a:pt x="7193" y="23076"/>
                  </a:lnTo>
                  <a:lnTo>
                    <a:pt x="7775" y="23388"/>
                  </a:lnTo>
                  <a:lnTo>
                    <a:pt x="8357" y="23679"/>
                  </a:lnTo>
                  <a:lnTo>
                    <a:pt x="8960" y="23949"/>
                  </a:lnTo>
                  <a:lnTo>
                    <a:pt x="9584" y="24178"/>
                  </a:lnTo>
                  <a:lnTo>
                    <a:pt x="10187" y="24365"/>
                  </a:lnTo>
                  <a:lnTo>
                    <a:pt x="10810" y="24531"/>
                  </a:lnTo>
                  <a:lnTo>
                    <a:pt x="11434" y="24677"/>
                  </a:lnTo>
                  <a:lnTo>
                    <a:pt x="12058" y="24780"/>
                  </a:lnTo>
                  <a:lnTo>
                    <a:pt x="12681" y="24864"/>
                  </a:lnTo>
                  <a:lnTo>
                    <a:pt x="13305" y="24905"/>
                  </a:lnTo>
                  <a:lnTo>
                    <a:pt x="13929" y="24926"/>
                  </a:lnTo>
                  <a:lnTo>
                    <a:pt x="13929" y="24926"/>
                  </a:lnTo>
                  <a:lnTo>
                    <a:pt x="14490" y="24905"/>
                  </a:lnTo>
                  <a:lnTo>
                    <a:pt x="15072" y="24864"/>
                  </a:lnTo>
                  <a:lnTo>
                    <a:pt x="15633" y="24801"/>
                  </a:lnTo>
                  <a:lnTo>
                    <a:pt x="16194" y="24697"/>
                  </a:lnTo>
                  <a:lnTo>
                    <a:pt x="16756" y="24593"/>
                  </a:lnTo>
                  <a:lnTo>
                    <a:pt x="17296" y="24448"/>
                  </a:lnTo>
                  <a:lnTo>
                    <a:pt x="17837" y="24261"/>
                  </a:lnTo>
                  <a:lnTo>
                    <a:pt x="18357" y="24074"/>
                  </a:lnTo>
                  <a:lnTo>
                    <a:pt x="18876" y="23845"/>
                  </a:lnTo>
                  <a:lnTo>
                    <a:pt x="19375" y="23596"/>
                  </a:lnTo>
                  <a:lnTo>
                    <a:pt x="19874" y="23304"/>
                  </a:lnTo>
                  <a:lnTo>
                    <a:pt x="20352" y="23013"/>
                  </a:lnTo>
                  <a:lnTo>
                    <a:pt x="20810" y="22681"/>
                  </a:lnTo>
                  <a:lnTo>
                    <a:pt x="21267" y="22307"/>
                  </a:lnTo>
                  <a:lnTo>
                    <a:pt x="21683" y="21932"/>
                  </a:lnTo>
                  <a:lnTo>
                    <a:pt x="22098" y="21517"/>
                  </a:lnTo>
                  <a:lnTo>
                    <a:pt x="22098" y="21517"/>
                  </a:lnTo>
                  <a:lnTo>
                    <a:pt x="22514" y="21059"/>
                  </a:lnTo>
                  <a:lnTo>
                    <a:pt x="22888" y="20581"/>
                  </a:lnTo>
                  <a:lnTo>
                    <a:pt x="23221" y="20103"/>
                  </a:lnTo>
                  <a:lnTo>
                    <a:pt x="23533" y="19604"/>
                  </a:lnTo>
                  <a:lnTo>
                    <a:pt x="23824" y="19084"/>
                  </a:lnTo>
                  <a:lnTo>
                    <a:pt x="24073" y="18565"/>
                  </a:lnTo>
                  <a:lnTo>
                    <a:pt x="24302" y="18024"/>
                  </a:lnTo>
                  <a:lnTo>
                    <a:pt x="24510" y="17463"/>
                  </a:lnTo>
                  <a:lnTo>
                    <a:pt x="24676" y="16902"/>
                  </a:lnTo>
                  <a:lnTo>
                    <a:pt x="24801" y="16340"/>
                  </a:lnTo>
                  <a:lnTo>
                    <a:pt x="24905" y="15758"/>
                  </a:lnTo>
                  <a:lnTo>
                    <a:pt x="24988" y="15176"/>
                  </a:lnTo>
                  <a:lnTo>
                    <a:pt x="25050" y="14594"/>
                  </a:lnTo>
                  <a:lnTo>
                    <a:pt x="25071" y="14012"/>
                  </a:lnTo>
                  <a:lnTo>
                    <a:pt x="25050" y="13409"/>
                  </a:lnTo>
                  <a:lnTo>
                    <a:pt x="25030" y="12806"/>
                  </a:lnTo>
                  <a:lnTo>
                    <a:pt x="24967" y="12203"/>
                  </a:lnTo>
                  <a:lnTo>
                    <a:pt x="24863" y="11621"/>
                  </a:lnTo>
                  <a:lnTo>
                    <a:pt x="24739" y="11018"/>
                  </a:lnTo>
                  <a:lnTo>
                    <a:pt x="24593" y="10436"/>
                  </a:lnTo>
                  <a:lnTo>
                    <a:pt x="24427" y="9833"/>
                  </a:lnTo>
                  <a:lnTo>
                    <a:pt x="24219" y="9251"/>
                  </a:lnTo>
                  <a:lnTo>
                    <a:pt x="23969" y="8669"/>
                  </a:lnTo>
                  <a:lnTo>
                    <a:pt x="23720" y="8108"/>
                  </a:lnTo>
                  <a:lnTo>
                    <a:pt x="23429" y="7526"/>
                  </a:lnTo>
                  <a:lnTo>
                    <a:pt x="23117" y="6985"/>
                  </a:lnTo>
                  <a:lnTo>
                    <a:pt x="22764" y="6445"/>
                  </a:lnTo>
                  <a:lnTo>
                    <a:pt x="22390" y="5904"/>
                  </a:lnTo>
                  <a:lnTo>
                    <a:pt x="21995" y="5385"/>
                  </a:lnTo>
                  <a:lnTo>
                    <a:pt x="21558" y="4865"/>
                  </a:lnTo>
                  <a:lnTo>
                    <a:pt x="21121" y="4387"/>
                  </a:lnTo>
                  <a:lnTo>
                    <a:pt x="20622" y="3909"/>
                  </a:lnTo>
                  <a:lnTo>
                    <a:pt x="20622" y="3909"/>
                  </a:lnTo>
                  <a:lnTo>
                    <a:pt x="20103" y="3430"/>
                  </a:lnTo>
                  <a:lnTo>
                    <a:pt x="19562" y="2994"/>
                  </a:lnTo>
                  <a:lnTo>
                    <a:pt x="19022" y="2578"/>
                  </a:lnTo>
                  <a:lnTo>
                    <a:pt x="18460" y="2204"/>
                  </a:lnTo>
                  <a:lnTo>
                    <a:pt x="17878" y="1851"/>
                  </a:lnTo>
                  <a:lnTo>
                    <a:pt x="17296" y="1539"/>
                  </a:lnTo>
                  <a:lnTo>
                    <a:pt x="16693" y="1248"/>
                  </a:lnTo>
                  <a:lnTo>
                    <a:pt x="16091" y="977"/>
                  </a:lnTo>
                  <a:lnTo>
                    <a:pt x="15488" y="749"/>
                  </a:lnTo>
                  <a:lnTo>
                    <a:pt x="14885" y="562"/>
                  </a:lnTo>
                  <a:lnTo>
                    <a:pt x="14261" y="395"/>
                  </a:lnTo>
                  <a:lnTo>
                    <a:pt x="13637" y="250"/>
                  </a:lnTo>
                  <a:lnTo>
                    <a:pt x="13014" y="146"/>
                  </a:lnTo>
                  <a:lnTo>
                    <a:pt x="12390" y="63"/>
                  </a:lnTo>
                  <a:lnTo>
                    <a:pt x="11766" y="21"/>
                  </a:lnTo>
                  <a:lnTo>
                    <a:pt x="111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4"/>
            <p:cNvSpPr/>
            <p:nvPr/>
          </p:nvSpPr>
          <p:spPr>
            <a:xfrm>
              <a:off x="6131623" y="2071687"/>
              <a:ext cx="396354" cy="393888"/>
            </a:xfrm>
            <a:custGeom>
              <a:avLst/>
              <a:gdLst/>
              <a:ahLst/>
              <a:cxnLst/>
              <a:rect l="l" t="t" r="r" b="b"/>
              <a:pathLst>
                <a:path w="16715" h="16611" extrusionOk="0">
                  <a:moveTo>
                    <a:pt x="7900" y="4158"/>
                  </a:moveTo>
                  <a:lnTo>
                    <a:pt x="8316" y="4179"/>
                  </a:lnTo>
                  <a:lnTo>
                    <a:pt x="8732" y="4241"/>
                  </a:lnTo>
                  <a:lnTo>
                    <a:pt x="9127" y="4345"/>
                  </a:lnTo>
                  <a:lnTo>
                    <a:pt x="9543" y="4491"/>
                  </a:lnTo>
                  <a:lnTo>
                    <a:pt x="9938" y="4678"/>
                  </a:lnTo>
                  <a:lnTo>
                    <a:pt x="10333" y="4906"/>
                  </a:lnTo>
                  <a:lnTo>
                    <a:pt x="10707" y="5156"/>
                  </a:lnTo>
                  <a:lnTo>
                    <a:pt x="11060" y="5468"/>
                  </a:lnTo>
                  <a:lnTo>
                    <a:pt x="11372" y="5800"/>
                  </a:lnTo>
                  <a:lnTo>
                    <a:pt x="11642" y="6133"/>
                  </a:lnTo>
                  <a:lnTo>
                    <a:pt x="11892" y="6486"/>
                  </a:lnTo>
                  <a:lnTo>
                    <a:pt x="12079" y="6861"/>
                  </a:lnTo>
                  <a:lnTo>
                    <a:pt x="12245" y="7256"/>
                  </a:lnTo>
                  <a:lnTo>
                    <a:pt x="12370" y="7651"/>
                  </a:lnTo>
                  <a:lnTo>
                    <a:pt x="12474" y="8046"/>
                  </a:lnTo>
                  <a:lnTo>
                    <a:pt x="12515" y="8441"/>
                  </a:lnTo>
                  <a:lnTo>
                    <a:pt x="12536" y="8835"/>
                  </a:lnTo>
                  <a:lnTo>
                    <a:pt x="12515" y="9230"/>
                  </a:lnTo>
                  <a:lnTo>
                    <a:pt x="12453" y="9605"/>
                  </a:lnTo>
                  <a:lnTo>
                    <a:pt x="12349" y="10000"/>
                  </a:lnTo>
                  <a:lnTo>
                    <a:pt x="12204" y="10353"/>
                  </a:lnTo>
                  <a:lnTo>
                    <a:pt x="12016" y="10706"/>
                  </a:lnTo>
                  <a:lnTo>
                    <a:pt x="11809" y="11039"/>
                  </a:lnTo>
                  <a:lnTo>
                    <a:pt x="11538" y="11330"/>
                  </a:lnTo>
                  <a:lnTo>
                    <a:pt x="11268" y="11600"/>
                  </a:lnTo>
                  <a:lnTo>
                    <a:pt x="10956" y="11829"/>
                  </a:lnTo>
                  <a:lnTo>
                    <a:pt x="10644" y="12037"/>
                  </a:lnTo>
                  <a:lnTo>
                    <a:pt x="10291" y="12182"/>
                  </a:lnTo>
                  <a:lnTo>
                    <a:pt x="9938" y="12307"/>
                  </a:lnTo>
                  <a:lnTo>
                    <a:pt x="9584" y="12411"/>
                  </a:lnTo>
                  <a:lnTo>
                    <a:pt x="9210" y="12453"/>
                  </a:lnTo>
                  <a:lnTo>
                    <a:pt x="8815" y="12474"/>
                  </a:lnTo>
                  <a:lnTo>
                    <a:pt x="8399" y="12453"/>
                  </a:lnTo>
                  <a:lnTo>
                    <a:pt x="7983" y="12390"/>
                  </a:lnTo>
                  <a:lnTo>
                    <a:pt x="7568" y="12286"/>
                  </a:lnTo>
                  <a:lnTo>
                    <a:pt x="7173" y="12141"/>
                  </a:lnTo>
                  <a:lnTo>
                    <a:pt x="6778" y="11975"/>
                  </a:lnTo>
                  <a:lnTo>
                    <a:pt x="6383" y="11746"/>
                  </a:lnTo>
                  <a:lnTo>
                    <a:pt x="6009" y="11476"/>
                  </a:lnTo>
                  <a:lnTo>
                    <a:pt x="5655" y="11185"/>
                  </a:lnTo>
                  <a:lnTo>
                    <a:pt x="5343" y="10852"/>
                  </a:lnTo>
                  <a:lnTo>
                    <a:pt x="5073" y="10499"/>
                  </a:lnTo>
                  <a:lnTo>
                    <a:pt x="4824" y="10145"/>
                  </a:lnTo>
                  <a:lnTo>
                    <a:pt x="4636" y="9771"/>
                  </a:lnTo>
                  <a:lnTo>
                    <a:pt x="4470" y="9397"/>
                  </a:lnTo>
                  <a:lnTo>
                    <a:pt x="4325" y="9002"/>
                  </a:lnTo>
                  <a:lnTo>
                    <a:pt x="4242" y="8607"/>
                  </a:lnTo>
                  <a:lnTo>
                    <a:pt x="4200" y="8212"/>
                  </a:lnTo>
                  <a:lnTo>
                    <a:pt x="4179" y="7817"/>
                  </a:lnTo>
                  <a:lnTo>
                    <a:pt x="4200" y="7422"/>
                  </a:lnTo>
                  <a:lnTo>
                    <a:pt x="4262" y="7027"/>
                  </a:lnTo>
                  <a:lnTo>
                    <a:pt x="4366" y="6653"/>
                  </a:lnTo>
                  <a:lnTo>
                    <a:pt x="4512" y="6278"/>
                  </a:lnTo>
                  <a:lnTo>
                    <a:pt x="4678" y="5946"/>
                  </a:lnTo>
                  <a:lnTo>
                    <a:pt x="4907" y="5613"/>
                  </a:lnTo>
                  <a:lnTo>
                    <a:pt x="5156" y="5301"/>
                  </a:lnTo>
                  <a:lnTo>
                    <a:pt x="5447" y="5031"/>
                  </a:lnTo>
                  <a:lnTo>
                    <a:pt x="5759" y="4802"/>
                  </a:lnTo>
                  <a:lnTo>
                    <a:pt x="6071" y="4615"/>
                  </a:lnTo>
                  <a:lnTo>
                    <a:pt x="6424" y="4449"/>
                  </a:lnTo>
                  <a:lnTo>
                    <a:pt x="6778" y="4324"/>
                  </a:lnTo>
                  <a:lnTo>
                    <a:pt x="7131" y="4241"/>
                  </a:lnTo>
                  <a:lnTo>
                    <a:pt x="7505" y="4179"/>
                  </a:lnTo>
                  <a:lnTo>
                    <a:pt x="7900" y="4158"/>
                  </a:lnTo>
                  <a:close/>
                  <a:moveTo>
                    <a:pt x="7048" y="0"/>
                  </a:moveTo>
                  <a:lnTo>
                    <a:pt x="6674" y="42"/>
                  </a:lnTo>
                  <a:lnTo>
                    <a:pt x="6279" y="83"/>
                  </a:lnTo>
                  <a:lnTo>
                    <a:pt x="5905" y="146"/>
                  </a:lnTo>
                  <a:lnTo>
                    <a:pt x="5551" y="229"/>
                  </a:lnTo>
                  <a:lnTo>
                    <a:pt x="5177" y="312"/>
                  </a:lnTo>
                  <a:lnTo>
                    <a:pt x="4824" y="437"/>
                  </a:lnTo>
                  <a:lnTo>
                    <a:pt x="4470" y="562"/>
                  </a:lnTo>
                  <a:lnTo>
                    <a:pt x="4138" y="728"/>
                  </a:lnTo>
                  <a:lnTo>
                    <a:pt x="3784" y="894"/>
                  </a:lnTo>
                  <a:lnTo>
                    <a:pt x="3472" y="1081"/>
                  </a:lnTo>
                  <a:lnTo>
                    <a:pt x="3140" y="1268"/>
                  </a:lnTo>
                  <a:lnTo>
                    <a:pt x="2828" y="1497"/>
                  </a:lnTo>
                  <a:lnTo>
                    <a:pt x="2537" y="1747"/>
                  </a:lnTo>
                  <a:lnTo>
                    <a:pt x="2246" y="1996"/>
                  </a:lnTo>
                  <a:lnTo>
                    <a:pt x="1976" y="2266"/>
                  </a:lnTo>
                  <a:lnTo>
                    <a:pt x="1705" y="2578"/>
                  </a:lnTo>
                  <a:lnTo>
                    <a:pt x="1456" y="2890"/>
                  </a:lnTo>
                  <a:lnTo>
                    <a:pt x="1227" y="3223"/>
                  </a:lnTo>
                  <a:lnTo>
                    <a:pt x="1019" y="3555"/>
                  </a:lnTo>
                  <a:lnTo>
                    <a:pt x="832" y="3888"/>
                  </a:lnTo>
                  <a:lnTo>
                    <a:pt x="666" y="4241"/>
                  </a:lnTo>
                  <a:lnTo>
                    <a:pt x="500" y="4595"/>
                  </a:lnTo>
                  <a:lnTo>
                    <a:pt x="375" y="4969"/>
                  </a:lnTo>
                  <a:lnTo>
                    <a:pt x="271" y="5343"/>
                  </a:lnTo>
                  <a:lnTo>
                    <a:pt x="167" y="5717"/>
                  </a:lnTo>
                  <a:lnTo>
                    <a:pt x="105" y="6112"/>
                  </a:lnTo>
                  <a:lnTo>
                    <a:pt x="42" y="6486"/>
                  </a:lnTo>
                  <a:lnTo>
                    <a:pt x="21" y="6881"/>
                  </a:lnTo>
                  <a:lnTo>
                    <a:pt x="1" y="7276"/>
                  </a:lnTo>
                  <a:lnTo>
                    <a:pt x="1" y="7671"/>
                  </a:lnTo>
                  <a:lnTo>
                    <a:pt x="21" y="8087"/>
                  </a:lnTo>
                  <a:lnTo>
                    <a:pt x="63" y="8482"/>
                  </a:lnTo>
                  <a:lnTo>
                    <a:pt x="125" y="8877"/>
                  </a:lnTo>
                  <a:lnTo>
                    <a:pt x="209" y="9272"/>
                  </a:lnTo>
                  <a:lnTo>
                    <a:pt x="312" y="9667"/>
                  </a:lnTo>
                  <a:lnTo>
                    <a:pt x="437" y="10062"/>
                  </a:lnTo>
                  <a:lnTo>
                    <a:pt x="562" y="10457"/>
                  </a:lnTo>
                  <a:lnTo>
                    <a:pt x="728" y="10831"/>
                  </a:lnTo>
                  <a:lnTo>
                    <a:pt x="895" y="11226"/>
                  </a:lnTo>
                  <a:lnTo>
                    <a:pt x="1082" y="11600"/>
                  </a:lnTo>
                  <a:lnTo>
                    <a:pt x="1310" y="11975"/>
                  </a:lnTo>
                  <a:lnTo>
                    <a:pt x="1539" y="12328"/>
                  </a:lnTo>
                  <a:lnTo>
                    <a:pt x="1788" y="12681"/>
                  </a:lnTo>
                  <a:lnTo>
                    <a:pt x="2059" y="13035"/>
                  </a:lnTo>
                  <a:lnTo>
                    <a:pt x="2329" y="13367"/>
                  </a:lnTo>
                  <a:lnTo>
                    <a:pt x="2641" y="13700"/>
                  </a:lnTo>
                  <a:lnTo>
                    <a:pt x="2953" y="14012"/>
                  </a:lnTo>
                  <a:lnTo>
                    <a:pt x="3306" y="14324"/>
                  </a:lnTo>
                  <a:lnTo>
                    <a:pt x="3659" y="14615"/>
                  </a:lnTo>
                  <a:lnTo>
                    <a:pt x="4034" y="14906"/>
                  </a:lnTo>
                  <a:lnTo>
                    <a:pt x="4408" y="15155"/>
                  </a:lnTo>
                  <a:lnTo>
                    <a:pt x="4782" y="15384"/>
                  </a:lnTo>
                  <a:lnTo>
                    <a:pt x="5177" y="15592"/>
                  </a:lnTo>
                  <a:lnTo>
                    <a:pt x="5572" y="15800"/>
                  </a:lnTo>
                  <a:lnTo>
                    <a:pt x="5988" y="15966"/>
                  </a:lnTo>
                  <a:lnTo>
                    <a:pt x="6383" y="16112"/>
                  </a:lnTo>
                  <a:lnTo>
                    <a:pt x="6799" y="16257"/>
                  </a:lnTo>
                  <a:lnTo>
                    <a:pt x="7214" y="16361"/>
                  </a:lnTo>
                  <a:lnTo>
                    <a:pt x="7630" y="16444"/>
                  </a:lnTo>
                  <a:lnTo>
                    <a:pt x="8046" y="16527"/>
                  </a:lnTo>
                  <a:lnTo>
                    <a:pt x="8462" y="16569"/>
                  </a:lnTo>
                  <a:lnTo>
                    <a:pt x="8877" y="16610"/>
                  </a:lnTo>
                  <a:lnTo>
                    <a:pt x="9667" y="16610"/>
                  </a:lnTo>
                  <a:lnTo>
                    <a:pt x="10042" y="16590"/>
                  </a:lnTo>
                  <a:lnTo>
                    <a:pt x="10416" y="16527"/>
                  </a:lnTo>
                  <a:lnTo>
                    <a:pt x="10790" y="16465"/>
                  </a:lnTo>
                  <a:lnTo>
                    <a:pt x="11164" y="16403"/>
                  </a:lnTo>
                  <a:lnTo>
                    <a:pt x="11538" y="16299"/>
                  </a:lnTo>
                  <a:lnTo>
                    <a:pt x="11892" y="16174"/>
                  </a:lnTo>
                  <a:lnTo>
                    <a:pt x="12245" y="16049"/>
                  </a:lnTo>
                  <a:lnTo>
                    <a:pt x="12578" y="15904"/>
                  </a:lnTo>
                  <a:lnTo>
                    <a:pt x="12931" y="15737"/>
                  </a:lnTo>
                  <a:lnTo>
                    <a:pt x="13243" y="15550"/>
                  </a:lnTo>
                  <a:lnTo>
                    <a:pt x="13576" y="15342"/>
                  </a:lnTo>
                  <a:lnTo>
                    <a:pt x="13867" y="15114"/>
                  </a:lnTo>
                  <a:lnTo>
                    <a:pt x="14179" y="14885"/>
                  </a:lnTo>
                  <a:lnTo>
                    <a:pt x="14470" y="14615"/>
                  </a:lnTo>
                  <a:lnTo>
                    <a:pt x="14740" y="14345"/>
                  </a:lnTo>
                  <a:lnTo>
                    <a:pt x="15010" y="14033"/>
                  </a:lnTo>
                  <a:lnTo>
                    <a:pt x="15260" y="13721"/>
                  </a:lnTo>
                  <a:lnTo>
                    <a:pt x="15488" y="13409"/>
                  </a:lnTo>
                  <a:lnTo>
                    <a:pt x="15696" y="13076"/>
                  </a:lnTo>
                  <a:lnTo>
                    <a:pt x="15883" y="12723"/>
                  </a:lnTo>
                  <a:lnTo>
                    <a:pt x="16049" y="12370"/>
                  </a:lnTo>
                  <a:lnTo>
                    <a:pt x="16216" y="12016"/>
                  </a:lnTo>
                  <a:lnTo>
                    <a:pt x="16341" y="11642"/>
                  </a:lnTo>
                  <a:lnTo>
                    <a:pt x="16444" y="11268"/>
                  </a:lnTo>
                  <a:lnTo>
                    <a:pt x="16548" y="10894"/>
                  </a:lnTo>
                  <a:lnTo>
                    <a:pt x="16611" y="10499"/>
                  </a:lnTo>
                  <a:lnTo>
                    <a:pt x="16673" y="10124"/>
                  </a:lnTo>
                  <a:lnTo>
                    <a:pt x="16694" y="9729"/>
                  </a:lnTo>
                  <a:lnTo>
                    <a:pt x="16715" y="9334"/>
                  </a:lnTo>
                  <a:lnTo>
                    <a:pt x="16715" y="8939"/>
                  </a:lnTo>
                  <a:lnTo>
                    <a:pt x="16694" y="8544"/>
                  </a:lnTo>
                  <a:lnTo>
                    <a:pt x="16652" y="8149"/>
                  </a:lnTo>
                  <a:lnTo>
                    <a:pt x="16590" y="7734"/>
                  </a:lnTo>
                  <a:lnTo>
                    <a:pt x="16507" y="7339"/>
                  </a:lnTo>
                  <a:lnTo>
                    <a:pt x="16403" y="6944"/>
                  </a:lnTo>
                  <a:lnTo>
                    <a:pt x="16278" y="6549"/>
                  </a:lnTo>
                  <a:lnTo>
                    <a:pt x="16153" y="6175"/>
                  </a:lnTo>
                  <a:lnTo>
                    <a:pt x="15987" y="5780"/>
                  </a:lnTo>
                  <a:lnTo>
                    <a:pt x="15821" y="5405"/>
                  </a:lnTo>
                  <a:lnTo>
                    <a:pt x="15613" y="5010"/>
                  </a:lnTo>
                  <a:lnTo>
                    <a:pt x="15405" y="4657"/>
                  </a:lnTo>
                  <a:lnTo>
                    <a:pt x="15176" y="4283"/>
                  </a:lnTo>
                  <a:lnTo>
                    <a:pt x="14927" y="3929"/>
                  </a:lnTo>
                  <a:lnTo>
                    <a:pt x="14657" y="3576"/>
                  </a:lnTo>
                  <a:lnTo>
                    <a:pt x="14386" y="3243"/>
                  </a:lnTo>
                  <a:lnTo>
                    <a:pt x="14075" y="2911"/>
                  </a:lnTo>
                  <a:lnTo>
                    <a:pt x="13763" y="2599"/>
                  </a:lnTo>
                  <a:lnTo>
                    <a:pt x="13409" y="2287"/>
                  </a:lnTo>
                  <a:lnTo>
                    <a:pt x="13056" y="1996"/>
                  </a:lnTo>
                  <a:lnTo>
                    <a:pt x="12682" y="1726"/>
                  </a:lnTo>
                  <a:lnTo>
                    <a:pt x="12308" y="1456"/>
                  </a:lnTo>
                  <a:lnTo>
                    <a:pt x="11913" y="1227"/>
                  </a:lnTo>
                  <a:lnTo>
                    <a:pt x="11538" y="1019"/>
                  </a:lnTo>
                  <a:lnTo>
                    <a:pt x="11143" y="832"/>
                  </a:lnTo>
                  <a:lnTo>
                    <a:pt x="10728" y="645"/>
                  </a:lnTo>
                  <a:lnTo>
                    <a:pt x="10333" y="499"/>
                  </a:lnTo>
                  <a:lnTo>
                    <a:pt x="9917" y="375"/>
                  </a:lnTo>
                  <a:lnTo>
                    <a:pt x="9501" y="250"/>
                  </a:lnTo>
                  <a:lnTo>
                    <a:pt x="9085" y="167"/>
                  </a:lnTo>
                  <a:lnTo>
                    <a:pt x="8670" y="83"/>
                  </a:lnTo>
                  <a:lnTo>
                    <a:pt x="8254" y="42"/>
                  </a:lnTo>
                  <a:lnTo>
                    <a:pt x="7838" y="21"/>
                  </a:lnTo>
                  <a:lnTo>
                    <a:pt x="7422"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4"/>
            <p:cNvSpPr/>
            <p:nvPr/>
          </p:nvSpPr>
          <p:spPr>
            <a:xfrm>
              <a:off x="6230715" y="2170281"/>
              <a:ext cx="198189" cy="197193"/>
            </a:xfrm>
            <a:custGeom>
              <a:avLst/>
              <a:gdLst/>
              <a:ahLst/>
              <a:cxnLst/>
              <a:rect l="l" t="t" r="r" b="b"/>
              <a:pathLst>
                <a:path w="8358" h="8316" fill="none" extrusionOk="0">
                  <a:moveTo>
                    <a:pt x="4636" y="8316"/>
                  </a:moveTo>
                  <a:lnTo>
                    <a:pt x="4636" y="8316"/>
                  </a:lnTo>
                  <a:lnTo>
                    <a:pt x="4220" y="8295"/>
                  </a:lnTo>
                  <a:lnTo>
                    <a:pt x="3804" y="8232"/>
                  </a:lnTo>
                  <a:lnTo>
                    <a:pt x="3389" y="8128"/>
                  </a:lnTo>
                  <a:lnTo>
                    <a:pt x="2994" y="7983"/>
                  </a:lnTo>
                  <a:lnTo>
                    <a:pt x="2599" y="7817"/>
                  </a:lnTo>
                  <a:lnTo>
                    <a:pt x="2204" y="7588"/>
                  </a:lnTo>
                  <a:lnTo>
                    <a:pt x="1830" y="7318"/>
                  </a:lnTo>
                  <a:lnTo>
                    <a:pt x="1476" y="7027"/>
                  </a:lnTo>
                  <a:lnTo>
                    <a:pt x="1476" y="7027"/>
                  </a:lnTo>
                  <a:lnTo>
                    <a:pt x="1164" y="6694"/>
                  </a:lnTo>
                  <a:lnTo>
                    <a:pt x="894" y="6341"/>
                  </a:lnTo>
                  <a:lnTo>
                    <a:pt x="645" y="5987"/>
                  </a:lnTo>
                  <a:lnTo>
                    <a:pt x="457" y="5613"/>
                  </a:lnTo>
                  <a:lnTo>
                    <a:pt x="291" y="5239"/>
                  </a:lnTo>
                  <a:lnTo>
                    <a:pt x="146" y="4844"/>
                  </a:lnTo>
                  <a:lnTo>
                    <a:pt x="63" y="4449"/>
                  </a:lnTo>
                  <a:lnTo>
                    <a:pt x="21" y="4054"/>
                  </a:lnTo>
                  <a:lnTo>
                    <a:pt x="0" y="3659"/>
                  </a:lnTo>
                  <a:lnTo>
                    <a:pt x="21" y="3264"/>
                  </a:lnTo>
                  <a:lnTo>
                    <a:pt x="83" y="2869"/>
                  </a:lnTo>
                  <a:lnTo>
                    <a:pt x="187" y="2495"/>
                  </a:lnTo>
                  <a:lnTo>
                    <a:pt x="333" y="2120"/>
                  </a:lnTo>
                  <a:lnTo>
                    <a:pt x="499" y="1788"/>
                  </a:lnTo>
                  <a:lnTo>
                    <a:pt x="728" y="1455"/>
                  </a:lnTo>
                  <a:lnTo>
                    <a:pt x="977" y="1143"/>
                  </a:lnTo>
                  <a:lnTo>
                    <a:pt x="977" y="1143"/>
                  </a:lnTo>
                  <a:lnTo>
                    <a:pt x="1268" y="873"/>
                  </a:lnTo>
                  <a:lnTo>
                    <a:pt x="1580" y="644"/>
                  </a:lnTo>
                  <a:lnTo>
                    <a:pt x="1892" y="457"/>
                  </a:lnTo>
                  <a:lnTo>
                    <a:pt x="2245" y="291"/>
                  </a:lnTo>
                  <a:lnTo>
                    <a:pt x="2599" y="166"/>
                  </a:lnTo>
                  <a:lnTo>
                    <a:pt x="2952" y="83"/>
                  </a:lnTo>
                  <a:lnTo>
                    <a:pt x="3326" y="21"/>
                  </a:lnTo>
                  <a:lnTo>
                    <a:pt x="3721" y="0"/>
                  </a:lnTo>
                  <a:lnTo>
                    <a:pt x="3721" y="0"/>
                  </a:lnTo>
                  <a:lnTo>
                    <a:pt x="4137" y="21"/>
                  </a:lnTo>
                  <a:lnTo>
                    <a:pt x="4553" y="83"/>
                  </a:lnTo>
                  <a:lnTo>
                    <a:pt x="4948" y="187"/>
                  </a:lnTo>
                  <a:lnTo>
                    <a:pt x="5364" y="333"/>
                  </a:lnTo>
                  <a:lnTo>
                    <a:pt x="5759" y="520"/>
                  </a:lnTo>
                  <a:lnTo>
                    <a:pt x="6154" y="748"/>
                  </a:lnTo>
                  <a:lnTo>
                    <a:pt x="6528" y="998"/>
                  </a:lnTo>
                  <a:lnTo>
                    <a:pt x="6881" y="1310"/>
                  </a:lnTo>
                  <a:lnTo>
                    <a:pt x="6881" y="1310"/>
                  </a:lnTo>
                  <a:lnTo>
                    <a:pt x="7193" y="1642"/>
                  </a:lnTo>
                  <a:lnTo>
                    <a:pt x="7463" y="1975"/>
                  </a:lnTo>
                  <a:lnTo>
                    <a:pt x="7713" y="2328"/>
                  </a:lnTo>
                  <a:lnTo>
                    <a:pt x="7900" y="2703"/>
                  </a:lnTo>
                  <a:lnTo>
                    <a:pt x="8066" y="3098"/>
                  </a:lnTo>
                  <a:lnTo>
                    <a:pt x="8191" y="3493"/>
                  </a:lnTo>
                  <a:lnTo>
                    <a:pt x="8295" y="3888"/>
                  </a:lnTo>
                  <a:lnTo>
                    <a:pt x="8336" y="4283"/>
                  </a:lnTo>
                  <a:lnTo>
                    <a:pt x="8357" y="4677"/>
                  </a:lnTo>
                  <a:lnTo>
                    <a:pt x="8336" y="5072"/>
                  </a:lnTo>
                  <a:lnTo>
                    <a:pt x="8274" y="5447"/>
                  </a:lnTo>
                  <a:lnTo>
                    <a:pt x="8170" y="5842"/>
                  </a:lnTo>
                  <a:lnTo>
                    <a:pt x="8025" y="6195"/>
                  </a:lnTo>
                  <a:lnTo>
                    <a:pt x="7837" y="6548"/>
                  </a:lnTo>
                  <a:lnTo>
                    <a:pt x="7630" y="6881"/>
                  </a:lnTo>
                  <a:lnTo>
                    <a:pt x="7359" y="7172"/>
                  </a:lnTo>
                  <a:lnTo>
                    <a:pt x="7359" y="7172"/>
                  </a:lnTo>
                  <a:lnTo>
                    <a:pt x="7089" y="7442"/>
                  </a:lnTo>
                  <a:lnTo>
                    <a:pt x="6777" y="7671"/>
                  </a:lnTo>
                  <a:lnTo>
                    <a:pt x="6465" y="7879"/>
                  </a:lnTo>
                  <a:lnTo>
                    <a:pt x="6112" y="8024"/>
                  </a:lnTo>
                  <a:lnTo>
                    <a:pt x="5759" y="8149"/>
                  </a:lnTo>
                  <a:lnTo>
                    <a:pt x="5405" y="8253"/>
                  </a:lnTo>
                  <a:lnTo>
                    <a:pt x="5031" y="8295"/>
                  </a:lnTo>
                  <a:lnTo>
                    <a:pt x="4636" y="83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4"/>
            <p:cNvSpPr/>
            <p:nvPr/>
          </p:nvSpPr>
          <p:spPr>
            <a:xfrm>
              <a:off x="6131623" y="2071687"/>
              <a:ext cx="396354" cy="393888"/>
            </a:xfrm>
            <a:custGeom>
              <a:avLst/>
              <a:gdLst/>
              <a:ahLst/>
              <a:cxnLst/>
              <a:rect l="l" t="t" r="r" b="b"/>
              <a:pathLst>
                <a:path w="16715" h="16611" fill="none" extrusionOk="0">
                  <a:moveTo>
                    <a:pt x="7422" y="0"/>
                  </a:moveTo>
                  <a:lnTo>
                    <a:pt x="7422" y="0"/>
                  </a:lnTo>
                  <a:lnTo>
                    <a:pt x="7048" y="0"/>
                  </a:lnTo>
                  <a:lnTo>
                    <a:pt x="6674" y="42"/>
                  </a:lnTo>
                  <a:lnTo>
                    <a:pt x="6279" y="83"/>
                  </a:lnTo>
                  <a:lnTo>
                    <a:pt x="5905" y="146"/>
                  </a:lnTo>
                  <a:lnTo>
                    <a:pt x="5551" y="229"/>
                  </a:lnTo>
                  <a:lnTo>
                    <a:pt x="5177" y="312"/>
                  </a:lnTo>
                  <a:lnTo>
                    <a:pt x="4824" y="437"/>
                  </a:lnTo>
                  <a:lnTo>
                    <a:pt x="4470" y="562"/>
                  </a:lnTo>
                  <a:lnTo>
                    <a:pt x="4138" y="728"/>
                  </a:lnTo>
                  <a:lnTo>
                    <a:pt x="3784" y="894"/>
                  </a:lnTo>
                  <a:lnTo>
                    <a:pt x="3472" y="1081"/>
                  </a:lnTo>
                  <a:lnTo>
                    <a:pt x="3140" y="1268"/>
                  </a:lnTo>
                  <a:lnTo>
                    <a:pt x="2828" y="1497"/>
                  </a:lnTo>
                  <a:lnTo>
                    <a:pt x="2537" y="1747"/>
                  </a:lnTo>
                  <a:lnTo>
                    <a:pt x="2246" y="1996"/>
                  </a:lnTo>
                  <a:lnTo>
                    <a:pt x="1976" y="2266"/>
                  </a:lnTo>
                  <a:lnTo>
                    <a:pt x="1976" y="2266"/>
                  </a:lnTo>
                  <a:lnTo>
                    <a:pt x="1705" y="2578"/>
                  </a:lnTo>
                  <a:lnTo>
                    <a:pt x="1456" y="2890"/>
                  </a:lnTo>
                  <a:lnTo>
                    <a:pt x="1227" y="3223"/>
                  </a:lnTo>
                  <a:lnTo>
                    <a:pt x="1019" y="3555"/>
                  </a:lnTo>
                  <a:lnTo>
                    <a:pt x="832" y="3888"/>
                  </a:lnTo>
                  <a:lnTo>
                    <a:pt x="666" y="4241"/>
                  </a:lnTo>
                  <a:lnTo>
                    <a:pt x="500" y="4595"/>
                  </a:lnTo>
                  <a:lnTo>
                    <a:pt x="375" y="4969"/>
                  </a:lnTo>
                  <a:lnTo>
                    <a:pt x="271" y="5343"/>
                  </a:lnTo>
                  <a:lnTo>
                    <a:pt x="167" y="5717"/>
                  </a:lnTo>
                  <a:lnTo>
                    <a:pt x="105" y="6112"/>
                  </a:lnTo>
                  <a:lnTo>
                    <a:pt x="42" y="6486"/>
                  </a:lnTo>
                  <a:lnTo>
                    <a:pt x="21" y="6881"/>
                  </a:lnTo>
                  <a:lnTo>
                    <a:pt x="1" y="7276"/>
                  </a:lnTo>
                  <a:lnTo>
                    <a:pt x="1" y="7671"/>
                  </a:lnTo>
                  <a:lnTo>
                    <a:pt x="21" y="8087"/>
                  </a:lnTo>
                  <a:lnTo>
                    <a:pt x="63" y="8482"/>
                  </a:lnTo>
                  <a:lnTo>
                    <a:pt x="125" y="8877"/>
                  </a:lnTo>
                  <a:lnTo>
                    <a:pt x="209" y="9272"/>
                  </a:lnTo>
                  <a:lnTo>
                    <a:pt x="312" y="9667"/>
                  </a:lnTo>
                  <a:lnTo>
                    <a:pt x="437" y="10062"/>
                  </a:lnTo>
                  <a:lnTo>
                    <a:pt x="562" y="10457"/>
                  </a:lnTo>
                  <a:lnTo>
                    <a:pt x="728" y="10831"/>
                  </a:lnTo>
                  <a:lnTo>
                    <a:pt x="895" y="11226"/>
                  </a:lnTo>
                  <a:lnTo>
                    <a:pt x="1082" y="11600"/>
                  </a:lnTo>
                  <a:lnTo>
                    <a:pt x="1310" y="11975"/>
                  </a:lnTo>
                  <a:lnTo>
                    <a:pt x="1539" y="12328"/>
                  </a:lnTo>
                  <a:lnTo>
                    <a:pt x="1788" y="12681"/>
                  </a:lnTo>
                  <a:lnTo>
                    <a:pt x="2059" y="13035"/>
                  </a:lnTo>
                  <a:lnTo>
                    <a:pt x="2329" y="13367"/>
                  </a:lnTo>
                  <a:lnTo>
                    <a:pt x="2641" y="13700"/>
                  </a:lnTo>
                  <a:lnTo>
                    <a:pt x="2953" y="14012"/>
                  </a:lnTo>
                  <a:lnTo>
                    <a:pt x="2953" y="14012"/>
                  </a:lnTo>
                  <a:lnTo>
                    <a:pt x="3306" y="14324"/>
                  </a:lnTo>
                  <a:lnTo>
                    <a:pt x="3659" y="14615"/>
                  </a:lnTo>
                  <a:lnTo>
                    <a:pt x="4034" y="14906"/>
                  </a:lnTo>
                  <a:lnTo>
                    <a:pt x="4408" y="15155"/>
                  </a:lnTo>
                  <a:lnTo>
                    <a:pt x="4782" y="15384"/>
                  </a:lnTo>
                  <a:lnTo>
                    <a:pt x="5177" y="15592"/>
                  </a:lnTo>
                  <a:lnTo>
                    <a:pt x="5572" y="15800"/>
                  </a:lnTo>
                  <a:lnTo>
                    <a:pt x="5988" y="15966"/>
                  </a:lnTo>
                  <a:lnTo>
                    <a:pt x="6383" y="16112"/>
                  </a:lnTo>
                  <a:lnTo>
                    <a:pt x="6799" y="16257"/>
                  </a:lnTo>
                  <a:lnTo>
                    <a:pt x="7214" y="16361"/>
                  </a:lnTo>
                  <a:lnTo>
                    <a:pt x="7630" y="16444"/>
                  </a:lnTo>
                  <a:lnTo>
                    <a:pt x="8046" y="16527"/>
                  </a:lnTo>
                  <a:lnTo>
                    <a:pt x="8462" y="16569"/>
                  </a:lnTo>
                  <a:lnTo>
                    <a:pt x="8877" y="16610"/>
                  </a:lnTo>
                  <a:lnTo>
                    <a:pt x="9293" y="16610"/>
                  </a:lnTo>
                  <a:lnTo>
                    <a:pt x="9293" y="16610"/>
                  </a:lnTo>
                  <a:lnTo>
                    <a:pt x="9667" y="16610"/>
                  </a:lnTo>
                  <a:lnTo>
                    <a:pt x="10042" y="16590"/>
                  </a:lnTo>
                  <a:lnTo>
                    <a:pt x="10416" y="16527"/>
                  </a:lnTo>
                  <a:lnTo>
                    <a:pt x="10790" y="16465"/>
                  </a:lnTo>
                  <a:lnTo>
                    <a:pt x="11164" y="16403"/>
                  </a:lnTo>
                  <a:lnTo>
                    <a:pt x="11538" y="16299"/>
                  </a:lnTo>
                  <a:lnTo>
                    <a:pt x="11892" y="16174"/>
                  </a:lnTo>
                  <a:lnTo>
                    <a:pt x="12245" y="16049"/>
                  </a:lnTo>
                  <a:lnTo>
                    <a:pt x="12578" y="15904"/>
                  </a:lnTo>
                  <a:lnTo>
                    <a:pt x="12931" y="15737"/>
                  </a:lnTo>
                  <a:lnTo>
                    <a:pt x="13243" y="15550"/>
                  </a:lnTo>
                  <a:lnTo>
                    <a:pt x="13576" y="15342"/>
                  </a:lnTo>
                  <a:lnTo>
                    <a:pt x="13867" y="15114"/>
                  </a:lnTo>
                  <a:lnTo>
                    <a:pt x="14179" y="14885"/>
                  </a:lnTo>
                  <a:lnTo>
                    <a:pt x="14470" y="14615"/>
                  </a:lnTo>
                  <a:lnTo>
                    <a:pt x="14740" y="14345"/>
                  </a:lnTo>
                  <a:lnTo>
                    <a:pt x="14740" y="14345"/>
                  </a:lnTo>
                  <a:lnTo>
                    <a:pt x="15010" y="14033"/>
                  </a:lnTo>
                  <a:lnTo>
                    <a:pt x="15260" y="13721"/>
                  </a:lnTo>
                  <a:lnTo>
                    <a:pt x="15488" y="13409"/>
                  </a:lnTo>
                  <a:lnTo>
                    <a:pt x="15696" y="13076"/>
                  </a:lnTo>
                  <a:lnTo>
                    <a:pt x="15883" y="12723"/>
                  </a:lnTo>
                  <a:lnTo>
                    <a:pt x="16049" y="12370"/>
                  </a:lnTo>
                  <a:lnTo>
                    <a:pt x="16216" y="12016"/>
                  </a:lnTo>
                  <a:lnTo>
                    <a:pt x="16341" y="11642"/>
                  </a:lnTo>
                  <a:lnTo>
                    <a:pt x="16444" y="11268"/>
                  </a:lnTo>
                  <a:lnTo>
                    <a:pt x="16548" y="10894"/>
                  </a:lnTo>
                  <a:lnTo>
                    <a:pt x="16611" y="10499"/>
                  </a:lnTo>
                  <a:lnTo>
                    <a:pt x="16673" y="10124"/>
                  </a:lnTo>
                  <a:lnTo>
                    <a:pt x="16694" y="9729"/>
                  </a:lnTo>
                  <a:lnTo>
                    <a:pt x="16715" y="9334"/>
                  </a:lnTo>
                  <a:lnTo>
                    <a:pt x="16715" y="8939"/>
                  </a:lnTo>
                  <a:lnTo>
                    <a:pt x="16694" y="8544"/>
                  </a:lnTo>
                  <a:lnTo>
                    <a:pt x="16652" y="8149"/>
                  </a:lnTo>
                  <a:lnTo>
                    <a:pt x="16590" y="7734"/>
                  </a:lnTo>
                  <a:lnTo>
                    <a:pt x="16507" y="7339"/>
                  </a:lnTo>
                  <a:lnTo>
                    <a:pt x="16403" y="6944"/>
                  </a:lnTo>
                  <a:lnTo>
                    <a:pt x="16278" y="6549"/>
                  </a:lnTo>
                  <a:lnTo>
                    <a:pt x="16153" y="6175"/>
                  </a:lnTo>
                  <a:lnTo>
                    <a:pt x="15987" y="5780"/>
                  </a:lnTo>
                  <a:lnTo>
                    <a:pt x="15821" y="5405"/>
                  </a:lnTo>
                  <a:lnTo>
                    <a:pt x="15613" y="5010"/>
                  </a:lnTo>
                  <a:lnTo>
                    <a:pt x="15405" y="4657"/>
                  </a:lnTo>
                  <a:lnTo>
                    <a:pt x="15176" y="4283"/>
                  </a:lnTo>
                  <a:lnTo>
                    <a:pt x="14927" y="3929"/>
                  </a:lnTo>
                  <a:lnTo>
                    <a:pt x="14657" y="3576"/>
                  </a:lnTo>
                  <a:lnTo>
                    <a:pt x="14386" y="3243"/>
                  </a:lnTo>
                  <a:lnTo>
                    <a:pt x="14075" y="2911"/>
                  </a:lnTo>
                  <a:lnTo>
                    <a:pt x="13763" y="2599"/>
                  </a:lnTo>
                  <a:lnTo>
                    <a:pt x="13763" y="2599"/>
                  </a:lnTo>
                  <a:lnTo>
                    <a:pt x="13409" y="2287"/>
                  </a:lnTo>
                  <a:lnTo>
                    <a:pt x="13056" y="1996"/>
                  </a:lnTo>
                  <a:lnTo>
                    <a:pt x="12682" y="1726"/>
                  </a:lnTo>
                  <a:lnTo>
                    <a:pt x="12308" y="1456"/>
                  </a:lnTo>
                  <a:lnTo>
                    <a:pt x="11913" y="1227"/>
                  </a:lnTo>
                  <a:lnTo>
                    <a:pt x="11538" y="1019"/>
                  </a:lnTo>
                  <a:lnTo>
                    <a:pt x="11143" y="832"/>
                  </a:lnTo>
                  <a:lnTo>
                    <a:pt x="10728" y="645"/>
                  </a:lnTo>
                  <a:lnTo>
                    <a:pt x="10333" y="499"/>
                  </a:lnTo>
                  <a:lnTo>
                    <a:pt x="9917" y="375"/>
                  </a:lnTo>
                  <a:lnTo>
                    <a:pt x="9501" y="250"/>
                  </a:lnTo>
                  <a:lnTo>
                    <a:pt x="9085" y="167"/>
                  </a:lnTo>
                  <a:lnTo>
                    <a:pt x="8670" y="83"/>
                  </a:lnTo>
                  <a:lnTo>
                    <a:pt x="8254" y="42"/>
                  </a:lnTo>
                  <a:lnTo>
                    <a:pt x="7838" y="21"/>
                  </a:lnTo>
                  <a:lnTo>
                    <a:pt x="74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4"/>
            <p:cNvSpPr/>
            <p:nvPr/>
          </p:nvSpPr>
          <p:spPr>
            <a:xfrm>
              <a:off x="6230715" y="2170281"/>
              <a:ext cx="198189" cy="197193"/>
            </a:xfrm>
            <a:custGeom>
              <a:avLst/>
              <a:gdLst/>
              <a:ahLst/>
              <a:cxnLst/>
              <a:rect l="l" t="t" r="r" b="b"/>
              <a:pathLst>
                <a:path w="8358" h="8316" extrusionOk="0">
                  <a:moveTo>
                    <a:pt x="3721" y="0"/>
                  </a:moveTo>
                  <a:lnTo>
                    <a:pt x="3326" y="21"/>
                  </a:lnTo>
                  <a:lnTo>
                    <a:pt x="2952" y="83"/>
                  </a:lnTo>
                  <a:lnTo>
                    <a:pt x="2599" y="166"/>
                  </a:lnTo>
                  <a:lnTo>
                    <a:pt x="2245" y="291"/>
                  </a:lnTo>
                  <a:lnTo>
                    <a:pt x="1892" y="457"/>
                  </a:lnTo>
                  <a:lnTo>
                    <a:pt x="1580" y="644"/>
                  </a:lnTo>
                  <a:lnTo>
                    <a:pt x="1268" y="873"/>
                  </a:lnTo>
                  <a:lnTo>
                    <a:pt x="977" y="1143"/>
                  </a:lnTo>
                  <a:lnTo>
                    <a:pt x="728" y="1455"/>
                  </a:lnTo>
                  <a:lnTo>
                    <a:pt x="499" y="1788"/>
                  </a:lnTo>
                  <a:lnTo>
                    <a:pt x="333" y="2120"/>
                  </a:lnTo>
                  <a:lnTo>
                    <a:pt x="187" y="2495"/>
                  </a:lnTo>
                  <a:lnTo>
                    <a:pt x="83" y="2869"/>
                  </a:lnTo>
                  <a:lnTo>
                    <a:pt x="21" y="3264"/>
                  </a:lnTo>
                  <a:lnTo>
                    <a:pt x="0" y="3659"/>
                  </a:lnTo>
                  <a:lnTo>
                    <a:pt x="21" y="4054"/>
                  </a:lnTo>
                  <a:lnTo>
                    <a:pt x="63" y="4449"/>
                  </a:lnTo>
                  <a:lnTo>
                    <a:pt x="146" y="4844"/>
                  </a:lnTo>
                  <a:lnTo>
                    <a:pt x="291" y="5239"/>
                  </a:lnTo>
                  <a:lnTo>
                    <a:pt x="457" y="5613"/>
                  </a:lnTo>
                  <a:lnTo>
                    <a:pt x="645" y="5987"/>
                  </a:lnTo>
                  <a:lnTo>
                    <a:pt x="894" y="6341"/>
                  </a:lnTo>
                  <a:lnTo>
                    <a:pt x="1164" y="6694"/>
                  </a:lnTo>
                  <a:lnTo>
                    <a:pt x="1476" y="7027"/>
                  </a:lnTo>
                  <a:lnTo>
                    <a:pt x="1830" y="7318"/>
                  </a:lnTo>
                  <a:lnTo>
                    <a:pt x="2204" y="7588"/>
                  </a:lnTo>
                  <a:lnTo>
                    <a:pt x="2599" y="7817"/>
                  </a:lnTo>
                  <a:lnTo>
                    <a:pt x="2994" y="7983"/>
                  </a:lnTo>
                  <a:lnTo>
                    <a:pt x="3389" y="8128"/>
                  </a:lnTo>
                  <a:lnTo>
                    <a:pt x="3804" y="8232"/>
                  </a:lnTo>
                  <a:lnTo>
                    <a:pt x="4220" y="8295"/>
                  </a:lnTo>
                  <a:lnTo>
                    <a:pt x="4636" y="8316"/>
                  </a:lnTo>
                  <a:lnTo>
                    <a:pt x="5031" y="8295"/>
                  </a:lnTo>
                  <a:lnTo>
                    <a:pt x="5405" y="8253"/>
                  </a:lnTo>
                  <a:lnTo>
                    <a:pt x="5759" y="8149"/>
                  </a:lnTo>
                  <a:lnTo>
                    <a:pt x="6112" y="8024"/>
                  </a:lnTo>
                  <a:lnTo>
                    <a:pt x="6465" y="7879"/>
                  </a:lnTo>
                  <a:lnTo>
                    <a:pt x="6777" y="7671"/>
                  </a:lnTo>
                  <a:lnTo>
                    <a:pt x="7089" y="7442"/>
                  </a:lnTo>
                  <a:lnTo>
                    <a:pt x="7359" y="7172"/>
                  </a:lnTo>
                  <a:lnTo>
                    <a:pt x="7630" y="6881"/>
                  </a:lnTo>
                  <a:lnTo>
                    <a:pt x="7837" y="6548"/>
                  </a:lnTo>
                  <a:lnTo>
                    <a:pt x="8025" y="6195"/>
                  </a:lnTo>
                  <a:lnTo>
                    <a:pt x="8170" y="5842"/>
                  </a:lnTo>
                  <a:lnTo>
                    <a:pt x="8274" y="5447"/>
                  </a:lnTo>
                  <a:lnTo>
                    <a:pt x="8336" y="5072"/>
                  </a:lnTo>
                  <a:lnTo>
                    <a:pt x="8357" y="4677"/>
                  </a:lnTo>
                  <a:lnTo>
                    <a:pt x="8336" y="4283"/>
                  </a:lnTo>
                  <a:lnTo>
                    <a:pt x="8295" y="3888"/>
                  </a:lnTo>
                  <a:lnTo>
                    <a:pt x="8191" y="3493"/>
                  </a:lnTo>
                  <a:lnTo>
                    <a:pt x="8066" y="3098"/>
                  </a:lnTo>
                  <a:lnTo>
                    <a:pt x="7900" y="2703"/>
                  </a:lnTo>
                  <a:lnTo>
                    <a:pt x="7713" y="2328"/>
                  </a:lnTo>
                  <a:lnTo>
                    <a:pt x="7463" y="1975"/>
                  </a:lnTo>
                  <a:lnTo>
                    <a:pt x="7193" y="1642"/>
                  </a:lnTo>
                  <a:lnTo>
                    <a:pt x="6881" y="1310"/>
                  </a:lnTo>
                  <a:lnTo>
                    <a:pt x="6528" y="998"/>
                  </a:lnTo>
                  <a:lnTo>
                    <a:pt x="6154" y="748"/>
                  </a:lnTo>
                  <a:lnTo>
                    <a:pt x="5759" y="520"/>
                  </a:lnTo>
                  <a:lnTo>
                    <a:pt x="5364" y="333"/>
                  </a:lnTo>
                  <a:lnTo>
                    <a:pt x="4948" y="187"/>
                  </a:lnTo>
                  <a:lnTo>
                    <a:pt x="4553" y="83"/>
                  </a:lnTo>
                  <a:lnTo>
                    <a:pt x="4137" y="21"/>
                  </a:lnTo>
                  <a:lnTo>
                    <a:pt x="3721" y="0"/>
                  </a:lnTo>
                  <a:close/>
                </a:path>
              </a:pathLst>
            </a:custGeom>
            <a:solidFill>
              <a:srgbClr val="7D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4"/>
            <p:cNvSpPr/>
            <p:nvPr/>
          </p:nvSpPr>
          <p:spPr>
            <a:xfrm>
              <a:off x="6230715" y="2170281"/>
              <a:ext cx="198189" cy="197193"/>
            </a:xfrm>
            <a:custGeom>
              <a:avLst/>
              <a:gdLst/>
              <a:ahLst/>
              <a:cxnLst/>
              <a:rect l="l" t="t" r="r" b="b"/>
              <a:pathLst>
                <a:path w="8358" h="8316" fill="none" extrusionOk="0">
                  <a:moveTo>
                    <a:pt x="3721" y="0"/>
                  </a:moveTo>
                  <a:lnTo>
                    <a:pt x="3721" y="0"/>
                  </a:lnTo>
                  <a:lnTo>
                    <a:pt x="3326" y="21"/>
                  </a:lnTo>
                  <a:lnTo>
                    <a:pt x="2952" y="83"/>
                  </a:lnTo>
                  <a:lnTo>
                    <a:pt x="2599" y="166"/>
                  </a:lnTo>
                  <a:lnTo>
                    <a:pt x="2245" y="291"/>
                  </a:lnTo>
                  <a:lnTo>
                    <a:pt x="1892" y="457"/>
                  </a:lnTo>
                  <a:lnTo>
                    <a:pt x="1580" y="644"/>
                  </a:lnTo>
                  <a:lnTo>
                    <a:pt x="1268" y="873"/>
                  </a:lnTo>
                  <a:lnTo>
                    <a:pt x="977" y="1143"/>
                  </a:lnTo>
                  <a:lnTo>
                    <a:pt x="977" y="1143"/>
                  </a:lnTo>
                  <a:lnTo>
                    <a:pt x="728" y="1455"/>
                  </a:lnTo>
                  <a:lnTo>
                    <a:pt x="499" y="1788"/>
                  </a:lnTo>
                  <a:lnTo>
                    <a:pt x="333" y="2120"/>
                  </a:lnTo>
                  <a:lnTo>
                    <a:pt x="187" y="2495"/>
                  </a:lnTo>
                  <a:lnTo>
                    <a:pt x="83" y="2869"/>
                  </a:lnTo>
                  <a:lnTo>
                    <a:pt x="21" y="3264"/>
                  </a:lnTo>
                  <a:lnTo>
                    <a:pt x="0" y="3659"/>
                  </a:lnTo>
                  <a:lnTo>
                    <a:pt x="21" y="4054"/>
                  </a:lnTo>
                  <a:lnTo>
                    <a:pt x="63" y="4449"/>
                  </a:lnTo>
                  <a:lnTo>
                    <a:pt x="146" y="4844"/>
                  </a:lnTo>
                  <a:lnTo>
                    <a:pt x="291" y="5239"/>
                  </a:lnTo>
                  <a:lnTo>
                    <a:pt x="457" y="5613"/>
                  </a:lnTo>
                  <a:lnTo>
                    <a:pt x="645" y="5987"/>
                  </a:lnTo>
                  <a:lnTo>
                    <a:pt x="894" y="6341"/>
                  </a:lnTo>
                  <a:lnTo>
                    <a:pt x="1164" y="6694"/>
                  </a:lnTo>
                  <a:lnTo>
                    <a:pt x="1476" y="7027"/>
                  </a:lnTo>
                  <a:lnTo>
                    <a:pt x="1476" y="7027"/>
                  </a:lnTo>
                  <a:lnTo>
                    <a:pt x="1830" y="7318"/>
                  </a:lnTo>
                  <a:lnTo>
                    <a:pt x="2204" y="7588"/>
                  </a:lnTo>
                  <a:lnTo>
                    <a:pt x="2599" y="7817"/>
                  </a:lnTo>
                  <a:lnTo>
                    <a:pt x="2994" y="7983"/>
                  </a:lnTo>
                  <a:lnTo>
                    <a:pt x="3389" y="8128"/>
                  </a:lnTo>
                  <a:lnTo>
                    <a:pt x="3804" y="8232"/>
                  </a:lnTo>
                  <a:lnTo>
                    <a:pt x="4220" y="8295"/>
                  </a:lnTo>
                  <a:lnTo>
                    <a:pt x="4636" y="8316"/>
                  </a:lnTo>
                  <a:lnTo>
                    <a:pt x="4636" y="8316"/>
                  </a:lnTo>
                  <a:lnTo>
                    <a:pt x="5031" y="8295"/>
                  </a:lnTo>
                  <a:lnTo>
                    <a:pt x="5405" y="8253"/>
                  </a:lnTo>
                  <a:lnTo>
                    <a:pt x="5759" y="8149"/>
                  </a:lnTo>
                  <a:lnTo>
                    <a:pt x="6112" y="8024"/>
                  </a:lnTo>
                  <a:lnTo>
                    <a:pt x="6465" y="7879"/>
                  </a:lnTo>
                  <a:lnTo>
                    <a:pt x="6777" y="7671"/>
                  </a:lnTo>
                  <a:lnTo>
                    <a:pt x="7089" y="7442"/>
                  </a:lnTo>
                  <a:lnTo>
                    <a:pt x="7359" y="7172"/>
                  </a:lnTo>
                  <a:lnTo>
                    <a:pt x="7359" y="7172"/>
                  </a:lnTo>
                  <a:lnTo>
                    <a:pt x="7630" y="6881"/>
                  </a:lnTo>
                  <a:lnTo>
                    <a:pt x="7837" y="6548"/>
                  </a:lnTo>
                  <a:lnTo>
                    <a:pt x="8025" y="6195"/>
                  </a:lnTo>
                  <a:lnTo>
                    <a:pt x="8170" y="5842"/>
                  </a:lnTo>
                  <a:lnTo>
                    <a:pt x="8274" y="5447"/>
                  </a:lnTo>
                  <a:lnTo>
                    <a:pt x="8336" y="5072"/>
                  </a:lnTo>
                  <a:lnTo>
                    <a:pt x="8357" y="4677"/>
                  </a:lnTo>
                  <a:lnTo>
                    <a:pt x="8336" y="4283"/>
                  </a:lnTo>
                  <a:lnTo>
                    <a:pt x="8295" y="3888"/>
                  </a:lnTo>
                  <a:lnTo>
                    <a:pt x="8191" y="3493"/>
                  </a:lnTo>
                  <a:lnTo>
                    <a:pt x="8066" y="3098"/>
                  </a:lnTo>
                  <a:lnTo>
                    <a:pt x="7900" y="2703"/>
                  </a:lnTo>
                  <a:lnTo>
                    <a:pt x="7713" y="2328"/>
                  </a:lnTo>
                  <a:lnTo>
                    <a:pt x="7463" y="1975"/>
                  </a:lnTo>
                  <a:lnTo>
                    <a:pt x="7193" y="1642"/>
                  </a:lnTo>
                  <a:lnTo>
                    <a:pt x="6881" y="1310"/>
                  </a:lnTo>
                  <a:lnTo>
                    <a:pt x="6881" y="1310"/>
                  </a:lnTo>
                  <a:lnTo>
                    <a:pt x="6528" y="998"/>
                  </a:lnTo>
                  <a:lnTo>
                    <a:pt x="6154" y="748"/>
                  </a:lnTo>
                  <a:lnTo>
                    <a:pt x="5759" y="520"/>
                  </a:lnTo>
                  <a:lnTo>
                    <a:pt x="5364" y="333"/>
                  </a:lnTo>
                  <a:lnTo>
                    <a:pt x="4948" y="187"/>
                  </a:lnTo>
                  <a:lnTo>
                    <a:pt x="4553" y="83"/>
                  </a:lnTo>
                  <a:lnTo>
                    <a:pt x="4137" y="21"/>
                  </a:lnTo>
                  <a:lnTo>
                    <a:pt x="37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4"/>
            <p:cNvSpPr/>
            <p:nvPr/>
          </p:nvSpPr>
          <p:spPr>
            <a:xfrm>
              <a:off x="5805798" y="2760802"/>
              <a:ext cx="739451" cy="402781"/>
            </a:xfrm>
            <a:custGeom>
              <a:avLst/>
              <a:gdLst/>
              <a:ahLst/>
              <a:cxnLst/>
              <a:rect l="l" t="t" r="r" b="b"/>
              <a:pathLst>
                <a:path w="31184" h="16986" extrusionOk="0">
                  <a:moveTo>
                    <a:pt x="11060" y="1"/>
                  </a:moveTo>
                  <a:lnTo>
                    <a:pt x="10748" y="22"/>
                  </a:lnTo>
                  <a:lnTo>
                    <a:pt x="10415" y="42"/>
                  </a:lnTo>
                  <a:lnTo>
                    <a:pt x="10104" y="63"/>
                  </a:lnTo>
                  <a:lnTo>
                    <a:pt x="9792" y="126"/>
                  </a:lnTo>
                  <a:lnTo>
                    <a:pt x="9480" y="188"/>
                  </a:lnTo>
                  <a:lnTo>
                    <a:pt x="9189" y="271"/>
                  </a:lnTo>
                  <a:lnTo>
                    <a:pt x="8877" y="354"/>
                  </a:lnTo>
                  <a:lnTo>
                    <a:pt x="8607" y="479"/>
                  </a:lnTo>
                  <a:lnTo>
                    <a:pt x="8316" y="604"/>
                  </a:lnTo>
                  <a:lnTo>
                    <a:pt x="8046" y="728"/>
                  </a:lnTo>
                  <a:lnTo>
                    <a:pt x="7775" y="874"/>
                  </a:lnTo>
                  <a:lnTo>
                    <a:pt x="7505" y="1040"/>
                  </a:lnTo>
                  <a:lnTo>
                    <a:pt x="7256" y="1207"/>
                  </a:lnTo>
                  <a:lnTo>
                    <a:pt x="7027" y="1394"/>
                  </a:lnTo>
                  <a:lnTo>
                    <a:pt x="6798" y="1581"/>
                  </a:lnTo>
                  <a:lnTo>
                    <a:pt x="6570" y="1789"/>
                  </a:lnTo>
                  <a:lnTo>
                    <a:pt x="6362" y="2017"/>
                  </a:lnTo>
                  <a:lnTo>
                    <a:pt x="6154" y="2246"/>
                  </a:lnTo>
                  <a:lnTo>
                    <a:pt x="5967" y="2475"/>
                  </a:lnTo>
                  <a:lnTo>
                    <a:pt x="5780" y="2724"/>
                  </a:lnTo>
                  <a:lnTo>
                    <a:pt x="5613" y="2974"/>
                  </a:lnTo>
                  <a:lnTo>
                    <a:pt x="5468" y="3244"/>
                  </a:lnTo>
                  <a:lnTo>
                    <a:pt x="5322" y="3514"/>
                  </a:lnTo>
                  <a:lnTo>
                    <a:pt x="5177" y="3784"/>
                  </a:lnTo>
                  <a:lnTo>
                    <a:pt x="5073" y="4075"/>
                  </a:lnTo>
                  <a:lnTo>
                    <a:pt x="4969" y="4367"/>
                  </a:lnTo>
                  <a:lnTo>
                    <a:pt x="4865" y="4658"/>
                  </a:lnTo>
                  <a:lnTo>
                    <a:pt x="4802" y="4969"/>
                  </a:lnTo>
                  <a:lnTo>
                    <a:pt x="4740" y="5281"/>
                  </a:lnTo>
                  <a:lnTo>
                    <a:pt x="4699" y="5593"/>
                  </a:lnTo>
                  <a:lnTo>
                    <a:pt x="4657" y="5905"/>
                  </a:lnTo>
                  <a:lnTo>
                    <a:pt x="4657" y="6238"/>
                  </a:lnTo>
                  <a:lnTo>
                    <a:pt x="4657" y="6258"/>
                  </a:lnTo>
                  <a:lnTo>
                    <a:pt x="4408" y="6279"/>
                  </a:lnTo>
                  <a:lnTo>
                    <a:pt x="4158" y="6321"/>
                  </a:lnTo>
                  <a:lnTo>
                    <a:pt x="3909" y="6362"/>
                  </a:lnTo>
                  <a:lnTo>
                    <a:pt x="3659" y="6425"/>
                  </a:lnTo>
                  <a:lnTo>
                    <a:pt x="3202" y="6570"/>
                  </a:lnTo>
                  <a:lnTo>
                    <a:pt x="2744" y="6757"/>
                  </a:lnTo>
                  <a:lnTo>
                    <a:pt x="2329" y="7007"/>
                  </a:lnTo>
                  <a:lnTo>
                    <a:pt x="1954" y="7277"/>
                  </a:lnTo>
                  <a:lnTo>
                    <a:pt x="1580" y="7568"/>
                  </a:lnTo>
                  <a:lnTo>
                    <a:pt x="1248" y="7921"/>
                  </a:lnTo>
                  <a:lnTo>
                    <a:pt x="957" y="8275"/>
                  </a:lnTo>
                  <a:lnTo>
                    <a:pt x="686" y="8670"/>
                  </a:lnTo>
                  <a:lnTo>
                    <a:pt x="478" y="9106"/>
                  </a:lnTo>
                  <a:lnTo>
                    <a:pt x="291" y="9543"/>
                  </a:lnTo>
                  <a:lnTo>
                    <a:pt x="146" y="10000"/>
                  </a:lnTo>
                  <a:lnTo>
                    <a:pt x="63" y="10478"/>
                  </a:lnTo>
                  <a:lnTo>
                    <a:pt x="21" y="10728"/>
                  </a:lnTo>
                  <a:lnTo>
                    <a:pt x="0" y="10977"/>
                  </a:lnTo>
                  <a:lnTo>
                    <a:pt x="0" y="11227"/>
                  </a:lnTo>
                  <a:lnTo>
                    <a:pt x="21" y="11476"/>
                  </a:lnTo>
                  <a:lnTo>
                    <a:pt x="21" y="11601"/>
                  </a:lnTo>
                  <a:lnTo>
                    <a:pt x="42" y="11892"/>
                  </a:lnTo>
                  <a:lnTo>
                    <a:pt x="83" y="12162"/>
                  </a:lnTo>
                  <a:lnTo>
                    <a:pt x="146" y="12433"/>
                  </a:lnTo>
                  <a:lnTo>
                    <a:pt x="208" y="12703"/>
                  </a:lnTo>
                  <a:lnTo>
                    <a:pt x="291" y="12952"/>
                  </a:lnTo>
                  <a:lnTo>
                    <a:pt x="374" y="13223"/>
                  </a:lnTo>
                  <a:lnTo>
                    <a:pt x="478" y="13472"/>
                  </a:lnTo>
                  <a:lnTo>
                    <a:pt x="603" y="13701"/>
                  </a:lnTo>
                  <a:lnTo>
                    <a:pt x="853" y="14179"/>
                  </a:lnTo>
                  <a:lnTo>
                    <a:pt x="1144" y="14615"/>
                  </a:lnTo>
                  <a:lnTo>
                    <a:pt x="1476" y="15031"/>
                  </a:lnTo>
                  <a:lnTo>
                    <a:pt x="1850" y="15405"/>
                  </a:lnTo>
                  <a:lnTo>
                    <a:pt x="2245" y="15738"/>
                  </a:lnTo>
                  <a:lnTo>
                    <a:pt x="2682" y="16050"/>
                  </a:lnTo>
                  <a:lnTo>
                    <a:pt x="3139" y="16320"/>
                  </a:lnTo>
                  <a:lnTo>
                    <a:pt x="3618" y="16549"/>
                  </a:lnTo>
                  <a:lnTo>
                    <a:pt x="3867" y="16632"/>
                  </a:lnTo>
                  <a:lnTo>
                    <a:pt x="4116" y="16715"/>
                  </a:lnTo>
                  <a:lnTo>
                    <a:pt x="4387" y="16798"/>
                  </a:lnTo>
                  <a:lnTo>
                    <a:pt x="4657" y="16861"/>
                  </a:lnTo>
                  <a:lnTo>
                    <a:pt x="4927" y="16902"/>
                  </a:lnTo>
                  <a:lnTo>
                    <a:pt x="5197" y="16944"/>
                  </a:lnTo>
                  <a:lnTo>
                    <a:pt x="5468" y="16964"/>
                  </a:lnTo>
                  <a:lnTo>
                    <a:pt x="5759" y="16985"/>
                  </a:lnTo>
                  <a:lnTo>
                    <a:pt x="26755" y="16985"/>
                  </a:lnTo>
                  <a:lnTo>
                    <a:pt x="27192" y="16964"/>
                  </a:lnTo>
                  <a:lnTo>
                    <a:pt x="27628" y="16902"/>
                  </a:lnTo>
                  <a:lnTo>
                    <a:pt x="28044" y="16798"/>
                  </a:lnTo>
                  <a:lnTo>
                    <a:pt x="28460" y="16653"/>
                  </a:lnTo>
                  <a:lnTo>
                    <a:pt x="28834" y="16466"/>
                  </a:lnTo>
                  <a:lnTo>
                    <a:pt x="29208" y="16258"/>
                  </a:lnTo>
                  <a:lnTo>
                    <a:pt x="29541" y="16008"/>
                  </a:lnTo>
                  <a:lnTo>
                    <a:pt x="29853" y="15738"/>
                  </a:lnTo>
                  <a:lnTo>
                    <a:pt x="30144" y="15426"/>
                  </a:lnTo>
                  <a:lnTo>
                    <a:pt x="30393" y="15093"/>
                  </a:lnTo>
                  <a:lnTo>
                    <a:pt x="30622" y="14740"/>
                  </a:lnTo>
                  <a:lnTo>
                    <a:pt x="30809" y="14345"/>
                  </a:lnTo>
                  <a:lnTo>
                    <a:pt x="30955" y="13950"/>
                  </a:lnTo>
                  <a:lnTo>
                    <a:pt x="31079" y="13534"/>
                  </a:lnTo>
                  <a:lnTo>
                    <a:pt x="31142" y="13098"/>
                  </a:lnTo>
                  <a:lnTo>
                    <a:pt x="31183" y="12661"/>
                  </a:lnTo>
                  <a:lnTo>
                    <a:pt x="31163" y="12245"/>
                  </a:lnTo>
                  <a:lnTo>
                    <a:pt x="31100" y="11747"/>
                  </a:lnTo>
                  <a:lnTo>
                    <a:pt x="30996" y="11268"/>
                  </a:lnTo>
                  <a:lnTo>
                    <a:pt x="30830" y="10832"/>
                  </a:lnTo>
                  <a:lnTo>
                    <a:pt x="30643" y="10395"/>
                  </a:lnTo>
                  <a:lnTo>
                    <a:pt x="30414" y="9979"/>
                  </a:lnTo>
                  <a:lnTo>
                    <a:pt x="30165" y="9584"/>
                  </a:lnTo>
                  <a:lnTo>
                    <a:pt x="29874" y="9231"/>
                  </a:lnTo>
                  <a:lnTo>
                    <a:pt x="29541" y="8898"/>
                  </a:lnTo>
                  <a:lnTo>
                    <a:pt x="29188" y="8587"/>
                  </a:lnTo>
                  <a:lnTo>
                    <a:pt x="28813" y="8316"/>
                  </a:lnTo>
                  <a:lnTo>
                    <a:pt x="28398" y="8088"/>
                  </a:lnTo>
                  <a:lnTo>
                    <a:pt x="27982" y="7901"/>
                  </a:lnTo>
                  <a:lnTo>
                    <a:pt x="27525" y="7734"/>
                  </a:lnTo>
                  <a:lnTo>
                    <a:pt x="27067" y="7610"/>
                  </a:lnTo>
                  <a:lnTo>
                    <a:pt x="26589" y="7547"/>
                  </a:lnTo>
                  <a:lnTo>
                    <a:pt x="26111" y="7506"/>
                  </a:lnTo>
                  <a:lnTo>
                    <a:pt x="25861" y="7506"/>
                  </a:lnTo>
                  <a:lnTo>
                    <a:pt x="25612" y="7069"/>
                  </a:lnTo>
                  <a:lnTo>
                    <a:pt x="25342" y="6653"/>
                  </a:lnTo>
                  <a:lnTo>
                    <a:pt x="25051" y="6258"/>
                  </a:lnTo>
                  <a:lnTo>
                    <a:pt x="24739" y="5905"/>
                  </a:lnTo>
                  <a:lnTo>
                    <a:pt x="24385" y="5551"/>
                  </a:lnTo>
                  <a:lnTo>
                    <a:pt x="24011" y="5240"/>
                  </a:lnTo>
                  <a:lnTo>
                    <a:pt x="23637" y="4928"/>
                  </a:lnTo>
                  <a:lnTo>
                    <a:pt x="23221" y="4678"/>
                  </a:lnTo>
                  <a:lnTo>
                    <a:pt x="22805" y="4429"/>
                  </a:lnTo>
                  <a:lnTo>
                    <a:pt x="22369" y="4221"/>
                  </a:lnTo>
                  <a:lnTo>
                    <a:pt x="21932" y="4034"/>
                  </a:lnTo>
                  <a:lnTo>
                    <a:pt x="21454" y="3888"/>
                  </a:lnTo>
                  <a:lnTo>
                    <a:pt x="20976" y="3764"/>
                  </a:lnTo>
                  <a:lnTo>
                    <a:pt x="20498" y="3660"/>
                  </a:lnTo>
                  <a:lnTo>
                    <a:pt x="19999" y="3618"/>
                  </a:lnTo>
                  <a:lnTo>
                    <a:pt x="19500" y="3577"/>
                  </a:lnTo>
                  <a:lnTo>
                    <a:pt x="19001" y="3597"/>
                  </a:lnTo>
                  <a:lnTo>
                    <a:pt x="18502" y="3660"/>
                  </a:lnTo>
                  <a:lnTo>
                    <a:pt x="18003" y="3764"/>
                  </a:lnTo>
                  <a:lnTo>
                    <a:pt x="17525" y="3888"/>
                  </a:lnTo>
                  <a:lnTo>
                    <a:pt x="17255" y="3452"/>
                  </a:lnTo>
                  <a:lnTo>
                    <a:pt x="16985" y="3057"/>
                  </a:lnTo>
                  <a:lnTo>
                    <a:pt x="16673" y="2662"/>
                  </a:lnTo>
                  <a:lnTo>
                    <a:pt x="16340" y="2288"/>
                  </a:lnTo>
                  <a:lnTo>
                    <a:pt x="15987" y="1955"/>
                  </a:lnTo>
                  <a:lnTo>
                    <a:pt x="15613" y="1643"/>
                  </a:lnTo>
                  <a:lnTo>
                    <a:pt x="15238" y="1352"/>
                  </a:lnTo>
                  <a:lnTo>
                    <a:pt x="14823" y="1082"/>
                  </a:lnTo>
                  <a:lnTo>
                    <a:pt x="14386" y="832"/>
                  </a:lnTo>
                  <a:lnTo>
                    <a:pt x="13950" y="625"/>
                  </a:lnTo>
                  <a:lnTo>
                    <a:pt x="13492" y="458"/>
                  </a:lnTo>
                  <a:lnTo>
                    <a:pt x="13035" y="292"/>
                  </a:lnTo>
                  <a:lnTo>
                    <a:pt x="12557" y="188"/>
                  </a:lnTo>
                  <a:lnTo>
                    <a:pt x="12058" y="84"/>
                  </a:lnTo>
                  <a:lnTo>
                    <a:pt x="11559" y="42"/>
                  </a:lnTo>
                  <a:lnTo>
                    <a:pt x="11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4"/>
            <p:cNvSpPr/>
            <p:nvPr/>
          </p:nvSpPr>
          <p:spPr>
            <a:xfrm>
              <a:off x="6259288" y="1584171"/>
              <a:ext cx="576285" cy="313052"/>
            </a:xfrm>
            <a:custGeom>
              <a:avLst/>
              <a:gdLst/>
              <a:ahLst/>
              <a:cxnLst/>
              <a:rect l="l" t="t" r="r" b="b"/>
              <a:pathLst>
                <a:path w="24303" h="13202" extrusionOk="0">
                  <a:moveTo>
                    <a:pt x="8129" y="0"/>
                  </a:moveTo>
                  <a:lnTo>
                    <a:pt x="7880" y="42"/>
                  </a:lnTo>
                  <a:lnTo>
                    <a:pt x="7630" y="83"/>
                  </a:lnTo>
                  <a:lnTo>
                    <a:pt x="7152" y="187"/>
                  </a:lnTo>
                  <a:lnTo>
                    <a:pt x="6716" y="354"/>
                  </a:lnTo>
                  <a:lnTo>
                    <a:pt x="6279" y="541"/>
                  </a:lnTo>
                  <a:lnTo>
                    <a:pt x="5863" y="790"/>
                  </a:lnTo>
                  <a:lnTo>
                    <a:pt x="5489" y="1061"/>
                  </a:lnTo>
                  <a:lnTo>
                    <a:pt x="5136" y="1372"/>
                  </a:lnTo>
                  <a:lnTo>
                    <a:pt x="4803" y="1726"/>
                  </a:lnTo>
                  <a:lnTo>
                    <a:pt x="4512" y="2100"/>
                  </a:lnTo>
                  <a:lnTo>
                    <a:pt x="4263" y="2495"/>
                  </a:lnTo>
                  <a:lnTo>
                    <a:pt x="4055" y="2931"/>
                  </a:lnTo>
                  <a:lnTo>
                    <a:pt x="3868" y="3389"/>
                  </a:lnTo>
                  <a:lnTo>
                    <a:pt x="3743" y="3846"/>
                  </a:lnTo>
                  <a:lnTo>
                    <a:pt x="3701" y="4096"/>
                  </a:lnTo>
                  <a:lnTo>
                    <a:pt x="3660" y="4345"/>
                  </a:lnTo>
                  <a:lnTo>
                    <a:pt x="3639" y="4595"/>
                  </a:lnTo>
                  <a:lnTo>
                    <a:pt x="3639" y="4844"/>
                  </a:lnTo>
                  <a:lnTo>
                    <a:pt x="3244" y="4886"/>
                  </a:lnTo>
                  <a:lnTo>
                    <a:pt x="2849" y="4969"/>
                  </a:lnTo>
                  <a:lnTo>
                    <a:pt x="2496" y="5073"/>
                  </a:lnTo>
                  <a:lnTo>
                    <a:pt x="2142" y="5239"/>
                  </a:lnTo>
                  <a:lnTo>
                    <a:pt x="1830" y="5405"/>
                  </a:lnTo>
                  <a:lnTo>
                    <a:pt x="1518" y="5634"/>
                  </a:lnTo>
                  <a:lnTo>
                    <a:pt x="1227" y="5863"/>
                  </a:lnTo>
                  <a:lnTo>
                    <a:pt x="978" y="6133"/>
                  </a:lnTo>
                  <a:lnTo>
                    <a:pt x="749" y="6424"/>
                  </a:lnTo>
                  <a:lnTo>
                    <a:pt x="541" y="6736"/>
                  </a:lnTo>
                  <a:lnTo>
                    <a:pt x="375" y="7048"/>
                  </a:lnTo>
                  <a:lnTo>
                    <a:pt x="230" y="7401"/>
                  </a:lnTo>
                  <a:lnTo>
                    <a:pt x="126" y="7754"/>
                  </a:lnTo>
                  <a:lnTo>
                    <a:pt x="42" y="8129"/>
                  </a:lnTo>
                  <a:lnTo>
                    <a:pt x="1" y="8524"/>
                  </a:lnTo>
                  <a:lnTo>
                    <a:pt x="22" y="8919"/>
                  </a:lnTo>
                  <a:lnTo>
                    <a:pt x="22" y="9002"/>
                  </a:lnTo>
                  <a:lnTo>
                    <a:pt x="63" y="9438"/>
                  </a:lnTo>
                  <a:lnTo>
                    <a:pt x="167" y="9854"/>
                  </a:lnTo>
                  <a:lnTo>
                    <a:pt x="292" y="10270"/>
                  </a:lnTo>
                  <a:lnTo>
                    <a:pt x="458" y="10644"/>
                  </a:lnTo>
                  <a:lnTo>
                    <a:pt x="666" y="11018"/>
                  </a:lnTo>
                  <a:lnTo>
                    <a:pt x="895" y="11351"/>
                  </a:lnTo>
                  <a:lnTo>
                    <a:pt x="1165" y="11663"/>
                  </a:lnTo>
                  <a:lnTo>
                    <a:pt x="1435" y="11975"/>
                  </a:lnTo>
                  <a:lnTo>
                    <a:pt x="1747" y="12224"/>
                  </a:lnTo>
                  <a:lnTo>
                    <a:pt x="2101" y="12474"/>
                  </a:lnTo>
                  <a:lnTo>
                    <a:pt x="2454" y="12681"/>
                  </a:lnTo>
                  <a:lnTo>
                    <a:pt x="2828" y="12848"/>
                  </a:lnTo>
                  <a:lnTo>
                    <a:pt x="3223" y="12993"/>
                  </a:lnTo>
                  <a:lnTo>
                    <a:pt x="3618" y="13097"/>
                  </a:lnTo>
                  <a:lnTo>
                    <a:pt x="4055" y="13160"/>
                  </a:lnTo>
                  <a:lnTo>
                    <a:pt x="4491" y="13201"/>
                  </a:lnTo>
                  <a:lnTo>
                    <a:pt x="20852" y="13201"/>
                  </a:lnTo>
                  <a:lnTo>
                    <a:pt x="21205" y="13180"/>
                  </a:lnTo>
                  <a:lnTo>
                    <a:pt x="21538" y="13139"/>
                  </a:lnTo>
                  <a:lnTo>
                    <a:pt x="21871" y="13056"/>
                  </a:lnTo>
                  <a:lnTo>
                    <a:pt x="22182" y="12952"/>
                  </a:lnTo>
                  <a:lnTo>
                    <a:pt x="22473" y="12806"/>
                  </a:lnTo>
                  <a:lnTo>
                    <a:pt x="22764" y="12640"/>
                  </a:lnTo>
                  <a:lnTo>
                    <a:pt x="23035" y="12453"/>
                  </a:lnTo>
                  <a:lnTo>
                    <a:pt x="23284" y="12224"/>
                  </a:lnTo>
                  <a:lnTo>
                    <a:pt x="23492" y="11995"/>
                  </a:lnTo>
                  <a:lnTo>
                    <a:pt x="23700" y="11725"/>
                  </a:lnTo>
                  <a:lnTo>
                    <a:pt x="23866" y="11455"/>
                  </a:lnTo>
                  <a:lnTo>
                    <a:pt x="24012" y="11164"/>
                  </a:lnTo>
                  <a:lnTo>
                    <a:pt x="24137" y="10852"/>
                  </a:lnTo>
                  <a:lnTo>
                    <a:pt x="24220" y="10519"/>
                  </a:lnTo>
                  <a:lnTo>
                    <a:pt x="24282" y="10187"/>
                  </a:lnTo>
                  <a:lnTo>
                    <a:pt x="24303" y="9833"/>
                  </a:lnTo>
                  <a:lnTo>
                    <a:pt x="24303" y="9501"/>
                  </a:lnTo>
                  <a:lnTo>
                    <a:pt x="24240" y="9127"/>
                  </a:lnTo>
                  <a:lnTo>
                    <a:pt x="24157" y="8752"/>
                  </a:lnTo>
                  <a:lnTo>
                    <a:pt x="24033" y="8399"/>
                  </a:lnTo>
                  <a:lnTo>
                    <a:pt x="23887" y="8066"/>
                  </a:lnTo>
                  <a:lnTo>
                    <a:pt x="23721" y="7734"/>
                  </a:lnTo>
                  <a:lnTo>
                    <a:pt x="23513" y="7443"/>
                  </a:lnTo>
                  <a:lnTo>
                    <a:pt x="23284" y="7172"/>
                  </a:lnTo>
                  <a:lnTo>
                    <a:pt x="23035" y="6902"/>
                  </a:lnTo>
                  <a:lnTo>
                    <a:pt x="22744" y="6673"/>
                  </a:lnTo>
                  <a:lnTo>
                    <a:pt x="22453" y="6466"/>
                  </a:lnTo>
                  <a:lnTo>
                    <a:pt x="22141" y="6278"/>
                  </a:lnTo>
                  <a:lnTo>
                    <a:pt x="21808" y="6133"/>
                  </a:lnTo>
                  <a:lnTo>
                    <a:pt x="21455" y="6008"/>
                  </a:lnTo>
                  <a:lnTo>
                    <a:pt x="21101" y="5904"/>
                  </a:lnTo>
                  <a:lnTo>
                    <a:pt x="20727" y="5863"/>
                  </a:lnTo>
                  <a:lnTo>
                    <a:pt x="20353" y="5842"/>
                  </a:lnTo>
                  <a:lnTo>
                    <a:pt x="20166" y="5842"/>
                  </a:lnTo>
                  <a:lnTo>
                    <a:pt x="19979" y="5489"/>
                  </a:lnTo>
                  <a:lnTo>
                    <a:pt x="19771" y="5177"/>
                  </a:lnTo>
                  <a:lnTo>
                    <a:pt x="19542" y="4865"/>
                  </a:lnTo>
                  <a:lnTo>
                    <a:pt x="19272" y="4574"/>
                  </a:lnTo>
                  <a:lnTo>
                    <a:pt x="19023" y="4304"/>
                  </a:lnTo>
                  <a:lnTo>
                    <a:pt x="18731" y="4054"/>
                  </a:lnTo>
                  <a:lnTo>
                    <a:pt x="18420" y="3825"/>
                  </a:lnTo>
                  <a:lnTo>
                    <a:pt x="18108" y="3618"/>
                  </a:lnTo>
                  <a:lnTo>
                    <a:pt x="17775" y="3430"/>
                  </a:lnTo>
                  <a:lnTo>
                    <a:pt x="17443" y="3264"/>
                  </a:lnTo>
                  <a:lnTo>
                    <a:pt x="17089" y="3119"/>
                  </a:lnTo>
                  <a:lnTo>
                    <a:pt x="16736" y="3015"/>
                  </a:lnTo>
                  <a:lnTo>
                    <a:pt x="16362" y="2911"/>
                  </a:lnTo>
                  <a:lnTo>
                    <a:pt x="15987" y="2848"/>
                  </a:lnTo>
                  <a:lnTo>
                    <a:pt x="15592" y="2786"/>
                  </a:lnTo>
                  <a:lnTo>
                    <a:pt x="14823" y="2786"/>
                  </a:lnTo>
                  <a:lnTo>
                    <a:pt x="14428" y="2828"/>
                  </a:lnTo>
                  <a:lnTo>
                    <a:pt x="14033" y="2911"/>
                  </a:lnTo>
                  <a:lnTo>
                    <a:pt x="13659" y="3015"/>
                  </a:lnTo>
                  <a:lnTo>
                    <a:pt x="13451" y="2682"/>
                  </a:lnTo>
                  <a:lnTo>
                    <a:pt x="13243" y="2349"/>
                  </a:lnTo>
                  <a:lnTo>
                    <a:pt x="12994" y="2058"/>
                  </a:lnTo>
                  <a:lnTo>
                    <a:pt x="12744" y="1767"/>
                  </a:lnTo>
                  <a:lnTo>
                    <a:pt x="12474" y="1497"/>
                  </a:lnTo>
                  <a:lnTo>
                    <a:pt x="12183" y="1248"/>
                  </a:lnTo>
                  <a:lnTo>
                    <a:pt x="11871" y="1019"/>
                  </a:lnTo>
                  <a:lnTo>
                    <a:pt x="11559" y="832"/>
                  </a:lnTo>
                  <a:lnTo>
                    <a:pt x="11227" y="645"/>
                  </a:lnTo>
                  <a:lnTo>
                    <a:pt x="10873" y="478"/>
                  </a:lnTo>
                  <a:lnTo>
                    <a:pt x="10520" y="333"/>
                  </a:lnTo>
                  <a:lnTo>
                    <a:pt x="10167" y="208"/>
                  </a:lnTo>
                  <a:lnTo>
                    <a:pt x="9792" y="125"/>
                  </a:lnTo>
                  <a:lnTo>
                    <a:pt x="9397" y="63"/>
                  </a:lnTo>
                  <a:lnTo>
                    <a:pt x="90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p:nvPr/>
          </p:nvSpPr>
          <p:spPr>
            <a:xfrm>
              <a:off x="6259288" y="1584171"/>
              <a:ext cx="576285" cy="313052"/>
            </a:xfrm>
            <a:custGeom>
              <a:avLst/>
              <a:gdLst/>
              <a:ahLst/>
              <a:cxnLst/>
              <a:rect l="l" t="t" r="r" b="b"/>
              <a:pathLst>
                <a:path w="24303" h="13202" fill="none" extrusionOk="0">
                  <a:moveTo>
                    <a:pt x="20353" y="5842"/>
                  </a:moveTo>
                  <a:lnTo>
                    <a:pt x="20166" y="5842"/>
                  </a:lnTo>
                  <a:lnTo>
                    <a:pt x="20166" y="5842"/>
                  </a:lnTo>
                  <a:lnTo>
                    <a:pt x="19979" y="5489"/>
                  </a:lnTo>
                  <a:lnTo>
                    <a:pt x="19771" y="5177"/>
                  </a:lnTo>
                  <a:lnTo>
                    <a:pt x="19542" y="4865"/>
                  </a:lnTo>
                  <a:lnTo>
                    <a:pt x="19272" y="4574"/>
                  </a:lnTo>
                  <a:lnTo>
                    <a:pt x="19023" y="4304"/>
                  </a:lnTo>
                  <a:lnTo>
                    <a:pt x="18731" y="4054"/>
                  </a:lnTo>
                  <a:lnTo>
                    <a:pt x="18420" y="3825"/>
                  </a:lnTo>
                  <a:lnTo>
                    <a:pt x="18108" y="3618"/>
                  </a:lnTo>
                  <a:lnTo>
                    <a:pt x="17775" y="3430"/>
                  </a:lnTo>
                  <a:lnTo>
                    <a:pt x="17443" y="3264"/>
                  </a:lnTo>
                  <a:lnTo>
                    <a:pt x="17089" y="3119"/>
                  </a:lnTo>
                  <a:lnTo>
                    <a:pt x="16736" y="3015"/>
                  </a:lnTo>
                  <a:lnTo>
                    <a:pt x="16362" y="2911"/>
                  </a:lnTo>
                  <a:lnTo>
                    <a:pt x="15987" y="2848"/>
                  </a:lnTo>
                  <a:lnTo>
                    <a:pt x="15592" y="2786"/>
                  </a:lnTo>
                  <a:lnTo>
                    <a:pt x="15218" y="2786"/>
                  </a:lnTo>
                  <a:lnTo>
                    <a:pt x="15218" y="2786"/>
                  </a:lnTo>
                  <a:lnTo>
                    <a:pt x="14823" y="2786"/>
                  </a:lnTo>
                  <a:lnTo>
                    <a:pt x="14428" y="2828"/>
                  </a:lnTo>
                  <a:lnTo>
                    <a:pt x="14033" y="2911"/>
                  </a:lnTo>
                  <a:lnTo>
                    <a:pt x="13659" y="3015"/>
                  </a:lnTo>
                  <a:lnTo>
                    <a:pt x="13659" y="3015"/>
                  </a:lnTo>
                  <a:lnTo>
                    <a:pt x="13451" y="2682"/>
                  </a:lnTo>
                  <a:lnTo>
                    <a:pt x="13243" y="2349"/>
                  </a:lnTo>
                  <a:lnTo>
                    <a:pt x="12994" y="2058"/>
                  </a:lnTo>
                  <a:lnTo>
                    <a:pt x="12744" y="1767"/>
                  </a:lnTo>
                  <a:lnTo>
                    <a:pt x="12474" y="1497"/>
                  </a:lnTo>
                  <a:lnTo>
                    <a:pt x="12183" y="1248"/>
                  </a:lnTo>
                  <a:lnTo>
                    <a:pt x="11871" y="1019"/>
                  </a:lnTo>
                  <a:lnTo>
                    <a:pt x="11559" y="832"/>
                  </a:lnTo>
                  <a:lnTo>
                    <a:pt x="11227" y="645"/>
                  </a:lnTo>
                  <a:lnTo>
                    <a:pt x="10873" y="478"/>
                  </a:lnTo>
                  <a:lnTo>
                    <a:pt x="10520" y="333"/>
                  </a:lnTo>
                  <a:lnTo>
                    <a:pt x="10167" y="208"/>
                  </a:lnTo>
                  <a:lnTo>
                    <a:pt x="9792" y="125"/>
                  </a:lnTo>
                  <a:lnTo>
                    <a:pt x="9397" y="63"/>
                  </a:lnTo>
                  <a:lnTo>
                    <a:pt x="9023" y="0"/>
                  </a:lnTo>
                  <a:lnTo>
                    <a:pt x="8628" y="0"/>
                  </a:lnTo>
                  <a:lnTo>
                    <a:pt x="8628" y="0"/>
                  </a:lnTo>
                  <a:lnTo>
                    <a:pt x="8379" y="0"/>
                  </a:lnTo>
                  <a:lnTo>
                    <a:pt x="8129" y="0"/>
                  </a:lnTo>
                  <a:lnTo>
                    <a:pt x="7880" y="42"/>
                  </a:lnTo>
                  <a:lnTo>
                    <a:pt x="7630" y="83"/>
                  </a:lnTo>
                  <a:lnTo>
                    <a:pt x="7152" y="187"/>
                  </a:lnTo>
                  <a:lnTo>
                    <a:pt x="6716" y="354"/>
                  </a:lnTo>
                  <a:lnTo>
                    <a:pt x="6279" y="541"/>
                  </a:lnTo>
                  <a:lnTo>
                    <a:pt x="5863" y="790"/>
                  </a:lnTo>
                  <a:lnTo>
                    <a:pt x="5489" y="1061"/>
                  </a:lnTo>
                  <a:lnTo>
                    <a:pt x="5136" y="1372"/>
                  </a:lnTo>
                  <a:lnTo>
                    <a:pt x="4803" y="1726"/>
                  </a:lnTo>
                  <a:lnTo>
                    <a:pt x="4512" y="2100"/>
                  </a:lnTo>
                  <a:lnTo>
                    <a:pt x="4263" y="2495"/>
                  </a:lnTo>
                  <a:lnTo>
                    <a:pt x="4055" y="2931"/>
                  </a:lnTo>
                  <a:lnTo>
                    <a:pt x="3868" y="3389"/>
                  </a:lnTo>
                  <a:lnTo>
                    <a:pt x="3743" y="3846"/>
                  </a:lnTo>
                  <a:lnTo>
                    <a:pt x="3701" y="4096"/>
                  </a:lnTo>
                  <a:lnTo>
                    <a:pt x="3660" y="4345"/>
                  </a:lnTo>
                  <a:lnTo>
                    <a:pt x="3639" y="4595"/>
                  </a:lnTo>
                  <a:lnTo>
                    <a:pt x="3639" y="4844"/>
                  </a:lnTo>
                  <a:lnTo>
                    <a:pt x="3639" y="4844"/>
                  </a:lnTo>
                  <a:lnTo>
                    <a:pt x="3244" y="4886"/>
                  </a:lnTo>
                  <a:lnTo>
                    <a:pt x="2849" y="4969"/>
                  </a:lnTo>
                  <a:lnTo>
                    <a:pt x="2496" y="5073"/>
                  </a:lnTo>
                  <a:lnTo>
                    <a:pt x="2142" y="5239"/>
                  </a:lnTo>
                  <a:lnTo>
                    <a:pt x="1830" y="5405"/>
                  </a:lnTo>
                  <a:lnTo>
                    <a:pt x="1518" y="5634"/>
                  </a:lnTo>
                  <a:lnTo>
                    <a:pt x="1227" y="5863"/>
                  </a:lnTo>
                  <a:lnTo>
                    <a:pt x="978" y="6133"/>
                  </a:lnTo>
                  <a:lnTo>
                    <a:pt x="749" y="6424"/>
                  </a:lnTo>
                  <a:lnTo>
                    <a:pt x="541" y="6736"/>
                  </a:lnTo>
                  <a:lnTo>
                    <a:pt x="375" y="7048"/>
                  </a:lnTo>
                  <a:lnTo>
                    <a:pt x="230" y="7401"/>
                  </a:lnTo>
                  <a:lnTo>
                    <a:pt x="126" y="7754"/>
                  </a:lnTo>
                  <a:lnTo>
                    <a:pt x="42" y="8129"/>
                  </a:lnTo>
                  <a:lnTo>
                    <a:pt x="1" y="8524"/>
                  </a:lnTo>
                  <a:lnTo>
                    <a:pt x="22" y="8919"/>
                  </a:lnTo>
                  <a:lnTo>
                    <a:pt x="22" y="8919"/>
                  </a:lnTo>
                  <a:lnTo>
                    <a:pt x="22" y="9002"/>
                  </a:lnTo>
                  <a:lnTo>
                    <a:pt x="22" y="9002"/>
                  </a:lnTo>
                  <a:lnTo>
                    <a:pt x="63" y="9438"/>
                  </a:lnTo>
                  <a:lnTo>
                    <a:pt x="167" y="9854"/>
                  </a:lnTo>
                  <a:lnTo>
                    <a:pt x="292" y="10270"/>
                  </a:lnTo>
                  <a:lnTo>
                    <a:pt x="458" y="10644"/>
                  </a:lnTo>
                  <a:lnTo>
                    <a:pt x="666" y="11018"/>
                  </a:lnTo>
                  <a:lnTo>
                    <a:pt x="895" y="11351"/>
                  </a:lnTo>
                  <a:lnTo>
                    <a:pt x="1165" y="11663"/>
                  </a:lnTo>
                  <a:lnTo>
                    <a:pt x="1435" y="11975"/>
                  </a:lnTo>
                  <a:lnTo>
                    <a:pt x="1747" y="12224"/>
                  </a:lnTo>
                  <a:lnTo>
                    <a:pt x="2101" y="12474"/>
                  </a:lnTo>
                  <a:lnTo>
                    <a:pt x="2454" y="12681"/>
                  </a:lnTo>
                  <a:lnTo>
                    <a:pt x="2828" y="12848"/>
                  </a:lnTo>
                  <a:lnTo>
                    <a:pt x="3223" y="12993"/>
                  </a:lnTo>
                  <a:lnTo>
                    <a:pt x="3618" y="13097"/>
                  </a:lnTo>
                  <a:lnTo>
                    <a:pt x="4055" y="13160"/>
                  </a:lnTo>
                  <a:lnTo>
                    <a:pt x="4491" y="13201"/>
                  </a:lnTo>
                  <a:lnTo>
                    <a:pt x="20852" y="13201"/>
                  </a:lnTo>
                  <a:lnTo>
                    <a:pt x="20852" y="13201"/>
                  </a:lnTo>
                  <a:lnTo>
                    <a:pt x="21205" y="13180"/>
                  </a:lnTo>
                  <a:lnTo>
                    <a:pt x="21538" y="13139"/>
                  </a:lnTo>
                  <a:lnTo>
                    <a:pt x="21871" y="13056"/>
                  </a:lnTo>
                  <a:lnTo>
                    <a:pt x="22182" y="12952"/>
                  </a:lnTo>
                  <a:lnTo>
                    <a:pt x="22473" y="12806"/>
                  </a:lnTo>
                  <a:lnTo>
                    <a:pt x="22764" y="12640"/>
                  </a:lnTo>
                  <a:lnTo>
                    <a:pt x="23035" y="12453"/>
                  </a:lnTo>
                  <a:lnTo>
                    <a:pt x="23284" y="12224"/>
                  </a:lnTo>
                  <a:lnTo>
                    <a:pt x="23492" y="11995"/>
                  </a:lnTo>
                  <a:lnTo>
                    <a:pt x="23700" y="11725"/>
                  </a:lnTo>
                  <a:lnTo>
                    <a:pt x="23866" y="11455"/>
                  </a:lnTo>
                  <a:lnTo>
                    <a:pt x="24012" y="11164"/>
                  </a:lnTo>
                  <a:lnTo>
                    <a:pt x="24137" y="10852"/>
                  </a:lnTo>
                  <a:lnTo>
                    <a:pt x="24220" y="10519"/>
                  </a:lnTo>
                  <a:lnTo>
                    <a:pt x="24282" y="10187"/>
                  </a:lnTo>
                  <a:lnTo>
                    <a:pt x="24303" y="9833"/>
                  </a:lnTo>
                  <a:lnTo>
                    <a:pt x="24303" y="9833"/>
                  </a:lnTo>
                  <a:lnTo>
                    <a:pt x="24303" y="9501"/>
                  </a:lnTo>
                  <a:lnTo>
                    <a:pt x="24303" y="9501"/>
                  </a:lnTo>
                  <a:lnTo>
                    <a:pt x="24240" y="9127"/>
                  </a:lnTo>
                  <a:lnTo>
                    <a:pt x="24157" y="8752"/>
                  </a:lnTo>
                  <a:lnTo>
                    <a:pt x="24033" y="8399"/>
                  </a:lnTo>
                  <a:lnTo>
                    <a:pt x="23887" y="8066"/>
                  </a:lnTo>
                  <a:lnTo>
                    <a:pt x="23721" y="7734"/>
                  </a:lnTo>
                  <a:lnTo>
                    <a:pt x="23513" y="7443"/>
                  </a:lnTo>
                  <a:lnTo>
                    <a:pt x="23284" y="7172"/>
                  </a:lnTo>
                  <a:lnTo>
                    <a:pt x="23035" y="6902"/>
                  </a:lnTo>
                  <a:lnTo>
                    <a:pt x="22744" y="6673"/>
                  </a:lnTo>
                  <a:lnTo>
                    <a:pt x="22453" y="6466"/>
                  </a:lnTo>
                  <a:lnTo>
                    <a:pt x="22141" y="6278"/>
                  </a:lnTo>
                  <a:lnTo>
                    <a:pt x="21808" y="6133"/>
                  </a:lnTo>
                  <a:lnTo>
                    <a:pt x="21455" y="6008"/>
                  </a:lnTo>
                  <a:lnTo>
                    <a:pt x="21101" y="5904"/>
                  </a:lnTo>
                  <a:lnTo>
                    <a:pt x="20727" y="5863"/>
                  </a:lnTo>
                  <a:lnTo>
                    <a:pt x="20353" y="58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p:nvPr/>
          </p:nvSpPr>
          <p:spPr>
            <a:xfrm>
              <a:off x="6141985" y="3350375"/>
              <a:ext cx="748817" cy="626057"/>
            </a:xfrm>
            <a:custGeom>
              <a:avLst/>
              <a:gdLst/>
              <a:ahLst/>
              <a:cxnLst/>
              <a:rect l="l" t="t" r="r" b="b"/>
              <a:pathLst>
                <a:path w="31579" h="26402" extrusionOk="0">
                  <a:moveTo>
                    <a:pt x="1414" y="0"/>
                  </a:moveTo>
                  <a:lnTo>
                    <a:pt x="1248" y="21"/>
                  </a:lnTo>
                  <a:lnTo>
                    <a:pt x="1102" y="63"/>
                  </a:lnTo>
                  <a:lnTo>
                    <a:pt x="956" y="125"/>
                  </a:lnTo>
                  <a:lnTo>
                    <a:pt x="832" y="187"/>
                  </a:lnTo>
                  <a:lnTo>
                    <a:pt x="686" y="270"/>
                  </a:lnTo>
                  <a:lnTo>
                    <a:pt x="582" y="354"/>
                  </a:lnTo>
                  <a:lnTo>
                    <a:pt x="458" y="458"/>
                  </a:lnTo>
                  <a:lnTo>
                    <a:pt x="354" y="561"/>
                  </a:lnTo>
                  <a:lnTo>
                    <a:pt x="270" y="686"/>
                  </a:lnTo>
                  <a:lnTo>
                    <a:pt x="187" y="811"/>
                  </a:lnTo>
                  <a:lnTo>
                    <a:pt x="125" y="936"/>
                  </a:lnTo>
                  <a:lnTo>
                    <a:pt x="63" y="1081"/>
                  </a:lnTo>
                  <a:lnTo>
                    <a:pt x="21" y="1227"/>
                  </a:lnTo>
                  <a:lnTo>
                    <a:pt x="0" y="1393"/>
                  </a:lnTo>
                  <a:lnTo>
                    <a:pt x="0" y="1539"/>
                  </a:lnTo>
                  <a:lnTo>
                    <a:pt x="0" y="1684"/>
                  </a:lnTo>
                  <a:lnTo>
                    <a:pt x="104" y="3118"/>
                  </a:lnTo>
                  <a:lnTo>
                    <a:pt x="3118" y="0"/>
                  </a:lnTo>
                  <a:close/>
                  <a:moveTo>
                    <a:pt x="15883" y="0"/>
                  </a:moveTo>
                  <a:lnTo>
                    <a:pt x="14760" y="977"/>
                  </a:lnTo>
                  <a:lnTo>
                    <a:pt x="13638" y="1934"/>
                  </a:lnTo>
                  <a:lnTo>
                    <a:pt x="11392" y="3805"/>
                  </a:lnTo>
                  <a:lnTo>
                    <a:pt x="9210" y="5572"/>
                  </a:lnTo>
                  <a:lnTo>
                    <a:pt x="7131" y="7214"/>
                  </a:lnTo>
                  <a:lnTo>
                    <a:pt x="5197" y="8711"/>
                  </a:lnTo>
                  <a:lnTo>
                    <a:pt x="3451" y="10041"/>
                  </a:lnTo>
                  <a:lnTo>
                    <a:pt x="1934" y="11164"/>
                  </a:lnTo>
                  <a:lnTo>
                    <a:pt x="707" y="12058"/>
                  </a:lnTo>
                  <a:lnTo>
                    <a:pt x="1227" y="19729"/>
                  </a:lnTo>
                  <a:lnTo>
                    <a:pt x="1248" y="19895"/>
                  </a:lnTo>
                  <a:lnTo>
                    <a:pt x="1289" y="20061"/>
                  </a:lnTo>
                  <a:lnTo>
                    <a:pt x="1331" y="20228"/>
                  </a:lnTo>
                  <a:lnTo>
                    <a:pt x="1414" y="20394"/>
                  </a:lnTo>
                  <a:lnTo>
                    <a:pt x="1497" y="20539"/>
                  </a:lnTo>
                  <a:lnTo>
                    <a:pt x="1580" y="20664"/>
                  </a:lnTo>
                  <a:lnTo>
                    <a:pt x="1684" y="20810"/>
                  </a:lnTo>
                  <a:lnTo>
                    <a:pt x="1809" y="20914"/>
                  </a:lnTo>
                  <a:lnTo>
                    <a:pt x="1934" y="21038"/>
                  </a:lnTo>
                  <a:lnTo>
                    <a:pt x="2058" y="21121"/>
                  </a:lnTo>
                  <a:lnTo>
                    <a:pt x="2204" y="21205"/>
                  </a:lnTo>
                  <a:lnTo>
                    <a:pt x="2370" y="21288"/>
                  </a:lnTo>
                  <a:lnTo>
                    <a:pt x="2516" y="21350"/>
                  </a:lnTo>
                  <a:lnTo>
                    <a:pt x="2682" y="21392"/>
                  </a:lnTo>
                  <a:lnTo>
                    <a:pt x="2869" y="21413"/>
                  </a:lnTo>
                  <a:lnTo>
                    <a:pt x="7089" y="21413"/>
                  </a:lnTo>
                  <a:lnTo>
                    <a:pt x="7443" y="26402"/>
                  </a:lnTo>
                  <a:lnTo>
                    <a:pt x="12078" y="21413"/>
                  </a:lnTo>
                  <a:lnTo>
                    <a:pt x="28522" y="21413"/>
                  </a:lnTo>
                  <a:lnTo>
                    <a:pt x="29187" y="16174"/>
                  </a:lnTo>
                  <a:lnTo>
                    <a:pt x="29562" y="13430"/>
                  </a:lnTo>
                  <a:lnTo>
                    <a:pt x="29936" y="10665"/>
                  </a:lnTo>
                  <a:lnTo>
                    <a:pt x="30331" y="7900"/>
                  </a:lnTo>
                  <a:lnTo>
                    <a:pt x="30726" y="5177"/>
                  </a:lnTo>
                  <a:lnTo>
                    <a:pt x="31142" y="2536"/>
                  </a:lnTo>
                  <a:lnTo>
                    <a:pt x="31578" y="0"/>
                  </a:ln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4"/>
            <p:cNvSpPr/>
            <p:nvPr/>
          </p:nvSpPr>
          <p:spPr>
            <a:xfrm>
              <a:off x="6158726" y="3350375"/>
              <a:ext cx="732076" cy="626057"/>
            </a:xfrm>
            <a:custGeom>
              <a:avLst/>
              <a:gdLst/>
              <a:ahLst/>
              <a:cxnLst/>
              <a:rect l="l" t="t" r="r" b="b"/>
              <a:pathLst>
                <a:path w="30873" h="26402" fill="none" extrusionOk="0">
                  <a:moveTo>
                    <a:pt x="30872" y="0"/>
                  </a:moveTo>
                  <a:lnTo>
                    <a:pt x="15177" y="0"/>
                  </a:lnTo>
                  <a:lnTo>
                    <a:pt x="15177" y="0"/>
                  </a:lnTo>
                  <a:lnTo>
                    <a:pt x="14054" y="977"/>
                  </a:lnTo>
                  <a:lnTo>
                    <a:pt x="12932" y="1934"/>
                  </a:lnTo>
                  <a:lnTo>
                    <a:pt x="10686" y="3805"/>
                  </a:lnTo>
                  <a:lnTo>
                    <a:pt x="8504" y="5572"/>
                  </a:lnTo>
                  <a:lnTo>
                    <a:pt x="6425" y="7214"/>
                  </a:lnTo>
                  <a:lnTo>
                    <a:pt x="4491" y="8711"/>
                  </a:lnTo>
                  <a:lnTo>
                    <a:pt x="2745" y="10041"/>
                  </a:lnTo>
                  <a:lnTo>
                    <a:pt x="1228" y="11164"/>
                  </a:lnTo>
                  <a:lnTo>
                    <a:pt x="1" y="12058"/>
                  </a:lnTo>
                  <a:lnTo>
                    <a:pt x="521" y="19729"/>
                  </a:lnTo>
                  <a:lnTo>
                    <a:pt x="521" y="19729"/>
                  </a:lnTo>
                  <a:lnTo>
                    <a:pt x="542" y="19895"/>
                  </a:lnTo>
                  <a:lnTo>
                    <a:pt x="583" y="20061"/>
                  </a:lnTo>
                  <a:lnTo>
                    <a:pt x="625" y="20228"/>
                  </a:lnTo>
                  <a:lnTo>
                    <a:pt x="708" y="20394"/>
                  </a:lnTo>
                  <a:lnTo>
                    <a:pt x="791" y="20539"/>
                  </a:lnTo>
                  <a:lnTo>
                    <a:pt x="874" y="20664"/>
                  </a:lnTo>
                  <a:lnTo>
                    <a:pt x="978" y="20810"/>
                  </a:lnTo>
                  <a:lnTo>
                    <a:pt x="1103" y="20914"/>
                  </a:lnTo>
                  <a:lnTo>
                    <a:pt x="1228" y="21038"/>
                  </a:lnTo>
                  <a:lnTo>
                    <a:pt x="1352" y="21121"/>
                  </a:lnTo>
                  <a:lnTo>
                    <a:pt x="1498" y="21205"/>
                  </a:lnTo>
                  <a:lnTo>
                    <a:pt x="1664" y="21288"/>
                  </a:lnTo>
                  <a:lnTo>
                    <a:pt x="1810" y="21350"/>
                  </a:lnTo>
                  <a:lnTo>
                    <a:pt x="1976" y="21392"/>
                  </a:lnTo>
                  <a:lnTo>
                    <a:pt x="2163" y="21413"/>
                  </a:lnTo>
                  <a:lnTo>
                    <a:pt x="2329" y="21413"/>
                  </a:lnTo>
                  <a:lnTo>
                    <a:pt x="6383" y="21413"/>
                  </a:lnTo>
                  <a:lnTo>
                    <a:pt x="6737" y="26402"/>
                  </a:lnTo>
                  <a:lnTo>
                    <a:pt x="11372" y="21413"/>
                  </a:lnTo>
                  <a:lnTo>
                    <a:pt x="27816" y="21413"/>
                  </a:lnTo>
                  <a:lnTo>
                    <a:pt x="27816" y="21413"/>
                  </a:lnTo>
                  <a:lnTo>
                    <a:pt x="28481" y="16174"/>
                  </a:lnTo>
                  <a:lnTo>
                    <a:pt x="28856" y="13430"/>
                  </a:lnTo>
                  <a:lnTo>
                    <a:pt x="29230" y="10665"/>
                  </a:lnTo>
                  <a:lnTo>
                    <a:pt x="29625" y="7900"/>
                  </a:lnTo>
                  <a:lnTo>
                    <a:pt x="30020" y="5177"/>
                  </a:lnTo>
                  <a:lnTo>
                    <a:pt x="30436" y="2536"/>
                  </a:lnTo>
                  <a:lnTo>
                    <a:pt x="308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4"/>
            <p:cNvSpPr/>
            <p:nvPr/>
          </p:nvSpPr>
          <p:spPr>
            <a:xfrm>
              <a:off x="6141985" y="3350375"/>
              <a:ext cx="73959" cy="73959"/>
            </a:xfrm>
            <a:custGeom>
              <a:avLst/>
              <a:gdLst/>
              <a:ahLst/>
              <a:cxnLst/>
              <a:rect l="l" t="t" r="r" b="b"/>
              <a:pathLst>
                <a:path w="3119" h="3119" fill="none" extrusionOk="0">
                  <a:moveTo>
                    <a:pt x="1559" y="0"/>
                  </a:moveTo>
                  <a:lnTo>
                    <a:pt x="1559" y="0"/>
                  </a:lnTo>
                  <a:lnTo>
                    <a:pt x="1414" y="0"/>
                  </a:lnTo>
                  <a:lnTo>
                    <a:pt x="1248" y="21"/>
                  </a:lnTo>
                  <a:lnTo>
                    <a:pt x="1102" y="63"/>
                  </a:lnTo>
                  <a:lnTo>
                    <a:pt x="956" y="125"/>
                  </a:lnTo>
                  <a:lnTo>
                    <a:pt x="832" y="187"/>
                  </a:lnTo>
                  <a:lnTo>
                    <a:pt x="686" y="270"/>
                  </a:lnTo>
                  <a:lnTo>
                    <a:pt x="582" y="354"/>
                  </a:lnTo>
                  <a:lnTo>
                    <a:pt x="458" y="458"/>
                  </a:lnTo>
                  <a:lnTo>
                    <a:pt x="354" y="561"/>
                  </a:lnTo>
                  <a:lnTo>
                    <a:pt x="270" y="686"/>
                  </a:lnTo>
                  <a:lnTo>
                    <a:pt x="187" y="811"/>
                  </a:lnTo>
                  <a:lnTo>
                    <a:pt x="125" y="936"/>
                  </a:lnTo>
                  <a:lnTo>
                    <a:pt x="63" y="1081"/>
                  </a:lnTo>
                  <a:lnTo>
                    <a:pt x="21" y="1227"/>
                  </a:lnTo>
                  <a:lnTo>
                    <a:pt x="0" y="1393"/>
                  </a:lnTo>
                  <a:lnTo>
                    <a:pt x="0" y="1539"/>
                  </a:lnTo>
                  <a:lnTo>
                    <a:pt x="0" y="1539"/>
                  </a:lnTo>
                  <a:lnTo>
                    <a:pt x="0" y="1684"/>
                  </a:lnTo>
                  <a:lnTo>
                    <a:pt x="104" y="3118"/>
                  </a:lnTo>
                  <a:lnTo>
                    <a:pt x="104" y="3118"/>
                  </a:lnTo>
                  <a:lnTo>
                    <a:pt x="3118" y="0"/>
                  </a:lnTo>
                  <a:lnTo>
                    <a:pt x="1580" y="0"/>
                  </a:lnTo>
                  <a:lnTo>
                    <a:pt x="1580" y="0"/>
                  </a:lnTo>
                  <a:lnTo>
                    <a:pt x="1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4"/>
            <p:cNvSpPr/>
            <p:nvPr/>
          </p:nvSpPr>
          <p:spPr>
            <a:xfrm>
              <a:off x="6219381" y="3577108"/>
              <a:ext cx="671419" cy="54254"/>
            </a:xfrm>
            <a:custGeom>
              <a:avLst/>
              <a:gdLst/>
              <a:ahLst/>
              <a:cxnLst/>
              <a:rect l="l" t="t" r="r" b="b"/>
              <a:pathLst>
                <a:path w="28315" h="2288" extrusionOk="0">
                  <a:moveTo>
                    <a:pt x="0" y="1"/>
                  </a:moveTo>
                  <a:lnTo>
                    <a:pt x="166" y="2288"/>
                  </a:lnTo>
                  <a:lnTo>
                    <a:pt x="28314" y="2288"/>
                  </a:lnTo>
                  <a:lnTo>
                    <a:pt x="28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4"/>
            <p:cNvSpPr/>
            <p:nvPr/>
          </p:nvSpPr>
          <p:spPr>
            <a:xfrm>
              <a:off x="6227253" y="3689502"/>
              <a:ext cx="459951" cy="54254"/>
            </a:xfrm>
            <a:custGeom>
              <a:avLst/>
              <a:gdLst/>
              <a:ahLst/>
              <a:cxnLst/>
              <a:rect l="l" t="t" r="r" b="b"/>
              <a:pathLst>
                <a:path w="19397" h="2288" extrusionOk="0">
                  <a:moveTo>
                    <a:pt x="1" y="1"/>
                  </a:moveTo>
                  <a:lnTo>
                    <a:pt x="146" y="2288"/>
                  </a:lnTo>
                  <a:lnTo>
                    <a:pt x="19396" y="2288"/>
                  </a:lnTo>
                  <a:lnTo>
                    <a:pt x="192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4"/>
            <p:cNvSpPr/>
            <p:nvPr/>
          </p:nvSpPr>
          <p:spPr>
            <a:xfrm>
              <a:off x="6211983" y="3464737"/>
              <a:ext cx="671419" cy="54230"/>
            </a:xfrm>
            <a:custGeom>
              <a:avLst/>
              <a:gdLst/>
              <a:ahLst/>
              <a:cxnLst/>
              <a:rect l="l" t="t" r="r" b="b"/>
              <a:pathLst>
                <a:path w="28315" h="2287" extrusionOk="0">
                  <a:moveTo>
                    <a:pt x="0" y="0"/>
                  </a:moveTo>
                  <a:lnTo>
                    <a:pt x="146" y="2287"/>
                  </a:lnTo>
                  <a:lnTo>
                    <a:pt x="28314" y="2287"/>
                  </a:lnTo>
                  <a:lnTo>
                    <a:pt x="28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4"/>
            <p:cNvSpPr/>
            <p:nvPr/>
          </p:nvSpPr>
          <p:spPr>
            <a:xfrm>
              <a:off x="7346715" y="1461415"/>
              <a:ext cx="530947" cy="344116"/>
            </a:xfrm>
            <a:custGeom>
              <a:avLst/>
              <a:gdLst/>
              <a:ahLst/>
              <a:cxnLst/>
              <a:rect l="l" t="t" r="r" b="b"/>
              <a:pathLst>
                <a:path w="22391" h="14512" extrusionOk="0">
                  <a:moveTo>
                    <a:pt x="13576" y="9103"/>
                  </a:moveTo>
                  <a:lnTo>
                    <a:pt x="13493" y="9169"/>
                  </a:lnTo>
                  <a:lnTo>
                    <a:pt x="13430" y="9190"/>
                  </a:lnTo>
                  <a:lnTo>
                    <a:pt x="13513" y="9127"/>
                  </a:lnTo>
                  <a:lnTo>
                    <a:pt x="13576" y="9103"/>
                  </a:lnTo>
                  <a:close/>
                  <a:moveTo>
                    <a:pt x="20166" y="1"/>
                  </a:moveTo>
                  <a:lnTo>
                    <a:pt x="19979" y="42"/>
                  </a:lnTo>
                  <a:lnTo>
                    <a:pt x="19792" y="84"/>
                  </a:lnTo>
                  <a:lnTo>
                    <a:pt x="19625" y="146"/>
                  </a:lnTo>
                  <a:lnTo>
                    <a:pt x="19438" y="250"/>
                  </a:lnTo>
                  <a:lnTo>
                    <a:pt x="19293" y="334"/>
                  </a:lnTo>
                  <a:lnTo>
                    <a:pt x="19126" y="458"/>
                  </a:lnTo>
                  <a:lnTo>
                    <a:pt x="18981" y="583"/>
                  </a:lnTo>
                  <a:lnTo>
                    <a:pt x="18856" y="729"/>
                  </a:lnTo>
                  <a:lnTo>
                    <a:pt x="18752" y="895"/>
                  </a:lnTo>
                  <a:lnTo>
                    <a:pt x="18648" y="1082"/>
                  </a:lnTo>
                  <a:lnTo>
                    <a:pt x="18607" y="1123"/>
                  </a:lnTo>
                  <a:lnTo>
                    <a:pt x="17941" y="2454"/>
                  </a:lnTo>
                  <a:lnTo>
                    <a:pt x="17235" y="3784"/>
                  </a:lnTo>
                  <a:lnTo>
                    <a:pt x="16881" y="4429"/>
                  </a:lnTo>
                  <a:lnTo>
                    <a:pt x="16507" y="5073"/>
                  </a:lnTo>
                  <a:lnTo>
                    <a:pt x="16133" y="5718"/>
                  </a:lnTo>
                  <a:lnTo>
                    <a:pt x="15759" y="6341"/>
                  </a:lnTo>
                  <a:lnTo>
                    <a:pt x="15384" y="6903"/>
                  </a:lnTo>
                  <a:lnTo>
                    <a:pt x="15010" y="7464"/>
                  </a:lnTo>
                  <a:lnTo>
                    <a:pt x="14594" y="8005"/>
                  </a:lnTo>
                  <a:lnTo>
                    <a:pt x="14179" y="8545"/>
                  </a:lnTo>
                  <a:lnTo>
                    <a:pt x="14033" y="8711"/>
                  </a:lnTo>
                  <a:lnTo>
                    <a:pt x="13867" y="8878"/>
                  </a:lnTo>
                  <a:lnTo>
                    <a:pt x="13861" y="8883"/>
                  </a:lnTo>
                  <a:lnTo>
                    <a:pt x="13861" y="8883"/>
                  </a:lnTo>
                  <a:lnTo>
                    <a:pt x="13784" y="8857"/>
                  </a:lnTo>
                  <a:lnTo>
                    <a:pt x="13181" y="8607"/>
                  </a:lnTo>
                  <a:lnTo>
                    <a:pt x="12578" y="8358"/>
                  </a:lnTo>
                  <a:lnTo>
                    <a:pt x="11996" y="8067"/>
                  </a:lnTo>
                  <a:lnTo>
                    <a:pt x="11372" y="7734"/>
                  </a:lnTo>
                  <a:lnTo>
                    <a:pt x="10748" y="7402"/>
                  </a:lnTo>
                  <a:lnTo>
                    <a:pt x="9501" y="6695"/>
                  </a:lnTo>
                  <a:lnTo>
                    <a:pt x="8877" y="6321"/>
                  </a:lnTo>
                  <a:lnTo>
                    <a:pt x="8254" y="5926"/>
                  </a:lnTo>
                  <a:lnTo>
                    <a:pt x="7027" y="5115"/>
                  </a:lnTo>
                  <a:lnTo>
                    <a:pt x="6424" y="4699"/>
                  </a:lnTo>
                  <a:lnTo>
                    <a:pt x="5822" y="4283"/>
                  </a:lnTo>
                  <a:lnTo>
                    <a:pt x="4657" y="3452"/>
                  </a:lnTo>
                  <a:lnTo>
                    <a:pt x="4595" y="3410"/>
                  </a:lnTo>
                  <a:lnTo>
                    <a:pt x="4366" y="3286"/>
                  </a:lnTo>
                  <a:lnTo>
                    <a:pt x="4117" y="3182"/>
                  </a:lnTo>
                  <a:lnTo>
                    <a:pt x="3867" y="3119"/>
                  </a:lnTo>
                  <a:lnTo>
                    <a:pt x="3618" y="3057"/>
                  </a:lnTo>
                  <a:lnTo>
                    <a:pt x="3368" y="3015"/>
                  </a:lnTo>
                  <a:lnTo>
                    <a:pt x="2849" y="3015"/>
                  </a:lnTo>
                  <a:lnTo>
                    <a:pt x="2599" y="3036"/>
                  </a:lnTo>
                  <a:lnTo>
                    <a:pt x="2350" y="3098"/>
                  </a:lnTo>
                  <a:lnTo>
                    <a:pt x="2100" y="3161"/>
                  </a:lnTo>
                  <a:lnTo>
                    <a:pt x="1872" y="3265"/>
                  </a:lnTo>
                  <a:lnTo>
                    <a:pt x="1643" y="3369"/>
                  </a:lnTo>
                  <a:lnTo>
                    <a:pt x="1414" y="3493"/>
                  </a:lnTo>
                  <a:lnTo>
                    <a:pt x="1206" y="3639"/>
                  </a:lnTo>
                  <a:lnTo>
                    <a:pt x="999" y="3805"/>
                  </a:lnTo>
                  <a:lnTo>
                    <a:pt x="811" y="4013"/>
                  </a:lnTo>
                  <a:lnTo>
                    <a:pt x="604" y="4242"/>
                  </a:lnTo>
                  <a:lnTo>
                    <a:pt x="437" y="4512"/>
                  </a:lnTo>
                  <a:lnTo>
                    <a:pt x="292" y="4782"/>
                  </a:lnTo>
                  <a:lnTo>
                    <a:pt x="167" y="5053"/>
                  </a:lnTo>
                  <a:lnTo>
                    <a:pt x="84" y="5344"/>
                  </a:lnTo>
                  <a:lnTo>
                    <a:pt x="22" y="5635"/>
                  </a:lnTo>
                  <a:lnTo>
                    <a:pt x="1" y="5926"/>
                  </a:lnTo>
                  <a:lnTo>
                    <a:pt x="1" y="6217"/>
                  </a:lnTo>
                  <a:lnTo>
                    <a:pt x="22" y="6508"/>
                  </a:lnTo>
                  <a:lnTo>
                    <a:pt x="84" y="6799"/>
                  </a:lnTo>
                  <a:lnTo>
                    <a:pt x="167" y="7090"/>
                  </a:lnTo>
                  <a:lnTo>
                    <a:pt x="271" y="7381"/>
                  </a:lnTo>
                  <a:lnTo>
                    <a:pt x="416" y="7630"/>
                  </a:lnTo>
                  <a:lnTo>
                    <a:pt x="562" y="7901"/>
                  </a:lnTo>
                  <a:lnTo>
                    <a:pt x="770" y="8129"/>
                  </a:lnTo>
                  <a:lnTo>
                    <a:pt x="978" y="8358"/>
                  </a:lnTo>
                  <a:lnTo>
                    <a:pt x="1685" y="8878"/>
                  </a:lnTo>
                  <a:lnTo>
                    <a:pt x="2371" y="9335"/>
                  </a:lnTo>
                  <a:lnTo>
                    <a:pt x="3743" y="10208"/>
                  </a:lnTo>
                  <a:lnTo>
                    <a:pt x="4450" y="10645"/>
                  </a:lnTo>
                  <a:lnTo>
                    <a:pt x="5156" y="11060"/>
                  </a:lnTo>
                  <a:lnTo>
                    <a:pt x="5884" y="11455"/>
                  </a:lnTo>
                  <a:lnTo>
                    <a:pt x="6612" y="11850"/>
                  </a:lnTo>
                  <a:lnTo>
                    <a:pt x="7360" y="12245"/>
                  </a:lnTo>
                  <a:lnTo>
                    <a:pt x="8108" y="12620"/>
                  </a:lnTo>
                  <a:lnTo>
                    <a:pt x="8877" y="12973"/>
                  </a:lnTo>
                  <a:lnTo>
                    <a:pt x="9667" y="13306"/>
                  </a:lnTo>
                  <a:lnTo>
                    <a:pt x="10499" y="13638"/>
                  </a:lnTo>
                  <a:lnTo>
                    <a:pt x="11372" y="13929"/>
                  </a:lnTo>
                  <a:lnTo>
                    <a:pt x="12224" y="14179"/>
                  </a:lnTo>
                  <a:lnTo>
                    <a:pt x="13118" y="14407"/>
                  </a:lnTo>
                  <a:lnTo>
                    <a:pt x="13430" y="14470"/>
                  </a:lnTo>
                  <a:lnTo>
                    <a:pt x="13763" y="14491"/>
                  </a:lnTo>
                  <a:lnTo>
                    <a:pt x="14095" y="14511"/>
                  </a:lnTo>
                  <a:lnTo>
                    <a:pt x="14428" y="14470"/>
                  </a:lnTo>
                  <a:lnTo>
                    <a:pt x="14719" y="14428"/>
                  </a:lnTo>
                  <a:lnTo>
                    <a:pt x="14989" y="14366"/>
                  </a:lnTo>
                  <a:lnTo>
                    <a:pt x="15239" y="14283"/>
                  </a:lnTo>
                  <a:lnTo>
                    <a:pt x="15509" y="14200"/>
                  </a:lnTo>
                  <a:lnTo>
                    <a:pt x="15862" y="14033"/>
                  </a:lnTo>
                  <a:lnTo>
                    <a:pt x="16216" y="13825"/>
                  </a:lnTo>
                  <a:lnTo>
                    <a:pt x="16549" y="13597"/>
                  </a:lnTo>
                  <a:lnTo>
                    <a:pt x="16860" y="13347"/>
                  </a:lnTo>
                  <a:lnTo>
                    <a:pt x="17255" y="12973"/>
                  </a:lnTo>
                  <a:lnTo>
                    <a:pt x="17630" y="12578"/>
                  </a:lnTo>
                  <a:lnTo>
                    <a:pt x="17983" y="12162"/>
                  </a:lnTo>
                  <a:lnTo>
                    <a:pt x="18316" y="11726"/>
                  </a:lnTo>
                  <a:lnTo>
                    <a:pt x="18794" y="10977"/>
                  </a:lnTo>
                  <a:lnTo>
                    <a:pt x="19230" y="10229"/>
                  </a:lnTo>
                  <a:lnTo>
                    <a:pt x="19667" y="9439"/>
                  </a:lnTo>
                  <a:lnTo>
                    <a:pt x="20041" y="8649"/>
                  </a:lnTo>
                  <a:lnTo>
                    <a:pt x="20374" y="7901"/>
                  </a:lnTo>
                  <a:lnTo>
                    <a:pt x="20706" y="7152"/>
                  </a:lnTo>
                  <a:lnTo>
                    <a:pt x="21018" y="6404"/>
                  </a:lnTo>
                  <a:lnTo>
                    <a:pt x="21309" y="5635"/>
                  </a:lnTo>
                  <a:lnTo>
                    <a:pt x="21579" y="4865"/>
                  </a:lnTo>
                  <a:lnTo>
                    <a:pt x="21829" y="4075"/>
                  </a:lnTo>
                  <a:lnTo>
                    <a:pt x="22078" y="3306"/>
                  </a:lnTo>
                  <a:lnTo>
                    <a:pt x="22328" y="2516"/>
                  </a:lnTo>
                  <a:lnTo>
                    <a:pt x="22349" y="2350"/>
                  </a:lnTo>
                  <a:lnTo>
                    <a:pt x="22390" y="2184"/>
                  </a:lnTo>
                  <a:lnTo>
                    <a:pt x="22390" y="1997"/>
                  </a:lnTo>
                  <a:lnTo>
                    <a:pt x="22390" y="1830"/>
                  </a:lnTo>
                  <a:lnTo>
                    <a:pt x="22369" y="1664"/>
                  </a:lnTo>
                  <a:lnTo>
                    <a:pt x="22328" y="1498"/>
                  </a:lnTo>
                  <a:lnTo>
                    <a:pt x="22286" y="1331"/>
                  </a:lnTo>
                  <a:lnTo>
                    <a:pt x="22224" y="1186"/>
                  </a:lnTo>
                  <a:lnTo>
                    <a:pt x="22161" y="1040"/>
                  </a:lnTo>
                  <a:lnTo>
                    <a:pt x="22078" y="895"/>
                  </a:lnTo>
                  <a:lnTo>
                    <a:pt x="21974" y="749"/>
                  </a:lnTo>
                  <a:lnTo>
                    <a:pt x="21850" y="625"/>
                  </a:lnTo>
                  <a:lnTo>
                    <a:pt x="21746" y="500"/>
                  </a:lnTo>
                  <a:lnTo>
                    <a:pt x="21600" y="396"/>
                  </a:lnTo>
                  <a:lnTo>
                    <a:pt x="21455" y="292"/>
                  </a:lnTo>
                  <a:lnTo>
                    <a:pt x="21309" y="209"/>
                  </a:lnTo>
                  <a:lnTo>
                    <a:pt x="21122" y="126"/>
                  </a:lnTo>
                  <a:lnTo>
                    <a:pt x="20935" y="63"/>
                  </a:lnTo>
                  <a:lnTo>
                    <a:pt x="20748" y="22"/>
                  </a:lnTo>
                  <a:lnTo>
                    <a:pt x="20540"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4"/>
            <p:cNvSpPr/>
            <p:nvPr/>
          </p:nvSpPr>
          <p:spPr>
            <a:xfrm>
              <a:off x="7346715" y="1461415"/>
              <a:ext cx="530947" cy="344116"/>
            </a:xfrm>
            <a:custGeom>
              <a:avLst/>
              <a:gdLst/>
              <a:ahLst/>
              <a:cxnLst/>
              <a:rect l="l" t="t" r="r" b="b"/>
              <a:pathLst>
                <a:path w="22391" h="14512" fill="none" extrusionOk="0">
                  <a:moveTo>
                    <a:pt x="4657" y="3452"/>
                  </a:moveTo>
                  <a:lnTo>
                    <a:pt x="5822" y="4283"/>
                  </a:lnTo>
                  <a:lnTo>
                    <a:pt x="5822" y="4283"/>
                  </a:lnTo>
                  <a:lnTo>
                    <a:pt x="6424" y="4699"/>
                  </a:lnTo>
                  <a:lnTo>
                    <a:pt x="7027" y="5115"/>
                  </a:lnTo>
                  <a:lnTo>
                    <a:pt x="7027" y="5115"/>
                  </a:lnTo>
                  <a:lnTo>
                    <a:pt x="8254" y="5926"/>
                  </a:lnTo>
                  <a:lnTo>
                    <a:pt x="8877" y="6321"/>
                  </a:lnTo>
                  <a:lnTo>
                    <a:pt x="9501" y="6695"/>
                  </a:lnTo>
                  <a:lnTo>
                    <a:pt x="9501" y="6695"/>
                  </a:lnTo>
                  <a:lnTo>
                    <a:pt x="10748" y="7402"/>
                  </a:lnTo>
                  <a:lnTo>
                    <a:pt x="11372" y="7734"/>
                  </a:lnTo>
                  <a:lnTo>
                    <a:pt x="11996" y="8067"/>
                  </a:lnTo>
                  <a:lnTo>
                    <a:pt x="11996" y="8067"/>
                  </a:lnTo>
                  <a:lnTo>
                    <a:pt x="12578" y="8358"/>
                  </a:lnTo>
                  <a:lnTo>
                    <a:pt x="13181" y="8607"/>
                  </a:lnTo>
                  <a:lnTo>
                    <a:pt x="13784" y="8857"/>
                  </a:lnTo>
                  <a:lnTo>
                    <a:pt x="14407" y="9065"/>
                  </a:lnTo>
                  <a:lnTo>
                    <a:pt x="14407" y="9065"/>
                  </a:lnTo>
                  <a:lnTo>
                    <a:pt x="14262" y="9044"/>
                  </a:lnTo>
                  <a:lnTo>
                    <a:pt x="14116" y="9023"/>
                  </a:lnTo>
                  <a:lnTo>
                    <a:pt x="13971" y="9023"/>
                  </a:lnTo>
                  <a:lnTo>
                    <a:pt x="13846" y="9044"/>
                  </a:lnTo>
                  <a:lnTo>
                    <a:pt x="13846" y="9044"/>
                  </a:lnTo>
                  <a:lnTo>
                    <a:pt x="13680" y="9065"/>
                  </a:lnTo>
                  <a:lnTo>
                    <a:pt x="13513" y="9127"/>
                  </a:lnTo>
                  <a:lnTo>
                    <a:pt x="13513" y="9127"/>
                  </a:lnTo>
                  <a:lnTo>
                    <a:pt x="13430" y="9190"/>
                  </a:lnTo>
                  <a:lnTo>
                    <a:pt x="13493" y="9169"/>
                  </a:lnTo>
                  <a:lnTo>
                    <a:pt x="13493" y="9169"/>
                  </a:lnTo>
                  <a:lnTo>
                    <a:pt x="13680" y="9023"/>
                  </a:lnTo>
                  <a:lnTo>
                    <a:pt x="13867" y="8878"/>
                  </a:lnTo>
                  <a:lnTo>
                    <a:pt x="14033" y="8711"/>
                  </a:lnTo>
                  <a:lnTo>
                    <a:pt x="14179" y="8545"/>
                  </a:lnTo>
                  <a:lnTo>
                    <a:pt x="14179" y="8545"/>
                  </a:lnTo>
                  <a:lnTo>
                    <a:pt x="14594" y="8005"/>
                  </a:lnTo>
                  <a:lnTo>
                    <a:pt x="15010" y="7464"/>
                  </a:lnTo>
                  <a:lnTo>
                    <a:pt x="15384" y="6903"/>
                  </a:lnTo>
                  <a:lnTo>
                    <a:pt x="15759" y="6341"/>
                  </a:lnTo>
                  <a:lnTo>
                    <a:pt x="15759" y="6341"/>
                  </a:lnTo>
                  <a:lnTo>
                    <a:pt x="16133" y="5718"/>
                  </a:lnTo>
                  <a:lnTo>
                    <a:pt x="16507" y="5073"/>
                  </a:lnTo>
                  <a:lnTo>
                    <a:pt x="16881" y="4429"/>
                  </a:lnTo>
                  <a:lnTo>
                    <a:pt x="17235" y="3784"/>
                  </a:lnTo>
                  <a:lnTo>
                    <a:pt x="17235" y="3784"/>
                  </a:lnTo>
                  <a:lnTo>
                    <a:pt x="17941" y="2454"/>
                  </a:lnTo>
                  <a:lnTo>
                    <a:pt x="18607" y="1123"/>
                  </a:lnTo>
                  <a:lnTo>
                    <a:pt x="18648" y="1082"/>
                  </a:lnTo>
                  <a:lnTo>
                    <a:pt x="18648" y="1082"/>
                  </a:lnTo>
                  <a:lnTo>
                    <a:pt x="18752" y="895"/>
                  </a:lnTo>
                  <a:lnTo>
                    <a:pt x="18856" y="729"/>
                  </a:lnTo>
                  <a:lnTo>
                    <a:pt x="18981" y="583"/>
                  </a:lnTo>
                  <a:lnTo>
                    <a:pt x="19126" y="458"/>
                  </a:lnTo>
                  <a:lnTo>
                    <a:pt x="19293" y="334"/>
                  </a:lnTo>
                  <a:lnTo>
                    <a:pt x="19438" y="250"/>
                  </a:lnTo>
                  <a:lnTo>
                    <a:pt x="19625" y="146"/>
                  </a:lnTo>
                  <a:lnTo>
                    <a:pt x="19792" y="84"/>
                  </a:lnTo>
                  <a:lnTo>
                    <a:pt x="19979" y="42"/>
                  </a:lnTo>
                  <a:lnTo>
                    <a:pt x="20166" y="1"/>
                  </a:lnTo>
                  <a:lnTo>
                    <a:pt x="20353" y="1"/>
                  </a:lnTo>
                  <a:lnTo>
                    <a:pt x="20540" y="1"/>
                  </a:lnTo>
                  <a:lnTo>
                    <a:pt x="20748" y="22"/>
                  </a:lnTo>
                  <a:lnTo>
                    <a:pt x="20935" y="63"/>
                  </a:lnTo>
                  <a:lnTo>
                    <a:pt x="21122" y="126"/>
                  </a:lnTo>
                  <a:lnTo>
                    <a:pt x="21309" y="209"/>
                  </a:lnTo>
                  <a:lnTo>
                    <a:pt x="21309" y="209"/>
                  </a:lnTo>
                  <a:lnTo>
                    <a:pt x="21455" y="292"/>
                  </a:lnTo>
                  <a:lnTo>
                    <a:pt x="21600" y="396"/>
                  </a:lnTo>
                  <a:lnTo>
                    <a:pt x="21746" y="500"/>
                  </a:lnTo>
                  <a:lnTo>
                    <a:pt x="21850" y="625"/>
                  </a:lnTo>
                  <a:lnTo>
                    <a:pt x="21974" y="749"/>
                  </a:lnTo>
                  <a:lnTo>
                    <a:pt x="22078" y="895"/>
                  </a:lnTo>
                  <a:lnTo>
                    <a:pt x="22161" y="1040"/>
                  </a:lnTo>
                  <a:lnTo>
                    <a:pt x="22224" y="1186"/>
                  </a:lnTo>
                  <a:lnTo>
                    <a:pt x="22286" y="1331"/>
                  </a:lnTo>
                  <a:lnTo>
                    <a:pt x="22328" y="1498"/>
                  </a:lnTo>
                  <a:lnTo>
                    <a:pt x="22369" y="1664"/>
                  </a:lnTo>
                  <a:lnTo>
                    <a:pt x="22390" y="1830"/>
                  </a:lnTo>
                  <a:lnTo>
                    <a:pt x="22390" y="1997"/>
                  </a:lnTo>
                  <a:lnTo>
                    <a:pt x="22390" y="2184"/>
                  </a:lnTo>
                  <a:lnTo>
                    <a:pt x="22349" y="2350"/>
                  </a:lnTo>
                  <a:lnTo>
                    <a:pt x="22328" y="2516"/>
                  </a:lnTo>
                  <a:lnTo>
                    <a:pt x="22328" y="2516"/>
                  </a:lnTo>
                  <a:lnTo>
                    <a:pt x="22078" y="3306"/>
                  </a:lnTo>
                  <a:lnTo>
                    <a:pt x="21829" y="4075"/>
                  </a:lnTo>
                  <a:lnTo>
                    <a:pt x="21579" y="4865"/>
                  </a:lnTo>
                  <a:lnTo>
                    <a:pt x="21309" y="5635"/>
                  </a:lnTo>
                  <a:lnTo>
                    <a:pt x="21018" y="6404"/>
                  </a:lnTo>
                  <a:lnTo>
                    <a:pt x="20706" y="7152"/>
                  </a:lnTo>
                  <a:lnTo>
                    <a:pt x="20374" y="7901"/>
                  </a:lnTo>
                  <a:lnTo>
                    <a:pt x="20041" y="8649"/>
                  </a:lnTo>
                  <a:lnTo>
                    <a:pt x="20041" y="8649"/>
                  </a:lnTo>
                  <a:lnTo>
                    <a:pt x="19667" y="9439"/>
                  </a:lnTo>
                  <a:lnTo>
                    <a:pt x="19230" y="10229"/>
                  </a:lnTo>
                  <a:lnTo>
                    <a:pt x="18794" y="10977"/>
                  </a:lnTo>
                  <a:lnTo>
                    <a:pt x="18316" y="11726"/>
                  </a:lnTo>
                  <a:lnTo>
                    <a:pt x="18316" y="11726"/>
                  </a:lnTo>
                  <a:lnTo>
                    <a:pt x="17983" y="12162"/>
                  </a:lnTo>
                  <a:lnTo>
                    <a:pt x="17630" y="12578"/>
                  </a:lnTo>
                  <a:lnTo>
                    <a:pt x="17255" y="12973"/>
                  </a:lnTo>
                  <a:lnTo>
                    <a:pt x="16860" y="13347"/>
                  </a:lnTo>
                  <a:lnTo>
                    <a:pt x="16860" y="13347"/>
                  </a:lnTo>
                  <a:lnTo>
                    <a:pt x="16549" y="13597"/>
                  </a:lnTo>
                  <a:lnTo>
                    <a:pt x="16216" y="13825"/>
                  </a:lnTo>
                  <a:lnTo>
                    <a:pt x="15862" y="14033"/>
                  </a:lnTo>
                  <a:lnTo>
                    <a:pt x="15509" y="14200"/>
                  </a:lnTo>
                  <a:lnTo>
                    <a:pt x="15509" y="14200"/>
                  </a:lnTo>
                  <a:lnTo>
                    <a:pt x="15239" y="14283"/>
                  </a:lnTo>
                  <a:lnTo>
                    <a:pt x="14989" y="14366"/>
                  </a:lnTo>
                  <a:lnTo>
                    <a:pt x="14719" y="14428"/>
                  </a:lnTo>
                  <a:lnTo>
                    <a:pt x="14428" y="14470"/>
                  </a:lnTo>
                  <a:lnTo>
                    <a:pt x="14428" y="14470"/>
                  </a:lnTo>
                  <a:lnTo>
                    <a:pt x="14095" y="14511"/>
                  </a:lnTo>
                  <a:lnTo>
                    <a:pt x="13763" y="14491"/>
                  </a:lnTo>
                  <a:lnTo>
                    <a:pt x="13430" y="14470"/>
                  </a:lnTo>
                  <a:lnTo>
                    <a:pt x="13118" y="14407"/>
                  </a:lnTo>
                  <a:lnTo>
                    <a:pt x="13118" y="14407"/>
                  </a:lnTo>
                  <a:lnTo>
                    <a:pt x="12224" y="14179"/>
                  </a:lnTo>
                  <a:lnTo>
                    <a:pt x="11372" y="13929"/>
                  </a:lnTo>
                  <a:lnTo>
                    <a:pt x="10499" y="13638"/>
                  </a:lnTo>
                  <a:lnTo>
                    <a:pt x="9667" y="13306"/>
                  </a:lnTo>
                  <a:lnTo>
                    <a:pt x="9667" y="13306"/>
                  </a:lnTo>
                  <a:lnTo>
                    <a:pt x="8877" y="12973"/>
                  </a:lnTo>
                  <a:lnTo>
                    <a:pt x="8108" y="12620"/>
                  </a:lnTo>
                  <a:lnTo>
                    <a:pt x="7360" y="12245"/>
                  </a:lnTo>
                  <a:lnTo>
                    <a:pt x="6612" y="11850"/>
                  </a:lnTo>
                  <a:lnTo>
                    <a:pt x="6612" y="11850"/>
                  </a:lnTo>
                  <a:lnTo>
                    <a:pt x="5884" y="11455"/>
                  </a:lnTo>
                  <a:lnTo>
                    <a:pt x="5156" y="11060"/>
                  </a:lnTo>
                  <a:lnTo>
                    <a:pt x="4450" y="10645"/>
                  </a:lnTo>
                  <a:lnTo>
                    <a:pt x="3743" y="10208"/>
                  </a:lnTo>
                  <a:lnTo>
                    <a:pt x="3743" y="10208"/>
                  </a:lnTo>
                  <a:lnTo>
                    <a:pt x="2371" y="9335"/>
                  </a:lnTo>
                  <a:lnTo>
                    <a:pt x="2371" y="9335"/>
                  </a:lnTo>
                  <a:lnTo>
                    <a:pt x="1685" y="8878"/>
                  </a:lnTo>
                  <a:lnTo>
                    <a:pt x="978" y="8358"/>
                  </a:lnTo>
                  <a:lnTo>
                    <a:pt x="978" y="8358"/>
                  </a:lnTo>
                  <a:lnTo>
                    <a:pt x="770" y="8129"/>
                  </a:lnTo>
                  <a:lnTo>
                    <a:pt x="562" y="7901"/>
                  </a:lnTo>
                  <a:lnTo>
                    <a:pt x="416" y="7630"/>
                  </a:lnTo>
                  <a:lnTo>
                    <a:pt x="271" y="7381"/>
                  </a:lnTo>
                  <a:lnTo>
                    <a:pt x="167" y="7090"/>
                  </a:lnTo>
                  <a:lnTo>
                    <a:pt x="84" y="6799"/>
                  </a:lnTo>
                  <a:lnTo>
                    <a:pt x="22" y="6508"/>
                  </a:lnTo>
                  <a:lnTo>
                    <a:pt x="1" y="6217"/>
                  </a:lnTo>
                  <a:lnTo>
                    <a:pt x="1" y="5926"/>
                  </a:lnTo>
                  <a:lnTo>
                    <a:pt x="22" y="5635"/>
                  </a:lnTo>
                  <a:lnTo>
                    <a:pt x="84" y="5344"/>
                  </a:lnTo>
                  <a:lnTo>
                    <a:pt x="167" y="5053"/>
                  </a:lnTo>
                  <a:lnTo>
                    <a:pt x="292" y="4782"/>
                  </a:lnTo>
                  <a:lnTo>
                    <a:pt x="437" y="4512"/>
                  </a:lnTo>
                  <a:lnTo>
                    <a:pt x="604" y="4242"/>
                  </a:lnTo>
                  <a:lnTo>
                    <a:pt x="811" y="4013"/>
                  </a:lnTo>
                  <a:lnTo>
                    <a:pt x="811" y="4013"/>
                  </a:lnTo>
                  <a:lnTo>
                    <a:pt x="999" y="3805"/>
                  </a:lnTo>
                  <a:lnTo>
                    <a:pt x="1206" y="3639"/>
                  </a:lnTo>
                  <a:lnTo>
                    <a:pt x="1414" y="3493"/>
                  </a:lnTo>
                  <a:lnTo>
                    <a:pt x="1643" y="3369"/>
                  </a:lnTo>
                  <a:lnTo>
                    <a:pt x="1872" y="3265"/>
                  </a:lnTo>
                  <a:lnTo>
                    <a:pt x="2100" y="3161"/>
                  </a:lnTo>
                  <a:lnTo>
                    <a:pt x="2350" y="3098"/>
                  </a:lnTo>
                  <a:lnTo>
                    <a:pt x="2599" y="3036"/>
                  </a:lnTo>
                  <a:lnTo>
                    <a:pt x="2849" y="3015"/>
                  </a:lnTo>
                  <a:lnTo>
                    <a:pt x="3098" y="3015"/>
                  </a:lnTo>
                  <a:lnTo>
                    <a:pt x="3368" y="3015"/>
                  </a:lnTo>
                  <a:lnTo>
                    <a:pt x="3618" y="3057"/>
                  </a:lnTo>
                  <a:lnTo>
                    <a:pt x="3867" y="3119"/>
                  </a:lnTo>
                  <a:lnTo>
                    <a:pt x="4117" y="3182"/>
                  </a:lnTo>
                  <a:lnTo>
                    <a:pt x="4366" y="3286"/>
                  </a:lnTo>
                  <a:lnTo>
                    <a:pt x="4595" y="3410"/>
                  </a:lnTo>
                  <a:lnTo>
                    <a:pt x="4657" y="34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4"/>
            <p:cNvSpPr/>
            <p:nvPr/>
          </p:nvSpPr>
          <p:spPr>
            <a:xfrm>
              <a:off x="7461575" y="1482139"/>
              <a:ext cx="415087" cy="323391"/>
            </a:xfrm>
            <a:custGeom>
              <a:avLst/>
              <a:gdLst/>
              <a:ahLst/>
              <a:cxnLst/>
              <a:rect l="l" t="t" r="r" b="b"/>
              <a:pathLst>
                <a:path w="17505" h="13638" extrusionOk="0">
                  <a:moveTo>
                    <a:pt x="8732" y="8232"/>
                  </a:moveTo>
                  <a:lnTo>
                    <a:pt x="8649" y="8295"/>
                  </a:lnTo>
                  <a:lnTo>
                    <a:pt x="8586" y="8316"/>
                  </a:lnTo>
                  <a:lnTo>
                    <a:pt x="8669" y="8253"/>
                  </a:lnTo>
                  <a:lnTo>
                    <a:pt x="8732" y="8232"/>
                  </a:lnTo>
                  <a:close/>
                  <a:moveTo>
                    <a:pt x="13929" y="0"/>
                  </a:moveTo>
                  <a:lnTo>
                    <a:pt x="13804" y="208"/>
                  </a:lnTo>
                  <a:lnTo>
                    <a:pt x="13763" y="249"/>
                  </a:lnTo>
                  <a:lnTo>
                    <a:pt x="13097" y="1580"/>
                  </a:lnTo>
                  <a:lnTo>
                    <a:pt x="12391" y="2910"/>
                  </a:lnTo>
                  <a:lnTo>
                    <a:pt x="12037" y="3555"/>
                  </a:lnTo>
                  <a:lnTo>
                    <a:pt x="11663" y="4199"/>
                  </a:lnTo>
                  <a:lnTo>
                    <a:pt x="11289" y="4844"/>
                  </a:lnTo>
                  <a:lnTo>
                    <a:pt x="10915" y="5467"/>
                  </a:lnTo>
                  <a:lnTo>
                    <a:pt x="10540" y="6029"/>
                  </a:lnTo>
                  <a:lnTo>
                    <a:pt x="10166" y="6590"/>
                  </a:lnTo>
                  <a:lnTo>
                    <a:pt x="9750" y="7131"/>
                  </a:lnTo>
                  <a:lnTo>
                    <a:pt x="9335" y="7671"/>
                  </a:lnTo>
                  <a:lnTo>
                    <a:pt x="9189" y="7837"/>
                  </a:lnTo>
                  <a:lnTo>
                    <a:pt x="9002" y="8004"/>
                  </a:lnTo>
                  <a:lnTo>
                    <a:pt x="8545" y="7817"/>
                  </a:lnTo>
                  <a:lnTo>
                    <a:pt x="8066" y="7629"/>
                  </a:lnTo>
                  <a:lnTo>
                    <a:pt x="7609" y="7422"/>
                  </a:lnTo>
                  <a:lnTo>
                    <a:pt x="7152" y="7193"/>
                  </a:lnTo>
                  <a:lnTo>
                    <a:pt x="6528" y="6860"/>
                  </a:lnTo>
                  <a:lnTo>
                    <a:pt x="5904" y="6528"/>
                  </a:lnTo>
                  <a:lnTo>
                    <a:pt x="4657" y="5821"/>
                  </a:lnTo>
                  <a:lnTo>
                    <a:pt x="4033" y="5447"/>
                  </a:lnTo>
                  <a:lnTo>
                    <a:pt x="3410" y="5052"/>
                  </a:lnTo>
                  <a:lnTo>
                    <a:pt x="2183" y="4241"/>
                  </a:lnTo>
                  <a:lnTo>
                    <a:pt x="1580" y="3825"/>
                  </a:lnTo>
                  <a:lnTo>
                    <a:pt x="978" y="3409"/>
                  </a:lnTo>
                  <a:lnTo>
                    <a:pt x="42" y="2744"/>
                  </a:lnTo>
                  <a:lnTo>
                    <a:pt x="292" y="3014"/>
                  </a:lnTo>
                  <a:lnTo>
                    <a:pt x="499" y="3305"/>
                  </a:lnTo>
                  <a:lnTo>
                    <a:pt x="687" y="3617"/>
                  </a:lnTo>
                  <a:lnTo>
                    <a:pt x="832" y="3950"/>
                  </a:lnTo>
                  <a:lnTo>
                    <a:pt x="957" y="4303"/>
                  </a:lnTo>
                  <a:lnTo>
                    <a:pt x="1040" y="4657"/>
                  </a:lnTo>
                  <a:lnTo>
                    <a:pt x="1102" y="5010"/>
                  </a:lnTo>
                  <a:lnTo>
                    <a:pt x="1123" y="5384"/>
                  </a:lnTo>
                  <a:lnTo>
                    <a:pt x="1102" y="5634"/>
                  </a:lnTo>
                  <a:lnTo>
                    <a:pt x="1081" y="5883"/>
                  </a:lnTo>
                  <a:lnTo>
                    <a:pt x="1040" y="6133"/>
                  </a:lnTo>
                  <a:lnTo>
                    <a:pt x="978" y="6382"/>
                  </a:lnTo>
                  <a:lnTo>
                    <a:pt x="479" y="8191"/>
                  </a:lnTo>
                  <a:lnTo>
                    <a:pt x="0" y="9999"/>
                  </a:lnTo>
                  <a:lnTo>
                    <a:pt x="874" y="10498"/>
                  </a:lnTo>
                  <a:lnTo>
                    <a:pt x="1768" y="10976"/>
                  </a:lnTo>
                  <a:lnTo>
                    <a:pt x="2516" y="11371"/>
                  </a:lnTo>
                  <a:lnTo>
                    <a:pt x="3264" y="11746"/>
                  </a:lnTo>
                  <a:lnTo>
                    <a:pt x="4033" y="12099"/>
                  </a:lnTo>
                  <a:lnTo>
                    <a:pt x="4823" y="12432"/>
                  </a:lnTo>
                  <a:lnTo>
                    <a:pt x="5655" y="12764"/>
                  </a:lnTo>
                  <a:lnTo>
                    <a:pt x="6528" y="13055"/>
                  </a:lnTo>
                  <a:lnTo>
                    <a:pt x="7380" y="13305"/>
                  </a:lnTo>
                  <a:lnTo>
                    <a:pt x="8274" y="13533"/>
                  </a:lnTo>
                  <a:lnTo>
                    <a:pt x="8482" y="13575"/>
                  </a:lnTo>
                  <a:lnTo>
                    <a:pt x="8711" y="13596"/>
                  </a:lnTo>
                  <a:lnTo>
                    <a:pt x="8919" y="13617"/>
                  </a:lnTo>
                  <a:lnTo>
                    <a:pt x="9148" y="13637"/>
                  </a:lnTo>
                  <a:lnTo>
                    <a:pt x="9376" y="13617"/>
                  </a:lnTo>
                  <a:lnTo>
                    <a:pt x="9584" y="13596"/>
                  </a:lnTo>
                  <a:lnTo>
                    <a:pt x="9875" y="13554"/>
                  </a:lnTo>
                  <a:lnTo>
                    <a:pt x="10145" y="13492"/>
                  </a:lnTo>
                  <a:lnTo>
                    <a:pt x="10395" y="13409"/>
                  </a:lnTo>
                  <a:lnTo>
                    <a:pt x="10665" y="13326"/>
                  </a:lnTo>
                  <a:lnTo>
                    <a:pt x="11018" y="13159"/>
                  </a:lnTo>
                  <a:lnTo>
                    <a:pt x="11372" y="12951"/>
                  </a:lnTo>
                  <a:lnTo>
                    <a:pt x="11705" y="12723"/>
                  </a:lnTo>
                  <a:lnTo>
                    <a:pt x="12016" y="12473"/>
                  </a:lnTo>
                  <a:lnTo>
                    <a:pt x="12411" y="12099"/>
                  </a:lnTo>
                  <a:lnTo>
                    <a:pt x="12786" y="11704"/>
                  </a:lnTo>
                  <a:lnTo>
                    <a:pt x="13139" y="11288"/>
                  </a:lnTo>
                  <a:lnTo>
                    <a:pt x="13472" y="10852"/>
                  </a:lnTo>
                  <a:lnTo>
                    <a:pt x="13950" y="10103"/>
                  </a:lnTo>
                  <a:lnTo>
                    <a:pt x="14386" y="9355"/>
                  </a:lnTo>
                  <a:lnTo>
                    <a:pt x="14823" y="8565"/>
                  </a:lnTo>
                  <a:lnTo>
                    <a:pt x="15197" y="7775"/>
                  </a:lnTo>
                  <a:lnTo>
                    <a:pt x="15530" y="7027"/>
                  </a:lnTo>
                  <a:lnTo>
                    <a:pt x="15862" y="6278"/>
                  </a:lnTo>
                  <a:lnTo>
                    <a:pt x="16174" y="5530"/>
                  </a:lnTo>
                  <a:lnTo>
                    <a:pt x="16465" y="4761"/>
                  </a:lnTo>
                  <a:lnTo>
                    <a:pt x="16735" y="3991"/>
                  </a:lnTo>
                  <a:lnTo>
                    <a:pt x="16985" y="3201"/>
                  </a:lnTo>
                  <a:lnTo>
                    <a:pt x="17234" y="2432"/>
                  </a:lnTo>
                  <a:lnTo>
                    <a:pt x="17484" y="1642"/>
                  </a:lnTo>
                  <a:lnTo>
                    <a:pt x="17505" y="1476"/>
                  </a:lnTo>
                  <a:lnTo>
                    <a:pt x="16112" y="1767"/>
                  </a:lnTo>
                  <a:lnTo>
                    <a:pt x="15925" y="1788"/>
                  </a:lnTo>
                  <a:lnTo>
                    <a:pt x="15738" y="1809"/>
                  </a:lnTo>
                  <a:lnTo>
                    <a:pt x="15550" y="1788"/>
                  </a:lnTo>
                  <a:lnTo>
                    <a:pt x="15384" y="1767"/>
                  </a:lnTo>
                  <a:lnTo>
                    <a:pt x="15239" y="1725"/>
                  </a:lnTo>
                  <a:lnTo>
                    <a:pt x="15093" y="1663"/>
                  </a:lnTo>
                  <a:lnTo>
                    <a:pt x="14948" y="1580"/>
                  </a:lnTo>
                  <a:lnTo>
                    <a:pt x="14823" y="1497"/>
                  </a:lnTo>
                  <a:lnTo>
                    <a:pt x="14698" y="1393"/>
                  </a:lnTo>
                  <a:lnTo>
                    <a:pt x="14594" y="1289"/>
                  </a:lnTo>
                  <a:lnTo>
                    <a:pt x="14469" y="1143"/>
                  </a:lnTo>
                  <a:lnTo>
                    <a:pt x="14386" y="1019"/>
                  </a:lnTo>
                  <a:lnTo>
                    <a:pt x="14199" y="707"/>
                  </a:lnTo>
                  <a:lnTo>
                    <a:pt x="14054" y="374"/>
                  </a:lnTo>
                  <a:lnTo>
                    <a:pt x="13929" y="0"/>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4"/>
            <p:cNvSpPr/>
            <p:nvPr/>
          </p:nvSpPr>
          <p:spPr>
            <a:xfrm>
              <a:off x="7665166" y="1677335"/>
              <a:ext cx="3462" cy="1992"/>
            </a:xfrm>
            <a:custGeom>
              <a:avLst/>
              <a:gdLst/>
              <a:ahLst/>
              <a:cxnLst/>
              <a:rect l="l" t="t" r="r" b="b"/>
              <a:pathLst>
                <a:path w="146" h="84" fill="none" extrusionOk="0">
                  <a:moveTo>
                    <a:pt x="146" y="0"/>
                  </a:moveTo>
                  <a:lnTo>
                    <a:pt x="146" y="0"/>
                  </a:lnTo>
                  <a:lnTo>
                    <a:pt x="146" y="0"/>
                  </a:lnTo>
                  <a:lnTo>
                    <a:pt x="63" y="63"/>
                  </a:lnTo>
                  <a:lnTo>
                    <a:pt x="63" y="63"/>
                  </a:lnTo>
                  <a:lnTo>
                    <a:pt x="0" y="84"/>
                  </a:lnTo>
                  <a:lnTo>
                    <a:pt x="0" y="84"/>
                  </a:lnTo>
                  <a:lnTo>
                    <a:pt x="0" y="84"/>
                  </a:lnTo>
                  <a:lnTo>
                    <a:pt x="0" y="84"/>
                  </a:lnTo>
                  <a:lnTo>
                    <a:pt x="83" y="21"/>
                  </a:lnTo>
                  <a:lnTo>
                    <a:pt x="83" y="21"/>
                  </a:lnTo>
                  <a:lnTo>
                    <a:pt x="146" y="0"/>
                  </a:lnTo>
                  <a:lnTo>
                    <a:pt x="1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4"/>
            <p:cNvSpPr/>
            <p:nvPr/>
          </p:nvSpPr>
          <p:spPr>
            <a:xfrm>
              <a:off x="7461575" y="1482139"/>
              <a:ext cx="415087" cy="323391"/>
            </a:xfrm>
            <a:custGeom>
              <a:avLst/>
              <a:gdLst/>
              <a:ahLst/>
              <a:cxnLst/>
              <a:rect l="l" t="t" r="r" b="b"/>
              <a:pathLst>
                <a:path w="17505" h="13638" fill="none" extrusionOk="0">
                  <a:moveTo>
                    <a:pt x="13929" y="0"/>
                  </a:moveTo>
                  <a:lnTo>
                    <a:pt x="13929" y="0"/>
                  </a:lnTo>
                  <a:lnTo>
                    <a:pt x="13804" y="208"/>
                  </a:lnTo>
                  <a:lnTo>
                    <a:pt x="13763" y="249"/>
                  </a:lnTo>
                  <a:lnTo>
                    <a:pt x="13763" y="249"/>
                  </a:lnTo>
                  <a:lnTo>
                    <a:pt x="13097" y="1580"/>
                  </a:lnTo>
                  <a:lnTo>
                    <a:pt x="12391" y="2910"/>
                  </a:lnTo>
                  <a:lnTo>
                    <a:pt x="12391" y="2910"/>
                  </a:lnTo>
                  <a:lnTo>
                    <a:pt x="12037" y="3555"/>
                  </a:lnTo>
                  <a:lnTo>
                    <a:pt x="11663" y="4199"/>
                  </a:lnTo>
                  <a:lnTo>
                    <a:pt x="11289" y="4844"/>
                  </a:lnTo>
                  <a:lnTo>
                    <a:pt x="10915" y="5467"/>
                  </a:lnTo>
                  <a:lnTo>
                    <a:pt x="10915" y="5467"/>
                  </a:lnTo>
                  <a:lnTo>
                    <a:pt x="10540" y="6029"/>
                  </a:lnTo>
                  <a:lnTo>
                    <a:pt x="10166" y="6590"/>
                  </a:lnTo>
                  <a:lnTo>
                    <a:pt x="9750" y="7131"/>
                  </a:lnTo>
                  <a:lnTo>
                    <a:pt x="9335" y="7671"/>
                  </a:lnTo>
                  <a:lnTo>
                    <a:pt x="9335" y="7671"/>
                  </a:lnTo>
                  <a:lnTo>
                    <a:pt x="9189" y="7837"/>
                  </a:lnTo>
                  <a:lnTo>
                    <a:pt x="9002" y="8004"/>
                  </a:lnTo>
                  <a:lnTo>
                    <a:pt x="9002" y="8004"/>
                  </a:lnTo>
                  <a:lnTo>
                    <a:pt x="8545" y="7817"/>
                  </a:lnTo>
                  <a:lnTo>
                    <a:pt x="8066" y="7629"/>
                  </a:lnTo>
                  <a:lnTo>
                    <a:pt x="7609" y="7422"/>
                  </a:lnTo>
                  <a:lnTo>
                    <a:pt x="7152" y="7193"/>
                  </a:lnTo>
                  <a:lnTo>
                    <a:pt x="7152" y="7193"/>
                  </a:lnTo>
                  <a:lnTo>
                    <a:pt x="6528" y="6860"/>
                  </a:lnTo>
                  <a:lnTo>
                    <a:pt x="5904" y="6528"/>
                  </a:lnTo>
                  <a:lnTo>
                    <a:pt x="4657" y="5821"/>
                  </a:lnTo>
                  <a:lnTo>
                    <a:pt x="4657" y="5821"/>
                  </a:lnTo>
                  <a:lnTo>
                    <a:pt x="4033" y="5447"/>
                  </a:lnTo>
                  <a:lnTo>
                    <a:pt x="3410" y="5052"/>
                  </a:lnTo>
                  <a:lnTo>
                    <a:pt x="2183" y="4241"/>
                  </a:lnTo>
                  <a:lnTo>
                    <a:pt x="2183" y="4241"/>
                  </a:lnTo>
                  <a:lnTo>
                    <a:pt x="1580" y="3825"/>
                  </a:lnTo>
                  <a:lnTo>
                    <a:pt x="978" y="3409"/>
                  </a:lnTo>
                  <a:lnTo>
                    <a:pt x="42" y="2744"/>
                  </a:lnTo>
                  <a:lnTo>
                    <a:pt x="42" y="2744"/>
                  </a:lnTo>
                  <a:lnTo>
                    <a:pt x="292" y="3014"/>
                  </a:lnTo>
                  <a:lnTo>
                    <a:pt x="499" y="3305"/>
                  </a:lnTo>
                  <a:lnTo>
                    <a:pt x="687" y="3617"/>
                  </a:lnTo>
                  <a:lnTo>
                    <a:pt x="832" y="3950"/>
                  </a:lnTo>
                  <a:lnTo>
                    <a:pt x="957" y="4303"/>
                  </a:lnTo>
                  <a:lnTo>
                    <a:pt x="1040" y="4657"/>
                  </a:lnTo>
                  <a:lnTo>
                    <a:pt x="1102" y="5010"/>
                  </a:lnTo>
                  <a:lnTo>
                    <a:pt x="1123" y="5384"/>
                  </a:lnTo>
                  <a:lnTo>
                    <a:pt x="1123" y="5384"/>
                  </a:lnTo>
                  <a:lnTo>
                    <a:pt x="1123" y="5384"/>
                  </a:lnTo>
                  <a:lnTo>
                    <a:pt x="1102" y="5634"/>
                  </a:lnTo>
                  <a:lnTo>
                    <a:pt x="1081" y="5883"/>
                  </a:lnTo>
                  <a:lnTo>
                    <a:pt x="1040" y="6133"/>
                  </a:lnTo>
                  <a:lnTo>
                    <a:pt x="978" y="6382"/>
                  </a:lnTo>
                  <a:lnTo>
                    <a:pt x="978" y="6382"/>
                  </a:lnTo>
                  <a:lnTo>
                    <a:pt x="978" y="6382"/>
                  </a:lnTo>
                  <a:lnTo>
                    <a:pt x="479" y="8191"/>
                  </a:lnTo>
                  <a:lnTo>
                    <a:pt x="0" y="9999"/>
                  </a:lnTo>
                  <a:lnTo>
                    <a:pt x="0" y="9999"/>
                  </a:lnTo>
                  <a:lnTo>
                    <a:pt x="874" y="10498"/>
                  </a:lnTo>
                  <a:lnTo>
                    <a:pt x="1768" y="10976"/>
                  </a:lnTo>
                  <a:lnTo>
                    <a:pt x="1768" y="10976"/>
                  </a:lnTo>
                  <a:lnTo>
                    <a:pt x="2516" y="11371"/>
                  </a:lnTo>
                  <a:lnTo>
                    <a:pt x="3264" y="11746"/>
                  </a:lnTo>
                  <a:lnTo>
                    <a:pt x="4033" y="12099"/>
                  </a:lnTo>
                  <a:lnTo>
                    <a:pt x="4823" y="12432"/>
                  </a:lnTo>
                  <a:lnTo>
                    <a:pt x="4823" y="12432"/>
                  </a:lnTo>
                  <a:lnTo>
                    <a:pt x="5655" y="12764"/>
                  </a:lnTo>
                  <a:lnTo>
                    <a:pt x="6528" y="13055"/>
                  </a:lnTo>
                  <a:lnTo>
                    <a:pt x="7380" y="13305"/>
                  </a:lnTo>
                  <a:lnTo>
                    <a:pt x="8274" y="13533"/>
                  </a:lnTo>
                  <a:lnTo>
                    <a:pt x="8274" y="13533"/>
                  </a:lnTo>
                  <a:lnTo>
                    <a:pt x="8482" y="13575"/>
                  </a:lnTo>
                  <a:lnTo>
                    <a:pt x="8711" y="13596"/>
                  </a:lnTo>
                  <a:lnTo>
                    <a:pt x="8919" y="13617"/>
                  </a:lnTo>
                  <a:lnTo>
                    <a:pt x="9148" y="13637"/>
                  </a:lnTo>
                  <a:lnTo>
                    <a:pt x="9148" y="13637"/>
                  </a:lnTo>
                  <a:lnTo>
                    <a:pt x="9376" y="13617"/>
                  </a:lnTo>
                  <a:lnTo>
                    <a:pt x="9584" y="13596"/>
                  </a:lnTo>
                  <a:lnTo>
                    <a:pt x="9584" y="13596"/>
                  </a:lnTo>
                  <a:lnTo>
                    <a:pt x="9875" y="13554"/>
                  </a:lnTo>
                  <a:lnTo>
                    <a:pt x="10145" y="13492"/>
                  </a:lnTo>
                  <a:lnTo>
                    <a:pt x="10395" y="13409"/>
                  </a:lnTo>
                  <a:lnTo>
                    <a:pt x="10665" y="13326"/>
                  </a:lnTo>
                  <a:lnTo>
                    <a:pt x="10665" y="13326"/>
                  </a:lnTo>
                  <a:lnTo>
                    <a:pt x="11018" y="13159"/>
                  </a:lnTo>
                  <a:lnTo>
                    <a:pt x="11372" y="12951"/>
                  </a:lnTo>
                  <a:lnTo>
                    <a:pt x="11705" y="12723"/>
                  </a:lnTo>
                  <a:lnTo>
                    <a:pt x="12016" y="12473"/>
                  </a:lnTo>
                  <a:lnTo>
                    <a:pt x="12016" y="12473"/>
                  </a:lnTo>
                  <a:lnTo>
                    <a:pt x="12411" y="12099"/>
                  </a:lnTo>
                  <a:lnTo>
                    <a:pt x="12786" y="11704"/>
                  </a:lnTo>
                  <a:lnTo>
                    <a:pt x="13139" y="11288"/>
                  </a:lnTo>
                  <a:lnTo>
                    <a:pt x="13472" y="10852"/>
                  </a:lnTo>
                  <a:lnTo>
                    <a:pt x="13472" y="10852"/>
                  </a:lnTo>
                  <a:lnTo>
                    <a:pt x="13950" y="10103"/>
                  </a:lnTo>
                  <a:lnTo>
                    <a:pt x="14386" y="9355"/>
                  </a:lnTo>
                  <a:lnTo>
                    <a:pt x="14823" y="8565"/>
                  </a:lnTo>
                  <a:lnTo>
                    <a:pt x="15197" y="7775"/>
                  </a:lnTo>
                  <a:lnTo>
                    <a:pt x="15197" y="7775"/>
                  </a:lnTo>
                  <a:lnTo>
                    <a:pt x="15530" y="7027"/>
                  </a:lnTo>
                  <a:lnTo>
                    <a:pt x="15862" y="6278"/>
                  </a:lnTo>
                  <a:lnTo>
                    <a:pt x="16174" y="5530"/>
                  </a:lnTo>
                  <a:lnTo>
                    <a:pt x="16465" y="4761"/>
                  </a:lnTo>
                  <a:lnTo>
                    <a:pt x="16735" y="3991"/>
                  </a:lnTo>
                  <a:lnTo>
                    <a:pt x="16985" y="3201"/>
                  </a:lnTo>
                  <a:lnTo>
                    <a:pt x="17234" y="2432"/>
                  </a:lnTo>
                  <a:lnTo>
                    <a:pt x="17484" y="1642"/>
                  </a:lnTo>
                  <a:lnTo>
                    <a:pt x="17484" y="1642"/>
                  </a:lnTo>
                  <a:lnTo>
                    <a:pt x="17505" y="1476"/>
                  </a:lnTo>
                  <a:lnTo>
                    <a:pt x="16112" y="1767"/>
                  </a:lnTo>
                  <a:lnTo>
                    <a:pt x="16112" y="1767"/>
                  </a:lnTo>
                  <a:lnTo>
                    <a:pt x="15925" y="1788"/>
                  </a:lnTo>
                  <a:lnTo>
                    <a:pt x="15738" y="1809"/>
                  </a:lnTo>
                  <a:lnTo>
                    <a:pt x="15738" y="1809"/>
                  </a:lnTo>
                  <a:lnTo>
                    <a:pt x="15550" y="1788"/>
                  </a:lnTo>
                  <a:lnTo>
                    <a:pt x="15384" y="1767"/>
                  </a:lnTo>
                  <a:lnTo>
                    <a:pt x="15239" y="1725"/>
                  </a:lnTo>
                  <a:lnTo>
                    <a:pt x="15093" y="1663"/>
                  </a:lnTo>
                  <a:lnTo>
                    <a:pt x="14948" y="1580"/>
                  </a:lnTo>
                  <a:lnTo>
                    <a:pt x="14823" y="1497"/>
                  </a:lnTo>
                  <a:lnTo>
                    <a:pt x="14698" y="1393"/>
                  </a:lnTo>
                  <a:lnTo>
                    <a:pt x="14594" y="1289"/>
                  </a:lnTo>
                  <a:lnTo>
                    <a:pt x="14469" y="1143"/>
                  </a:lnTo>
                  <a:lnTo>
                    <a:pt x="14386" y="1019"/>
                  </a:lnTo>
                  <a:lnTo>
                    <a:pt x="14199" y="707"/>
                  </a:lnTo>
                  <a:lnTo>
                    <a:pt x="14054" y="374"/>
                  </a:lnTo>
                  <a:lnTo>
                    <a:pt x="13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4"/>
            <p:cNvSpPr/>
            <p:nvPr/>
          </p:nvSpPr>
          <p:spPr>
            <a:xfrm>
              <a:off x="7810567" y="1421010"/>
              <a:ext cx="86290" cy="97126"/>
            </a:xfrm>
            <a:custGeom>
              <a:avLst/>
              <a:gdLst/>
              <a:ahLst/>
              <a:cxnLst/>
              <a:rect l="l" t="t" r="r" b="b"/>
              <a:pathLst>
                <a:path w="3639" h="4096" extrusionOk="0">
                  <a:moveTo>
                    <a:pt x="1352" y="0"/>
                  </a:moveTo>
                  <a:lnTo>
                    <a:pt x="167" y="2017"/>
                  </a:lnTo>
                  <a:lnTo>
                    <a:pt x="63" y="2225"/>
                  </a:lnTo>
                  <a:lnTo>
                    <a:pt x="1" y="2453"/>
                  </a:lnTo>
                  <a:lnTo>
                    <a:pt x="1" y="2661"/>
                  </a:lnTo>
                  <a:lnTo>
                    <a:pt x="22" y="2890"/>
                  </a:lnTo>
                  <a:lnTo>
                    <a:pt x="105" y="3098"/>
                  </a:lnTo>
                  <a:lnTo>
                    <a:pt x="209" y="3306"/>
                  </a:lnTo>
                  <a:lnTo>
                    <a:pt x="354" y="3472"/>
                  </a:lnTo>
                  <a:lnTo>
                    <a:pt x="541" y="3617"/>
                  </a:lnTo>
                  <a:lnTo>
                    <a:pt x="978" y="3909"/>
                  </a:lnTo>
                  <a:lnTo>
                    <a:pt x="1103" y="3971"/>
                  </a:lnTo>
                  <a:lnTo>
                    <a:pt x="1207" y="4012"/>
                  </a:lnTo>
                  <a:lnTo>
                    <a:pt x="1331" y="4054"/>
                  </a:lnTo>
                  <a:lnTo>
                    <a:pt x="1456" y="4075"/>
                  </a:lnTo>
                  <a:lnTo>
                    <a:pt x="1602" y="4096"/>
                  </a:lnTo>
                  <a:lnTo>
                    <a:pt x="1726" y="4096"/>
                  </a:lnTo>
                  <a:lnTo>
                    <a:pt x="1851" y="4075"/>
                  </a:lnTo>
                  <a:lnTo>
                    <a:pt x="1976" y="4033"/>
                  </a:lnTo>
                  <a:lnTo>
                    <a:pt x="2246" y="3909"/>
                  </a:lnTo>
                  <a:lnTo>
                    <a:pt x="2496" y="3763"/>
                  </a:lnTo>
                  <a:lnTo>
                    <a:pt x="2745" y="3597"/>
                  </a:lnTo>
                  <a:lnTo>
                    <a:pt x="2974" y="3410"/>
                  </a:lnTo>
                  <a:lnTo>
                    <a:pt x="3161" y="3202"/>
                  </a:lnTo>
                  <a:lnTo>
                    <a:pt x="3348" y="2973"/>
                  </a:lnTo>
                  <a:lnTo>
                    <a:pt x="3514" y="2724"/>
                  </a:lnTo>
                  <a:lnTo>
                    <a:pt x="3639" y="2474"/>
                  </a:lnTo>
                  <a:lnTo>
                    <a:pt x="135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4"/>
            <p:cNvSpPr/>
            <p:nvPr/>
          </p:nvSpPr>
          <p:spPr>
            <a:xfrm>
              <a:off x="7842625" y="1387979"/>
              <a:ext cx="102557" cy="91720"/>
            </a:xfrm>
            <a:custGeom>
              <a:avLst/>
              <a:gdLst/>
              <a:ahLst/>
              <a:cxnLst/>
              <a:rect l="l" t="t" r="r" b="b"/>
              <a:pathLst>
                <a:path w="4325" h="3868" extrusionOk="0">
                  <a:moveTo>
                    <a:pt x="2620" y="0"/>
                  </a:moveTo>
                  <a:lnTo>
                    <a:pt x="2474" y="21"/>
                  </a:lnTo>
                  <a:lnTo>
                    <a:pt x="2308" y="42"/>
                  </a:lnTo>
                  <a:lnTo>
                    <a:pt x="2141" y="104"/>
                  </a:lnTo>
                  <a:lnTo>
                    <a:pt x="1996" y="187"/>
                  </a:lnTo>
                  <a:lnTo>
                    <a:pt x="0" y="1393"/>
                  </a:lnTo>
                  <a:lnTo>
                    <a:pt x="2287" y="3867"/>
                  </a:lnTo>
                  <a:lnTo>
                    <a:pt x="3929" y="2412"/>
                  </a:lnTo>
                  <a:lnTo>
                    <a:pt x="4054" y="2287"/>
                  </a:lnTo>
                  <a:lnTo>
                    <a:pt x="4137" y="2142"/>
                  </a:lnTo>
                  <a:lnTo>
                    <a:pt x="4262" y="1934"/>
                  </a:lnTo>
                  <a:lnTo>
                    <a:pt x="4303" y="1705"/>
                  </a:lnTo>
                  <a:lnTo>
                    <a:pt x="4324" y="1476"/>
                  </a:lnTo>
                  <a:lnTo>
                    <a:pt x="4303" y="1248"/>
                  </a:lnTo>
                  <a:lnTo>
                    <a:pt x="4220" y="1019"/>
                  </a:lnTo>
                  <a:lnTo>
                    <a:pt x="4096" y="832"/>
                  </a:lnTo>
                  <a:lnTo>
                    <a:pt x="3950" y="645"/>
                  </a:lnTo>
                  <a:lnTo>
                    <a:pt x="3763" y="499"/>
                  </a:lnTo>
                  <a:lnTo>
                    <a:pt x="3243" y="187"/>
                  </a:lnTo>
                  <a:lnTo>
                    <a:pt x="3098" y="104"/>
                  </a:lnTo>
                  <a:lnTo>
                    <a:pt x="2952" y="42"/>
                  </a:lnTo>
                  <a:lnTo>
                    <a:pt x="2786" y="21"/>
                  </a:lnTo>
                  <a:lnTo>
                    <a:pt x="262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4"/>
            <p:cNvSpPr/>
            <p:nvPr/>
          </p:nvSpPr>
          <p:spPr>
            <a:xfrm>
              <a:off x="6792165" y="4091750"/>
              <a:ext cx="113891" cy="194253"/>
            </a:xfrm>
            <a:custGeom>
              <a:avLst/>
              <a:gdLst/>
              <a:ahLst/>
              <a:cxnLst/>
              <a:rect l="l" t="t" r="r" b="b"/>
              <a:pathLst>
                <a:path w="4803" h="8192" extrusionOk="0">
                  <a:moveTo>
                    <a:pt x="1310" y="0"/>
                  </a:moveTo>
                  <a:lnTo>
                    <a:pt x="0" y="8087"/>
                  </a:lnTo>
                  <a:lnTo>
                    <a:pt x="3493" y="8191"/>
                  </a:lnTo>
                  <a:lnTo>
                    <a:pt x="4803" y="104"/>
                  </a:lnTo>
                  <a:lnTo>
                    <a:pt x="131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4"/>
            <p:cNvSpPr/>
            <p:nvPr/>
          </p:nvSpPr>
          <p:spPr>
            <a:xfrm>
              <a:off x="6792165" y="4091750"/>
              <a:ext cx="113891" cy="194253"/>
            </a:xfrm>
            <a:custGeom>
              <a:avLst/>
              <a:gdLst/>
              <a:ahLst/>
              <a:cxnLst/>
              <a:rect l="l" t="t" r="r" b="b"/>
              <a:pathLst>
                <a:path w="4803" h="8192" fill="none" extrusionOk="0">
                  <a:moveTo>
                    <a:pt x="0" y="8087"/>
                  </a:moveTo>
                  <a:lnTo>
                    <a:pt x="3493" y="8191"/>
                  </a:lnTo>
                  <a:lnTo>
                    <a:pt x="4803" y="104"/>
                  </a:lnTo>
                  <a:lnTo>
                    <a:pt x="1310" y="0"/>
                  </a:lnTo>
                  <a:lnTo>
                    <a:pt x="0" y="80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4"/>
            <p:cNvSpPr/>
            <p:nvPr/>
          </p:nvSpPr>
          <p:spPr>
            <a:xfrm>
              <a:off x="6774903" y="4250976"/>
              <a:ext cx="251922" cy="117827"/>
            </a:xfrm>
            <a:custGeom>
              <a:avLst/>
              <a:gdLst/>
              <a:ahLst/>
              <a:cxnLst/>
              <a:rect l="l" t="t" r="r" b="b"/>
              <a:pathLst>
                <a:path w="10624" h="4969" extrusionOk="0">
                  <a:moveTo>
                    <a:pt x="770" y="0"/>
                  </a:moveTo>
                  <a:lnTo>
                    <a:pt x="666" y="42"/>
                  </a:lnTo>
                  <a:lnTo>
                    <a:pt x="604" y="104"/>
                  </a:lnTo>
                  <a:lnTo>
                    <a:pt x="583" y="208"/>
                  </a:lnTo>
                  <a:lnTo>
                    <a:pt x="1" y="3264"/>
                  </a:lnTo>
                  <a:lnTo>
                    <a:pt x="1" y="3389"/>
                  </a:lnTo>
                  <a:lnTo>
                    <a:pt x="22" y="3513"/>
                  </a:lnTo>
                  <a:lnTo>
                    <a:pt x="63" y="3617"/>
                  </a:lnTo>
                  <a:lnTo>
                    <a:pt x="126" y="3721"/>
                  </a:lnTo>
                  <a:lnTo>
                    <a:pt x="209" y="3804"/>
                  </a:lnTo>
                  <a:lnTo>
                    <a:pt x="292" y="3867"/>
                  </a:lnTo>
                  <a:lnTo>
                    <a:pt x="396" y="3929"/>
                  </a:lnTo>
                  <a:lnTo>
                    <a:pt x="521" y="3950"/>
                  </a:lnTo>
                  <a:lnTo>
                    <a:pt x="1435" y="4054"/>
                  </a:lnTo>
                  <a:lnTo>
                    <a:pt x="2267" y="4116"/>
                  </a:lnTo>
                  <a:lnTo>
                    <a:pt x="3140" y="4199"/>
                  </a:lnTo>
                  <a:lnTo>
                    <a:pt x="4263" y="4324"/>
                  </a:lnTo>
                  <a:lnTo>
                    <a:pt x="4720" y="4387"/>
                  </a:lnTo>
                  <a:lnTo>
                    <a:pt x="5323" y="4490"/>
                  </a:lnTo>
                  <a:lnTo>
                    <a:pt x="6736" y="4740"/>
                  </a:lnTo>
                  <a:lnTo>
                    <a:pt x="7485" y="4865"/>
                  </a:lnTo>
                  <a:lnTo>
                    <a:pt x="8233" y="4927"/>
                  </a:lnTo>
                  <a:lnTo>
                    <a:pt x="8587" y="4969"/>
                  </a:lnTo>
                  <a:lnTo>
                    <a:pt x="9231" y="4969"/>
                  </a:lnTo>
                  <a:lnTo>
                    <a:pt x="9522" y="4948"/>
                  </a:lnTo>
                  <a:lnTo>
                    <a:pt x="9772" y="4885"/>
                  </a:lnTo>
                  <a:lnTo>
                    <a:pt x="10000" y="4823"/>
                  </a:lnTo>
                  <a:lnTo>
                    <a:pt x="10167" y="4719"/>
                  </a:lnTo>
                  <a:lnTo>
                    <a:pt x="10312" y="4615"/>
                  </a:lnTo>
                  <a:lnTo>
                    <a:pt x="10437" y="4490"/>
                  </a:lnTo>
                  <a:lnTo>
                    <a:pt x="10520" y="4345"/>
                  </a:lnTo>
                  <a:lnTo>
                    <a:pt x="10582" y="4199"/>
                  </a:lnTo>
                  <a:lnTo>
                    <a:pt x="10603" y="4054"/>
                  </a:lnTo>
                  <a:lnTo>
                    <a:pt x="10624" y="3908"/>
                  </a:lnTo>
                  <a:lnTo>
                    <a:pt x="10603" y="3784"/>
                  </a:lnTo>
                  <a:lnTo>
                    <a:pt x="10562" y="3638"/>
                  </a:lnTo>
                  <a:lnTo>
                    <a:pt x="10499" y="3534"/>
                  </a:lnTo>
                  <a:lnTo>
                    <a:pt x="10437" y="3430"/>
                  </a:lnTo>
                  <a:lnTo>
                    <a:pt x="10333" y="3347"/>
                  </a:lnTo>
                  <a:lnTo>
                    <a:pt x="10229" y="3306"/>
                  </a:lnTo>
                  <a:lnTo>
                    <a:pt x="10125" y="3264"/>
                  </a:lnTo>
                  <a:lnTo>
                    <a:pt x="9605" y="3222"/>
                  </a:lnTo>
                  <a:lnTo>
                    <a:pt x="9148" y="3139"/>
                  </a:lnTo>
                  <a:lnTo>
                    <a:pt x="8711" y="3035"/>
                  </a:lnTo>
                  <a:lnTo>
                    <a:pt x="8296" y="2911"/>
                  </a:lnTo>
                  <a:lnTo>
                    <a:pt x="7921" y="2765"/>
                  </a:lnTo>
                  <a:lnTo>
                    <a:pt x="7589" y="2599"/>
                  </a:lnTo>
                  <a:lnTo>
                    <a:pt x="7277" y="2432"/>
                  </a:lnTo>
                  <a:lnTo>
                    <a:pt x="6986" y="2266"/>
                  </a:lnTo>
                  <a:lnTo>
                    <a:pt x="6736" y="2079"/>
                  </a:lnTo>
                  <a:lnTo>
                    <a:pt x="6487" y="1892"/>
                  </a:lnTo>
                  <a:lnTo>
                    <a:pt x="6050" y="1518"/>
                  </a:lnTo>
                  <a:lnTo>
                    <a:pt x="5676" y="1123"/>
                  </a:lnTo>
                  <a:lnTo>
                    <a:pt x="5323" y="769"/>
                  </a:lnTo>
                  <a:lnTo>
                    <a:pt x="5219" y="665"/>
                  </a:lnTo>
                  <a:lnTo>
                    <a:pt x="5073" y="582"/>
                  </a:lnTo>
                  <a:lnTo>
                    <a:pt x="4928" y="520"/>
                  </a:lnTo>
                  <a:lnTo>
                    <a:pt x="4761" y="499"/>
                  </a:lnTo>
                  <a:lnTo>
                    <a:pt x="8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4"/>
            <p:cNvSpPr/>
            <p:nvPr/>
          </p:nvSpPr>
          <p:spPr>
            <a:xfrm>
              <a:off x="6806961" y="4164712"/>
              <a:ext cx="4458" cy="26131"/>
            </a:xfrm>
            <a:custGeom>
              <a:avLst/>
              <a:gdLst/>
              <a:ahLst/>
              <a:cxnLst/>
              <a:rect l="l" t="t" r="r" b="b"/>
              <a:pathLst>
                <a:path w="188" h="1102" extrusionOk="0">
                  <a:moveTo>
                    <a:pt x="187" y="0"/>
                  </a:moveTo>
                  <a:lnTo>
                    <a:pt x="0" y="1102"/>
                  </a:lnTo>
                  <a:lnTo>
                    <a:pt x="0" y="1102"/>
                  </a:lnTo>
                  <a:lnTo>
                    <a:pt x="187" y="0"/>
                  </a:lnTo>
                  <a:lnTo>
                    <a:pt x="187" y="0"/>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4"/>
            <p:cNvSpPr/>
            <p:nvPr/>
          </p:nvSpPr>
          <p:spPr>
            <a:xfrm>
              <a:off x="6806961" y="4164712"/>
              <a:ext cx="4458" cy="26131"/>
            </a:xfrm>
            <a:custGeom>
              <a:avLst/>
              <a:gdLst/>
              <a:ahLst/>
              <a:cxnLst/>
              <a:rect l="l" t="t" r="r" b="b"/>
              <a:pathLst>
                <a:path w="188" h="1102" fill="none" extrusionOk="0">
                  <a:moveTo>
                    <a:pt x="187" y="0"/>
                  </a:moveTo>
                  <a:lnTo>
                    <a:pt x="0" y="1102"/>
                  </a:lnTo>
                  <a:lnTo>
                    <a:pt x="0" y="1102"/>
                  </a:lnTo>
                  <a:lnTo>
                    <a:pt x="187" y="0"/>
                  </a:lnTo>
                  <a:lnTo>
                    <a:pt x="1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4"/>
            <p:cNvSpPr/>
            <p:nvPr/>
          </p:nvSpPr>
          <p:spPr>
            <a:xfrm>
              <a:off x="6806961" y="4164712"/>
              <a:ext cx="86290" cy="28123"/>
            </a:xfrm>
            <a:custGeom>
              <a:avLst/>
              <a:gdLst/>
              <a:ahLst/>
              <a:cxnLst/>
              <a:rect l="l" t="t" r="r" b="b"/>
              <a:pathLst>
                <a:path w="3639" h="1186" extrusionOk="0">
                  <a:moveTo>
                    <a:pt x="187" y="0"/>
                  </a:moveTo>
                  <a:lnTo>
                    <a:pt x="0" y="1102"/>
                  </a:lnTo>
                  <a:lnTo>
                    <a:pt x="3493" y="1185"/>
                  </a:lnTo>
                  <a:lnTo>
                    <a:pt x="3638" y="270"/>
                  </a:lnTo>
                  <a:lnTo>
                    <a:pt x="187"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4"/>
            <p:cNvSpPr/>
            <p:nvPr/>
          </p:nvSpPr>
          <p:spPr>
            <a:xfrm>
              <a:off x="6806961" y="4164712"/>
              <a:ext cx="86290" cy="28123"/>
            </a:xfrm>
            <a:custGeom>
              <a:avLst/>
              <a:gdLst/>
              <a:ahLst/>
              <a:cxnLst/>
              <a:rect l="l" t="t" r="r" b="b"/>
              <a:pathLst>
                <a:path w="3639" h="1186" fill="none" extrusionOk="0">
                  <a:moveTo>
                    <a:pt x="187" y="0"/>
                  </a:moveTo>
                  <a:lnTo>
                    <a:pt x="0" y="1102"/>
                  </a:lnTo>
                  <a:lnTo>
                    <a:pt x="3493" y="1185"/>
                  </a:lnTo>
                  <a:lnTo>
                    <a:pt x="3638" y="270"/>
                  </a:lnTo>
                  <a:lnTo>
                    <a:pt x="1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4"/>
            <p:cNvSpPr/>
            <p:nvPr/>
          </p:nvSpPr>
          <p:spPr>
            <a:xfrm>
              <a:off x="6782301" y="2154489"/>
              <a:ext cx="493481" cy="2019665"/>
            </a:xfrm>
            <a:custGeom>
              <a:avLst/>
              <a:gdLst/>
              <a:ahLst/>
              <a:cxnLst/>
              <a:rect l="l" t="t" r="r" b="b"/>
              <a:pathLst>
                <a:path w="20811" h="85173" extrusionOk="0">
                  <a:moveTo>
                    <a:pt x="9023" y="1"/>
                  </a:moveTo>
                  <a:lnTo>
                    <a:pt x="8607" y="4949"/>
                  </a:lnTo>
                  <a:lnTo>
                    <a:pt x="8191" y="10270"/>
                  </a:lnTo>
                  <a:lnTo>
                    <a:pt x="7692" y="16694"/>
                  </a:lnTo>
                  <a:lnTo>
                    <a:pt x="7214" y="23638"/>
                  </a:lnTo>
                  <a:lnTo>
                    <a:pt x="6986" y="27109"/>
                  </a:lnTo>
                  <a:lnTo>
                    <a:pt x="6799" y="30477"/>
                  </a:lnTo>
                  <a:lnTo>
                    <a:pt x="6632" y="33699"/>
                  </a:lnTo>
                  <a:lnTo>
                    <a:pt x="6487" y="36672"/>
                  </a:lnTo>
                  <a:lnTo>
                    <a:pt x="6404" y="39333"/>
                  </a:lnTo>
                  <a:lnTo>
                    <a:pt x="6383" y="40518"/>
                  </a:lnTo>
                  <a:lnTo>
                    <a:pt x="6383" y="41599"/>
                  </a:lnTo>
                  <a:lnTo>
                    <a:pt x="6113" y="42659"/>
                  </a:lnTo>
                  <a:lnTo>
                    <a:pt x="5842" y="43823"/>
                  </a:lnTo>
                  <a:lnTo>
                    <a:pt x="5551" y="45112"/>
                  </a:lnTo>
                  <a:lnTo>
                    <a:pt x="5281" y="46484"/>
                  </a:lnTo>
                  <a:lnTo>
                    <a:pt x="5011" y="47940"/>
                  </a:lnTo>
                  <a:lnTo>
                    <a:pt x="4720" y="49499"/>
                  </a:lnTo>
                  <a:lnTo>
                    <a:pt x="4179" y="52783"/>
                  </a:lnTo>
                  <a:lnTo>
                    <a:pt x="3639" y="56276"/>
                  </a:lnTo>
                  <a:lnTo>
                    <a:pt x="3098" y="59872"/>
                  </a:lnTo>
                  <a:lnTo>
                    <a:pt x="2599" y="63510"/>
                  </a:lnTo>
                  <a:lnTo>
                    <a:pt x="2121" y="67107"/>
                  </a:lnTo>
                  <a:lnTo>
                    <a:pt x="1685" y="70578"/>
                  </a:lnTo>
                  <a:lnTo>
                    <a:pt x="1269" y="73842"/>
                  </a:lnTo>
                  <a:lnTo>
                    <a:pt x="604" y="79455"/>
                  </a:lnTo>
                  <a:lnTo>
                    <a:pt x="167" y="83280"/>
                  </a:lnTo>
                  <a:lnTo>
                    <a:pt x="1" y="84694"/>
                  </a:lnTo>
                  <a:lnTo>
                    <a:pt x="6404" y="85172"/>
                  </a:lnTo>
                  <a:lnTo>
                    <a:pt x="7547" y="80079"/>
                  </a:lnTo>
                  <a:lnTo>
                    <a:pt x="10250" y="68084"/>
                  </a:lnTo>
                  <a:lnTo>
                    <a:pt x="11809" y="61036"/>
                  </a:lnTo>
                  <a:lnTo>
                    <a:pt x="13347" y="54072"/>
                  </a:lnTo>
                  <a:lnTo>
                    <a:pt x="14698" y="47836"/>
                  </a:lnTo>
                  <a:lnTo>
                    <a:pt x="15738" y="42929"/>
                  </a:lnTo>
                  <a:lnTo>
                    <a:pt x="15925" y="41973"/>
                  </a:lnTo>
                  <a:lnTo>
                    <a:pt x="16133" y="40892"/>
                  </a:lnTo>
                  <a:lnTo>
                    <a:pt x="16528" y="38460"/>
                  </a:lnTo>
                  <a:lnTo>
                    <a:pt x="16964" y="35716"/>
                  </a:lnTo>
                  <a:lnTo>
                    <a:pt x="17380" y="32743"/>
                  </a:lnTo>
                  <a:lnTo>
                    <a:pt x="17817" y="29604"/>
                  </a:lnTo>
                  <a:lnTo>
                    <a:pt x="18232" y="26361"/>
                  </a:lnTo>
                  <a:lnTo>
                    <a:pt x="18648" y="23097"/>
                  </a:lnTo>
                  <a:lnTo>
                    <a:pt x="19022" y="19875"/>
                  </a:lnTo>
                  <a:lnTo>
                    <a:pt x="19729" y="13867"/>
                  </a:lnTo>
                  <a:lnTo>
                    <a:pt x="20311" y="8878"/>
                  </a:lnTo>
                  <a:lnTo>
                    <a:pt x="20810" y="4200"/>
                  </a:lnTo>
                  <a:lnTo>
                    <a:pt x="90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4"/>
            <p:cNvSpPr/>
            <p:nvPr/>
          </p:nvSpPr>
          <p:spPr>
            <a:xfrm>
              <a:off x="6782301" y="2154489"/>
              <a:ext cx="493481" cy="2019665"/>
            </a:xfrm>
            <a:custGeom>
              <a:avLst/>
              <a:gdLst/>
              <a:ahLst/>
              <a:cxnLst/>
              <a:rect l="l" t="t" r="r" b="b"/>
              <a:pathLst>
                <a:path w="20811" h="85173" fill="none" extrusionOk="0">
                  <a:moveTo>
                    <a:pt x="20810" y="4200"/>
                  </a:moveTo>
                  <a:lnTo>
                    <a:pt x="20810" y="4200"/>
                  </a:lnTo>
                  <a:lnTo>
                    <a:pt x="20311" y="8878"/>
                  </a:lnTo>
                  <a:lnTo>
                    <a:pt x="19729" y="13867"/>
                  </a:lnTo>
                  <a:lnTo>
                    <a:pt x="19022" y="19875"/>
                  </a:lnTo>
                  <a:lnTo>
                    <a:pt x="18648" y="23097"/>
                  </a:lnTo>
                  <a:lnTo>
                    <a:pt x="18232" y="26361"/>
                  </a:lnTo>
                  <a:lnTo>
                    <a:pt x="17817" y="29604"/>
                  </a:lnTo>
                  <a:lnTo>
                    <a:pt x="17380" y="32743"/>
                  </a:lnTo>
                  <a:lnTo>
                    <a:pt x="16964" y="35716"/>
                  </a:lnTo>
                  <a:lnTo>
                    <a:pt x="16528" y="38460"/>
                  </a:lnTo>
                  <a:lnTo>
                    <a:pt x="16133" y="40892"/>
                  </a:lnTo>
                  <a:lnTo>
                    <a:pt x="15925" y="41973"/>
                  </a:lnTo>
                  <a:lnTo>
                    <a:pt x="15738" y="42929"/>
                  </a:lnTo>
                  <a:lnTo>
                    <a:pt x="15738" y="42929"/>
                  </a:lnTo>
                  <a:lnTo>
                    <a:pt x="14698" y="47836"/>
                  </a:lnTo>
                  <a:lnTo>
                    <a:pt x="13347" y="54072"/>
                  </a:lnTo>
                  <a:lnTo>
                    <a:pt x="11809" y="61036"/>
                  </a:lnTo>
                  <a:lnTo>
                    <a:pt x="10250" y="68084"/>
                  </a:lnTo>
                  <a:lnTo>
                    <a:pt x="7547" y="80079"/>
                  </a:lnTo>
                  <a:lnTo>
                    <a:pt x="6404" y="85172"/>
                  </a:lnTo>
                  <a:lnTo>
                    <a:pt x="1" y="84694"/>
                  </a:lnTo>
                  <a:lnTo>
                    <a:pt x="1" y="84694"/>
                  </a:lnTo>
                  <a:lnTo>
                    <a:pt x="167" y="83280"/>
                  </a:lnTo>
                  <a:lnTo>
                    <a:pt x="604" y="79455"/>
                  </a:lnTo>
                  <a:lnTo>
                    <a:pt x="1269" y="73842"/>
                  </a:lnTo>
                  <a:lnTo>
                    <a:pt x="1685" y="70578"/>
                  </a:lnTo>
                  <a:lnTo>
                    <a:pt x="2121" y="67107"/>
                  </a:lnTo>
                  <a:lnTo>
                    <a:pt x="2599" y="63510"/>
                  </a:lnTo>
                  <a:lnTo>
                    <a:pt x="3098" y="59872"/>
                  </a:lnTo>
                  <a:lnTo>
                    <a:pt x="3639" y="56276"/>
                  </a:lnTo>
                  <a:lnTo>
                    <a:pt x="4179" y="52783"/>
                  </a:lnTo>
                  <a:lnTo>
                    <a:pt x="4720" y="49499"/>
                  </a:lnTo>
                  <a:lnTo>
                    <a:pt x="5011" y="47940"/>
                  </a:lnTo>
                  <a:lnTo>
                    <a:pt x="5281" y="46484"/>
                  </a:lnTo>
                  <a:lnTo>
                    <a:pt x="5551" y="45112"/>
                  </a:lnTo>
                  <a:lnTo>
                    <a:pt x="5842" y="43823"/>
                  </a:lnTo>
                  <a:lnTo>
                    <a:pt x="6113" y="42659"/>
                  </a:lnTo>
                  <a:lnTo>
                    <a:pt x="6383" y="41599"/>
                  </a:lnTo>
                  <a:lnTo>
                    <a:pt x="6383" y="41599"/>
                  </a:lnTo>
                  <a:lnTo>
                    <a:pt x="6383" y="40518"/>
                  </a:lnTo>
                  <a:lnTo>
                    <a:pt x="6404" y="39333"/>
                  </a:lnTo>
                  <a:lnTo>
                    <a:pt x="6487" y="36672"/>
                  </a:lnTo>
                  <a:lnTo>
                    <a:pt x="6632" y="33699"/>
                  </a:lnTo>
                  <a:lnTo>
                    <a:pt x="6799" y="30477"/>
                  </a:lnTo>
                  <a:lnTo>
                    <a:pt x="6986" y="27109"/>
                  </a:lnTo>
                  <a:lnTo>
                    <a:pt x="7214" y="23638"/>
                  </a:lnTo>
                  <a:lnTo>
                    <a:pt x="7692" y="16694"/>
                  </a:lnTo>
                  <a:lnTo>
                    <a:pt x="8191" y="10270"/>
                  </a:lnTo>
                  <a:lnTo>
                    <a:pt x="8607" y="4949"/>
                  </a:lnTo>
                  <a:lnTo>
                    <a:pt x="9023" y="1"/>
                  </a:lnTo>
                  <a:lnTo>
                    <a:pt x="20810" y="42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4"/>
            <p:cNvSpPr/>
            <p:nvPr/>
          </p:nvSpPr>
          <p:spPr>
            <a:xfrm>
              <a:off x="6944964" y="2663204"/>
              <a:ext cx="11856" cy="182420"/>
            </a:xfrm>
            <a:custGeom>
              <a:avLst/>
              <a:gdLst/>
              <a:ahLst/>
              <a:cxnLst/>
              <a:rect l="l" t="t" r="r" b="b"/>
              <a:pathLst>
                <a:path w="500" h="7693" extrusionOk="0">
                  <a:moveTo>
                    <a:pt x="500" y="1"/>
                  </a:moveTo>
                  <a:lnTo>
                    <a:pt x="250" y="3867"/>
                  </a:lnTo>
                  <a:lnTo>
                    <a:pt x="1" y="7693"/>
                  </a:lnTo>
                  <a:lnTo>
                    <a:pt x="250" y="3888"/>
                  </a:lnTo>
                  <a:lnTo>
                    <a:pt x="500" y="1"/>
                  </a:ln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4"/>
            <p:cNvSpPr/>
            <p:nvPr/>
          </p:nvSpPr>
          <p:spPr>
            <a:xfrm>
              <a:off x="6944964" y="2663204"/>
              <a:ext cx="11856" cy="182420"/>
            </a:xfrm>
            <a:custGeom>
              <a:avLst/>
              <a:gdLst/>
              <a:ahLst/>
              <a:cxnLst/>
              <a:rect l="l" t="t" r="r" b="b"/>
              <a:pathLst>
                <a:path w="500" h="7693" fill="none" extrusionOk="0">
                  <a:moveTo>
                    <a:pt x="500" y="1"/>
                  </a:moveTo>
                  <a:lnTo>
                    <a:pt x="500" y="1"/>
                  </a:lnTo>
                  <a:lnTo>
                    <a:pt x="500" y="1"/>
                  </a:lnTo>
                  <a:lnTo>
                    <a:pt x="500" y="1"/>
                  </a:lnTo>
                  <a:lnTo>
                    <a:pt x="250" y="3888"/>
                  </a:lnTo>
                  <a:lnTo>
                    <a:pt x="1" y="7693"/>
                  </a:lnTo>
                  <a:lnTo>
                    <a:pt x="1" y="7693"/>
                  </a:lnTo>
                  <a:lnTo>
                    <a:pt x="1" y="7693"/>
                  </a:lnTo>
                  <a:lnTo>
                    <a:pt x="1" y="7693"/>
                  </a:lnTo>
                  <a:lnTo>
                    <a:pt x="250" y="3867"/>
                  </a:lnTo>
                  <a:lnTo>
                    <a:pt x="5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4"/>
            <p:cNvSpPr/>
            <p:nvPr/>
          </p:nvSpPr>
          <p:spPr>
            <a:xfrm>
              <a:off x="6944964" y="2459638"/>
              <a:ext cx="89752" cy="385992"/>
            </a:xfrm>
            <a:custGeom>
              <a:avLst/>
              <a:gdLst/>
              <a:ahLst/>
              <a:cxnLst/>
              <a:rect l="l" t="t" r="r" b="b"/>
              <a:pathLst>
                <a:path w="3785" h="16278" extrusionOk="0">
                  <a:moveTo>
                    <a:pt x="3618" y="0"/>
                  </a:moveTo>
                  <a:lnTo>
                    <a:pt x="2101" y="4199"/>
                  </a:lnTo>
                  <a:lnTo>
                    <a:pt x="500" y="8586"/>
                  </a:lnTo>
                  <a:lnTo>
                    <a:pt x="250" y="12452"/>
                  </a:lnTo>
                  <a:lnTo>
                    <a:pt x="1" y="16278"/>
                  </a:lnTo>
                  <a:lnTo>
                    <a:pt x="396" y="15592"/>
                  </a:lnTo>
                  <a:lnTo>
                    <a:pt x="791" y="14885"/>
                  </a:lnTo>
                  <a:lnTo>
                    <a:pt x="1165" y="14116"/>
                  </a:lnTo>
                  <a:lnTo>
                    <a:pt x="1519" y="13326"/>
                  </a:lnTo>
                  <a:lnTo>
                    <a:pt x="1872" y="12473"/>
                  </a:lnTo>
                  <a:lnTo>
                    <a:pt x="2184" y="11600"/>
                  </a:lnTo>
                  <a:lnTo>
                    <a:pt x="2475" y="10685"/>
                  </a:lnTo>
                  <a:lnTo>
                    <a:pt x="2745" y="9729"/>
                  </a:lnTo>
                  <a:lnTo>
                    <a:pt x="2995" y="8752"/>
                  </a:lnTo>
                  <a:lnTo>
                    <a:pt x="3223" y="7754"/>
                  </a:lnTo>
                  <a:lnTo>
                    <a:pt x="3390" y="6694"/>
                  </a:lnTo>
                  <a:lnTo>
                    <a:pt x="3556" y="5634"/>
                  </a:lnTo>
                  <a:lnTo>
                    <a:pt x="3660" y="4532"/>
                  </a:lnTo>
                  <a:lnTo>
                    <a:pt x="3743" y="3409"/>
                  </a:lnTo>
                  <a:lnTo>
                    <a:pt x="3784" y="2266"/>
                  </a:lnTo>
                  <a:lnTo>
                    <a:pt x="3764" y="1102"/>
                  </a:lnTo>
                  <a:lnTo>
                    <a:pt x="3743" y="790"/>
                  </a:lnTo>
                  <a:lnTo>
                    <a:pt x="3722" y="499"/>
                  </a:lnTo>
                  <a:lnTo>
                    <a:pt x="3681" y="249"/>
                  </a:lnTo>
                  <a:lnTo>
                    <a:pt x="3618"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4"/>
            <p:cNvSpPr/>
            <p:nvPr/>
          </p:nvSpPr>
          <p:spPr>
            <a:xfrm>
              <a:off x="6944964" y="2459638"/>
              <a:ext cx="89752" cy="385992"/>
            </a:xfrm>
            <a:custGeom>
              <a:avLst/>
              <a:gdLst/>
              <a:ahLst/>
              <a:cxnLst/>
              <a:rect l="l" t="t" r="r" b="b"/>
              <a:pathLst>
                <a:path w="3785" h="16278" fill="none" extrusionOk="0">
                  <a:moveTo>
                    <a:pt x="3618" y="0"/>
                  </a:moveTo>
                  <a:lnTo>
                    <a:pt x="3618" y="0"/>
                  </a:lnTo>
                  <a:lnTo>
                    <a:pt x="2101" y="4199"/>
                  </a:lnTo>
                  <a:lnTo>
                    <a:pt x="500" y="8586"/>
                  </a:lnTo>
                  <a:lnTo>
                    <a:pt x="500" y="8586"/>
                  </a:lnTo>
                  <a:lnTo>
                    <a:pt x="250" y="12452"/>
                  </a:lnTo>
                  <a:lnTo>
                    <a:pt x="1" y="16278"/>
                  </a:lnTo>
                  <a:lnTo>
                    <a:pt x="1" y="16278"/>
                  </a:lnTo>
                  <a:lnTo>
                    <a:pt x="396" y="15592"/>
                  </a:lnTo>
                  <a:lnTo>
                    <a:pt x="791" y="14885"/>
                  </a:lnTo>
                  <a:lnTo>
                    <a:pt x="1165" y="14116"/>
                  </a:lnTo>
                  <a:lnTo>
                    <a:pt x="1519" y="13326"/>
                  </a:lnTo>
                  <a:lnTo>
                    <a:pt x="1872" y="12473"/>
                  </a:lnTo>
                  <a:lnTo>
                    <a:pt x="2184" y="11600"/>
                  </a:lnTo>
                  <a:lnTo>
                    <a:pt x="2475" y="10685"/>
                  </a:lnTo>
                  <a:lnTo>
                    <a:pt x="2745" y="9729"/>
                  </a:lnTo>
                  <a:lnTo>
                    <a:pt x="2995" y="8752"/>
                  </a:lnTo>
                  <a:lnTo>
                    <a:pt x="3223" y="7754"/>
                  </a:lnTo>
                  <a:lnTo>
                    <a:pt x="3390" y="6694"/>
                  </a:lnTo>
                  <a:lnTo>
                    <a:pt x="3556" y="5634"/>
                  </a:lnTo>
                  <a:lnTo>
                    <a:pt x="3660" y="4532"/>
                  </a:lnTo>
                  <a:lnTo>
                    <a:pt x="3743" y="3409"/>
                  </a:lnTo>
                  <a:lnTo>
                    <a:pt x="3784" y="2266"/>
                  </a:lnTo>
                  <a:lnTo>
                    <a:pt x="3764" y="1102"/>
                  </a:lnTo>
                  <a:lnTo>
                    <a:pt x="3764" y="1102"/>
                  </a:lnTo>
                  <a:lnTo>
                    <a:pt x="3743" y="790"/>
                  </a:lnTo>
                  <a:lnTo>
                    <a:pt x="3722" y="499"/>
                  </a:lnTo>
                  <a:lnTo>
                    <a:pt x="3681" y="249"/>
                  </a:lnTo>
                  <a:lnTo>
                    <a:pt x="36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4"/>
            <p:cNvSpPr/>
            <p:nvPr/>
          </p:nvSpPr>
          <p:spPr>
            <a:xfrm>
              <a:off x="6771962" y="4112949"/>
              <a:ext cx="186854" cy="63123"/>
            </a:xfrm>
            <a:custGeom>
              <a:avLst/>
              <a:gdLst/>
              <a:ahLst/>
              <a:cxnLst/>
              <a:rect l="l" t="t" r="r" b="b"/>
              <a:pathLst>
                <a:path w="7880" h="2662" extrusionOk="0">
                  <a:moveTo>
                    <a:pt x="0" y="0"/>
                  </a:moveTo>
                  <a:lnTo>
                    <a:pt x="250" y="2142"/>
                  </a:lnTo>
                  <a:lnTo>
                    <a:pt x="7110" y="2661"/>
                  </a:lnTo>
                  <a:lnTo>
                    <a:pt x="7879" y="8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4"/>
            <p:cNvSpPr/>
            <p:nvPr/>
          </p:nvSpPr>
          <p:spPr>
            <a:xfrm>
              <a:off x="5952195" y="3528309"/>
              <a:ext cx="208551" cy="177014"/>
            </a:xfrm>
            <a:custGeom>
              <a:avLst/>
              <a:gdLst/>
              <a:ahLst/>
              <a:cxnLst/>
              <a:rect l="l" t="t" r="r" b="b"/>
              <a:pathLst>
                <a:path w="8795" h="7465" extrusionOk="0">
                  <a:moveTo>
                    <a:pt x="6591" y="1"/>
                  </a:moveTo>
                  <a:lnTo>
                    <a:pt x="1" y="4741"/>
                  </a:lnTo>
                  <a:lnTo>
                    <a:pt x="2204" y="7464"/>
                  </a:lnTo>
                  <a:lnTo>
                    <a:pt x="8794" y="2724"/>
                  </a:lnTo>
                  <a:lnTo>
                    <a:pt x="659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4"/>
            <p:cNvSpPr/>
            <p:nvPr/>
          </p:nvSpPr>
          <p:spPr>
            <a:xfrm>
              <a:off x="5952195" y="3528309"/>
              <a:ext cx="208551" cy="177014"/>
            </a:xfrm>
            <a:custGeom>
              <a:avLst/>
              <a:gdLst/>
              <a:ahLst/>
              <a:cxnLst/>
              <a:rect l="l" t="t" r="r" b="b"/>
              <a:pathLst>
                <a:path w="8795" h="7465" fill="none" extrusionOk="0">
                  <a:moveTo>
                    <a:pt x="1" y="4741"/>
                  </a:moveTo>
                  <a:lnTo>
                    <a:pt x="2204" y="7464"/>
                  </a:lnTo>
                  <a:lnTo>
                    <a:pt x="8794" y="2724"/>
                  </a:lnTo>
                  <a:lnTo>
                    <a:pt x="6591" y="1"/>
                  </a:lnTo>
                  <a:lnTo>
                    <a:pt x="1" y="47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4"/>
            <p:cNvSpPr/>
            <p:nvPr/>
          </p:nvSpPr>
          <p:spPr>
            <a:xfrm>
              <a:off x="5888126" y="3621473"/>
              <a:ext cx="153325" cy="260814"/>
            </a:xfrm>
            <a:custGeom>
              <a:avLst/>
              <a:gdLst/>
              <a:ahLst/>
              <a:cxnLst/>
              <a:rect l="l" t="t" r="r" b="b"/>
              <a:pathLst>
                <a:path w="6466" h="10999" extrusionOk="0">
                  <a:moveTo>
                    <a:pt x="3181" y="1"/>
                  </a:moveTo>
                  <a:lnTo>
                    <a:pt x="3098" y="22"/>
                  </a:lnTo>
                  <a:lnTo>
                    <a:pt x="291" y="1415"/>
                  </a:lnTo>
                  <a:lnTo>
                    <a:pt x="208" y="1477"/>
                  </a:lnTo>
                  <a:lnTo>
                    <a:pt x="125" y="1581"/>
                  </a:lnTo>
                  <a:lnTo>
                    <a:pt x="62" y="1664"/>
                  </a:lnTo>
                  <a:lnTo>
                    <a:pt x="21" y="1789"/>
                  </a:lnTo>
                  <a:lnTo>
                    <a:pt x="0" y="1893"/>
                  </a:lnTo>
                  <a:lnTo>
                    <a:pt x="0" y="2017"/>
                  </a:lnTo>
                  <a:lnTo>
                    <a:pt x="21" y="2142"/>
                  </a:lnTo>
                  <a:lnTo>
                    <a:pt x="62" y="2246"/>
                  </a:lnTo>
                  <a:lnTo>
                    <a:pt x="541" y="3036"/>
                  </a:lnTo>
                  <a:lnTo>
                    <a:pt x="977" y="3722"/>
                  </a:lnTo>
                  <a:lnTo>
                    <a:pt x="1455" y="4491"/>
                  </a:lnTo>
                  <a:lnTo>
                    <a:pt x="2017" y="5448"/>
                  </a:lnTo>
                  <a:lnTo>
                    <a:pt x="2557" y="6425"/>
                  </a:lnTo>
                  <a:lnTo>
                    <a:pt x="3285" y="7734"/>
                  </a:lnTo>
                  <a:lnTo>
                    <a:pt x="4033" y="9127"/>
                  </a:lnTo>
                  <a:lnTo>
                    <a:pt x="4677" y="10291"/>
                  </a:lnTo>
                  <a:lnTo>
                    <a:pt x="4802" y="10520"/>
                  </a:lnTo>
                  <a:lnTo>
                    <a:pt x="4969" y="10686"/>
                  </a:lnTo>
                  <a:lnTo>
                    <a:pt x="5114" y="10811"/>
                  </a:lnTo>
                  <a:lnTo>
                    <a:pt x="5280" y="10915"/>
                  </a:lnTo>
                  <a:lnTo>
                    <a:pt x="5447" y="10977"/>
                  </a:lnTo>
                  <a:lnTo>
                    <a:pt x="5592" y="10998"/>
                  </a:lnTo>
                  <a:lnTo>
                    <a:pt x="5758" y="10998"/>
                  </a:lnTo>
                  <a:lnTo>
                    <a:pt x="5904" y="10957"/>
                  </a:lnTo>
                  <a:lnTo>
                    <a:pt x="6029" y="10915"/>
                  </a:lnTo>
                  <a:lnTo>
                    <a:pt x="6153" y="10853"/>
                  </a:lnTo>
                  <a:lnTo>
                    <a:pt x="6257" y="10749"/>
                  </a:lnTo>
                  <a:lnTo>
                    <a:pt x="6341" y="10666"/>
                  </a:lnTo>
                  <a:lnTo>
                    <a:pt x="6403" y="10562"/>
                  </a:lnTo>
                  <a:lnTo>
                    <a:pt x="6445" y="10437"/>
                  </a:lnTo>
                  <a:lnTo>
                    <a:pt x="6465" y="10333"/>
                  </a:lnTo>
                  <a:lnTo>
                    <a:pt x="6445" y="10208"/>
                  </a:lnTo>
                  <a:lnTo>
                    <a:pt x="6133" y="9231"/>
                  </a:lnTo>
                  <a:lnTo>
                    <a:pt x="5883" y="8296"/>
                  </a:lnTo>
                  <a:lnTo>
                    <a:pt x="5696" y="7443"/>
                  </a:lnTo>
                  <a:lnTo>
                    <a:pt x="5551" y="6633"/>
                  </a:lnTo>
                  <a:lnTo>
                    <a:pt x="5467" y="5926"/>
                  </a:lnTo>
                  <a:lnTo>
                    <a:pt x="5426" y="5260"/>
                  </a:lnTo>
                  <a:lnTo>
                    <a:pt x="5426" y="4678"/>
                  </a:lnTo>
                  <a:lnTo>
                    <a:pt x="5488" y="4179"/>
                  </a:lnTo>
                  <a:lnTo>
                    <a:pt x="5488" y="4013"/>
                  </a:lnTo>
                  <a:lnTo>
                    <a:pt x="5488" y="3847"/>
                  </a:lnTo>
                  <a:lnTo>
                    <a:pt x="5447" y="3701"/>
                  </a:lnTo>
                  <a:lnTo>
                    <a:pt x="5384" y="3535"/>
                  </a:lnTo>
                  <a:lnTo>
                    <a:pt x="3430" y="126"/>
                  </a:lnTo>
                  <a:lnTo>
                    <a:pt x="3368" y="63"/>
                  </a:lnTo>
                  <a:lnTo>
                    <a:pt x="3285" y="22"/>
                  </a:lnTo>
                  <a:lnTo>
                    <a:pt x="31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4"/>
            <p:cNvSpPr/>
            <p:nvPr/>
          </p:nvSpPr>
          <p:spPr>
            <a:xfrm>
              <a:off x="6027623" y="3572199"/>
              <a:ext cx="19729" cy="14299"/>
            </a:xfrm>
            <a:custGeom>
              <a:avLst/>
              <a:gdLst/>
              <a:ahLst/>
              <a:cxnLst/>
              <a:rect l="l" t="t" r="r" b="b"/>
              <a:pathLst>
                <a:path w="832" h="603" extrusionOk="0">
                  <a:moveTo>
                    <a:pt x="832" y="0"/>
                  </a:moveTo>
                  <a:lnTo>
                    <a:pt x="0" y="603"/>
                  </a:lnTo>
                  <a:lnTo>
                    <a:pt x="0" y="603"/>
                  </a:lnTo>
                  <a:lnTo>
                    <a:pt x="832" y="0"/>
                  </a:lnTo>
                  <a:lnTo>
                    <a:pt x="832" y="0"/>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4"/>
            <p:cNvSpPr/>
            <p:nvPr/>
          </p:nvSpPr>
          <p:spPr>
            <a:xfrm>
              <a:off x="6027623" y="3572199"/>
              <a:ext cx="19729" cy="14299"/>
            </a:xfrm>
            <a:custGeom>
              <a:avLst/>
              <a:gdLst/>
              <a:ahLst/>
              <a:cxnLst/>
              <a:rect l="l" t="t" r="r" b="b"/>
              <a:pathLst>
                <a:path w="832" h="603" fill="none" extrusionOk="0">
                  <a:moveTo>
                    <a:pt x="832" y="0"/>
                  </a:moveTo>
                  <a:lnTo>
                    <a:pt x="0" y="603"/>
                  </a:lnTo>
                  <a:lnTo>
                    <a:pt x="0" y="603"/>
                  </a:lnTo>
                  <a:lnTo>
                    <a:pt x="832" y="0"/>
                  </a:lnTo>
                  <a:lnTo>
                    <a:pt x="8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4"/>
            <p:cNvSpPr/>
            <p:nvPr/>
          </p:nvSpPr>
          <p:spPr>
            <a:xfrm>
              <a:off x="6027623" y="3572199"/>
              <a:ext cx="71991" cy="78394"/>
            </a:xfrm>
            <a:custGeom>
              <a:avLst/>
              <a:gdLst/>
              <a:ahLst/>
              <a:cxnLst/>
              <a:rect l="l" t="t" r="r" b="b"/>
              <a:pathLst>
                <a:path w="3036" h="3306" extrusionOk="0">
                  <a:moveTo>
                    <a:pt x="832" y="0"/>
                  </a:moveTo>
                  <a:lnTo>
                    <a:pt x="0" y="603"/>
                  </a:lnTo>
                  <a:lnTo>
                    <a:pt x="2204" y="3305"/>
                  </a:lnTo>
                  <a:lnTo>
                    <a:pt x="3035" y="2723"/>
                  </a:lnTo>
                  <a:lnTo>
                    <a:pt x="832"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4"/>
            <p:cNvSpPr/>
            <p:nvPr/>
          </p:nvSpPr>
          <p:spPr>
            <a:xfrm>
              <a:off x="6027623" y="3572199"/>
              <a:ext cx="71991" cy="78394"/>
            </a:xfrm>
            <a:custGeom>
              <a:avLst/>
              <a:gdLst/>
              <a:ahLst/>
              <a:cxnLst/>
              <a:rect l="l" t="t" r="r" b="b"/>
              <a:pathLst>
                <a:path w="3036" h="3306" fill="none" extrusionOk="0">
                  <a:moveTo>
                    <a:pt x="832" y="0"/>
                  </a:moveTo>
                  <a:lnTo>
                    <a:pt x="0" y="603"/>
                  </a:lnTo>
                  <a:lnTo>
                    <a:pt x="2204" y="3305"/>
                  </a:lnTo>
                  <a:lnTo>
                    <a:pt x="3035" y="2723"/>
                  </a:lnTo>
                  <a:lnTo>
                    <a:pt x="8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4"/>
            <p:cNvSpPr/>
            <p:nvPr/>
          </p:nvSpPr>
          <p:spPr>
            <a:xfrm>
              <a:off x="6025655" y="2098790"/>
              <a:ext cx="1098814" cy="1564646"/>
            </a:xfrm>
            <a:custGeom>
              <a:avLst/>
              <a:gdLst/>
              <a:ahLst/>
              <a:cxnLst/>
              <a:rect l="l" t="t" r="r" b="b"/>
              <a:pathLst>
                <a:path w="46339" h="65984" extrusionOk="0">
                  <a:moveTo>
                    <a:pt x="34987" y="1"/>
                  </a:moveTo>
                  <a:lnTo>
                    <a:pt x="30747" y="13451"/>
                  </a:lnTo>
                  <a:lnTo>
                    <a:pt x="23803" y="35341"/>
                  </a:lnTo>
                  <a:lnTo>
                    <a:pt x="23159" y="36152"/>
                  </a:lnTo>
                  <a:lnTo>
                    <a:pt x="22473" y="37005"/>
                  </a:lnTo>
                  <a:lnTo>
                    <a:pt x="20934" y="38813"/>
                  </a:lnTo>
                  <a:lnTo>
                    <a:pt x="19209" y="40788"/>
                  </a:lnTo>
                  <a:lnTo>
                    <a:pt x="17359" y="42846"/>
                  </a:lnTo>
                  <a:lnTo>
                    <a:pt x="15425" y="44967"/>
                  </a:lnTo>
                  <a:lnTo>
                    <a:pt x="13430" y="47087"/>
                  </a:lnTo>
                  <a:lnTo>
                    <a:pt x="11434" y="49208"/>
                  </a:lnTo>
                  <a:lnTo>
                    <a:pt x="9480" y="51266"/>
                  </a:lnTo>
                  <a:lnTo>
                    <a:pt x="5821" y="55070"/>
                  </a:lnTo>
                  <a:lnTo>
                    <a:pt x="2807" y="58167"/>
                  </a:lnTo>
                  <a:lnTo>
                    <a:pt x="0" y="61015"/>
                  </a:lnTo>
                  <a:lnTo>
                    <a:pt x="4033" y="65984"/>
                  </a:lnTo>
                  <a:lnTo>
                    <a:pt x="5135" y="65194"/>
                  </a:lnTo>
                  <a:lnTo>
                    <a:pt x="6403" y="64259"/>
                  </a:lnTo>
                  <a:lnTo>
                    <a:pt x="8087" y="63011"/>
                  </a:lnTo>
                  <a:lnTo>
                    <a:pt x="10083" y="61514"/>
                  </a:lnTo>
                  <a:lnTo>
                    <a:pt x="12328" y="59768"/>
                  </a:lnTo>
                  <a:lnTo>
                    <a:pt x="14781" y="57835"/>
                  </a:lnTo>
                  <a:lnTo>
                    <a:pt x="16049" y="56795"/>
                  </a:lnTo>
                  <a:lnTo>
                    <a:pt x="17338" y="55735"/>
                  </a:lnTo>
                  <a:lnTo>
                    <a:pt x="18627" y="54633"/>
                  </a:lnTo>
                  <a:lnTo>
                    <a:pt x="19936" y="53532"/>
                  </a:lnTo>
                  <a:lnTo>
                    <a:pt x="21246" y="52388"/>
                  </a:lnTo>
                  <a:lnTo>
                    <a:pt x="22535" y="51224"/>
                  </a:lnTo>
                  <a:lnTo>
                    <a:pt x="23803" y="50060"/>
                  </a:lnTo>
                  <a:lnTo>
                    <a:pt x="25030" y="48896"/>
                  </a:lnTo>
                  <a:lnTo>
                    <a:pt x="26235" y="47711"/>
                  </a:lnTo>
                  <a:lnTo>
                    <a:pt x="27379" y="46547"/>
                  </a:lnTo>
                  <a:lnTo>
                    <a:pt x="28481" y="45382"/>
                  </a:lnTo>
                  <a:lnTo>
                    <a:pt x="29499" y="44239"/>
                  </a:lnTo>
                  <a:lnTo>
                    <a:pt x="30455" y="43116"/>
                  </a:lnTo>
                  <a:lnTo>
                    <a:pt x="30913" y="42555"/>
                  </a:lnTo>
                  <a:lnTo>
                    <a:pt x="31349" y="42015"/>
                  </a:lnTo>
                  <a:lnTo>
                    <a:pt x="31744" y="41453"/>
                  </a:lnTo>
                  <a:lnTo>
                    <a:pt x="32119" y="40934"/>
                  </a:lnTo>
                  <a:lnTo>
                    <a:pt x="32472" y="40393"/>
                  </a:lnTo>
                  <a:lnTo>
                    <a:pt x="32805" y="39873"/>
                  </a:lnTo>
                  <a:lnTo>
                    <a:pt x="33116" y="39374"/>
                  </a:lnTo>
                  <a:lnTo>
                    <a:pt x="33387" y="38855"/>
                  </a:lnTo>
                  <a:lnTo>
                    <a:pt x="33636" y="38377"/>
                  </a:lnTo>
                  <a:lnTo>
                    <a:pt x="33844" y="37898"/>
                  </a:lnTo>
                  <a:lnTo>
                    <a:pt x="34634" y="35986"/>
                  </a:lnTo>
                  <a:lnTo>
                    <a:pt x="35507" y="33782"/>
                  </a:lnTo>
                  <a:lnTo>
                    <a:pt x="36443" y="31350"/>
                  </a:lnTo>
                  <a:lnTo>
                    <a:pt x="37440" y="28710"/>
                  </a:lnTo>
                  <a:lnTo>
                    <a:pt x="39519" y="23118"/>
                  </a:lnTo>
                  <a:lnTo>
                    <a:pt x="41557" y="17505"/>
                  </a:lnTo>
                  <a:lnTo>
                    <a:pt x="43428" y="12328"/>
                  </a:lnTo>
                  <a:lnTo>
                    <a:pt x="44945" y="8046"/>
                  </a:lnTo>
                  <a:lnTo>
                    <a:pt x="46338" y="4054"/>
                  </a:lnTo>
                  <a:lnTo>
                    <a:pt x="349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4"/>
            <p:cNvSpPr/>
            <p:nvPr/>
          </p:nvSpPr>
          <p:spPr>
            <a:xfrm>
              <a:off x="6025655" y="2098790"/>
              <a:ext cx="1098814" cy="1564646"/>
            </a:xfrm>
            <a:custGeom>
              <a:avLst/>
              <a:gdLst/>
              <a:ahLst/>
              <a:cxnLst/>
              <a:rect l="l" t="t" r="r" b="b"/>
              <a:pathLst>
                <a:path w="46339" h="65984" fill="none" extrusionOk="0">
                  <a:moveTo>
                    <a:pt x="46338" y="4054"/>
                  </a:moveTo>
                  <a:lnTo>
                    <a:pt x="46338" y="4054"/>
                  </a:lnTo>
                  <a:lnTo>
                    <a:pt x="44945" y="8046"/>
                  </a:lnTo>
                  <a:lnTo>
                    <a:pt x="43428" y="12328"/>
                  </a:lnTo>
                  <a:lnTo>
                    <a:pt x="41557" y="17505"/>
                  </a:lnTo>
                  <a:lnTo>
                    <a:pt x="39519" y="23118"/>
                  </a:lnTo>
                  <a:lnTo>
                    <a:pt x="37440" y="28710"/>
                  </a:lnTo>
                  <a:lnTo>
                    <a:pt x="36443" y="31350"/>
                  </a:lnTo>
                  <a:lnTo>
                    <a:pt x="35507" y="33782"/>
                  </a:lnTo>
                  <a:lnTo>
                    <a:pt x="34634" y="35986"/>
                  </a:lnTo>
                  <a:lnTo>
                    <a:pt x="33844" y="37898"/>
                  </a:lnTo>
                  <a:lnTo>
                    <a:pt x="33844" y="37898"/>
                  </a:lnTo>
                  <a:lnTo>
                    <a:pt x="33636" y="38377"/>
                  </a:lnTo>
                  <a:lnTo>
                    <a:pt x="33387" y="38855"/>
                  </a:lnTo>
                  <a:lnTo>
                    <a:pt x="33116" y="39374"/>
                  </a:lnTo>
                  <a:lnTo>
                    <a:pt x="32805" y="39873"/>
                  </a:lnTo>
                  <a:lnTo>
                    <a:pt x="32472" y="40393"/>
                  </a:lnTo>
                  <a:lnTo>
                    <a:pt x="32119" y="40934"/>
                  </a:lnTo>
                  <a:lnTo>
                    <a:pt x="31744" y="41453"/>
                  </a:lnTo>
                  <a:lnTo>
                    <a:pt x="31349" y="42015"/>
                  </a:lnTo>
                  <a:lnTo>
                    <a:pt x="30913" y="42555"/>
                  </a:lnTo>
                  <a:lnTo>
                    <a:pt x="30455" y="43116"/>
                  </a:lnTo>
                  <a:lnTo>
                    <a:pt x="29499" y="44239"/>
                  </a:lnTo>
                  <a:lnTo>
                    <a:pt x="28481" y="45382"/>
                  </a:lnTo>
                  <a:lnTo>
                    <a:pt x="27379" y="46547"/>
                  </a:lnTo>
                  <a:lnTo>
                    <a:pt x="26235" y="47711"/>
                  </a:lnTo>
                  <a:lnTo>
                    <a:pt x="25030" y="48896"/>
                  </a:lnTo>
                  <a:lnTo>
                    <a:pt x="23803" y="50060"/>
                  </a:lnTo>
                  <a:lnTo>
                    <a:pt x="22535" y="51224"/>
                  </a:lnTo>
                  <a:lnTo>
                    <a:pt x="21246" y="52388"/>
                  </a:lnTo>
                  <a:lnTo>
                    <a:pt x="19936" y="53532"/>
                  </a:lnTo>
                  <a:lnTo>
                    <a:pt x="18627" y="54633"/>
                  </a:lnTo>
                  <a:lnTo>
                    <a:pt x="17338" y="55735"/>
                  </a:lnTo>
                  <a:lnTo>
                    <a:pt x="16049" y="56795"/>
                  </a:lnTo>
                  <a:lnTo>
                    <a:pt x="14781" y="57835"/>
                  </a:lnTo>
                  <a:lnTo>
                    <a:pt x="12328" y="59768"/>
                  </a:lnTo>
                  <a:lnTo>
                    <a:pt x="10083" y="61514"/>
                  </a:lnTo>
                  <a:lnTo>
                    <a:pt x="8087" y="63011"/>
                  </a:lnTo>
                  <a:lnTo>
                    <a:pt x="6403" y="64259"/>
                  </a:lnTo>
                  <a:lnTo>
                    <a:pt x="5135" y="65194"/>
                  </a:lnTo>
                  <a:lnTo>
                    <a:pt x="4033" y="65984"/>
                  </a:lnTo>
                  <a:lnTo>
                    <a:pt x="0" y="61015"/>
                  </a:lnTo>
                  <a:lnTo>
                    <a:pt x="0" y="61015"/>
                  </a:lnTo>
                  <a:lnTo>
                    <a:pt x="2807" y="58167"/>
                  </a:lnTo>
                  <a:lnTo>
                    <a:pt x="5821" y="55070"/>
                  </a:lnTo>
                  <a:lnTo>
                    <a:pt x="9480" y="51266"/>
                  </a:lnTo>
                  <a:lnTo>
                    <a:pt x="11434" y="49208"/>
                  </a:lnTo>
                  <a:lnTo>
                    <a:pt x="13430" y="47087"/>
                  </a:lnTo>
                  <a:lnTo>
                    <a:pt x="15425" y="44967"/>
                  </a:lnTo>
                  <a:lnTo>
                    <a:pt x="17359" y="42846"/>
                  </a:lnTo>
                  <a:lnTo>
                    <a:pt x="19209" y="40788"/>
                  </a:lnTo>
                  <a:lnTo>
                    <a:pt x="20934" y="38813"/>
                  </a:lnTo>
                  <a:lnTo>
                    <a:pt x="22473" y="37005"/>
                  </a:lnTo>
                  <a:lnTo>
                    <a:pt x="23159" y="36152"/>
                  </a:lnTo>
                  <a:lnTo>
                    <a:pt x="23803" y="35341"/>
                  </a:lnTo>
                  <a:lnTo>
                    <a:pt x="23803" y="35341"/>
                  </a:lnTo>
                  <a:lnTo>
                    <a:pt x="30747" y="13451"/>
                  </a:lnTo>
                  <a:lnTo>
                    <a:pt x="34987" y="1"/>
                  </a:lnTo>
                  <a:lnTo>
                    <a:pt x="46338" y="4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4"/>
            <p:cNvSpPr/>
            <p:nvPr/>
          </p:nvSpPr>
          <p:spPr>
            <a:xfrm>
              <a:off x="6021695" y="3503672"/>
              <a:ext cx="153823" cy="164660"/>
            </a:xfrm>
            <a:custGeom>
              <a:avLst/>
              <a:gdLst/>
              <a:ahLst/>
              <a:cxnLst/>
              <a:rect l="l" t="t" r="r" b="b"/>
              <a:pathLst>
                <a:path w="6487" h="6944" extrusionOk="0">
                  <a:moveTo>
                    <a:pt x="1373" y="0"/>
                  </a:moveTo>
                  <a:lnTo>
                    <a:pt x="1" y="1560"/>
                  </a:lnTo>
                  <a:lnTo>
                    <a:pt x="4346" y="6944"/>
                  </a:lnTo>
                  <a:lnTo>
                    <a:pt x="6487" y="5697"/>
                  </a:lnTo>
                  <a:lnTo>
                    <a:pt x="1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4"/>
            <p:cNvSpPr/>
            <p:nvPr/>
          </p:nvSpPr>
          <p:spPr>
            <a:xfrm>
              <a:off x="6854764" y="1412616"/>
              <a:ext cx="619181" cy="845445"/>
            </a:xfrm>
            <a:custGeom>
              <a:avLst/>
              <a:gdLst/>
              <a:ahLst/>
              <a:cxnLst/>
              <a:rect l="l" t="t" r="r" b="b"/>
              <a:pathLst>
                <a:path w="26112" h="35654" extrusionOk="0">
                  <a:moveTo>
                    <a:pt x="9210" y="1"/>
                  </a:moveTo>
                  <a:lnTo>
                    <a:pt x="9002" y="42"/>
                  </a:lnTo>
                  <a:lnTo>
                    <a:pt x="8794" y="105"/>
                  </a:lnTo>
                  <a:lnTo>
                    <a:pt x="8628" y="229"/>
                  </a:lnTo>
                  <a:lnTo>
                    <a:pt x="8462" y="375"/>
                  </a:lnTo>
                  <a:lnTo>
                    <a:pt x="8358" y="541"/>
                  </a:lnTo>
                  <a:lnTo>
                    <a:pt x="8254" y="749"/>
                  </a:lnTo>
                  <a:lnTo>
                    <a:pt x="8212" y="957"/>
                  </a:lnTo>
                  <a:lnTo>
                    <a:pt x="7921" y="2870"/>
                  </a:lnTo>
                  <a:lnTo>
                    <a:pt x="7609" y="4761"/>
                  </a:lnTo>
                  <a:lnTo>
                    <a:pt x="7235" y="6653"/>
                  </a:lnTo>
                  <a:lnTo>
                    <a:pt x="6840" y="8524"/>
                  </a:lnTo>
                  <a:lnTo>
                    <a:pt x="6404" y="10395"/>
                  </a:lnTo>
                  <a:lnTo>
                    <a:pt x="5905" y="12266"/>
                  </a:lnTo>
                  <a:lnTo>
                    <a:pt x="5385" y="14116"/>
                  </a:lnTo>
                  <a:lnTo>
                    <a:pt x="4824" y="15946"/>
                  </a:lnTo>
                  <a:lnTo>
                    <a:pt x="4429" y="17172"/>
                  </a:lnTo>
                  <a:lnTo>
                    <a:pt x="4054" y="18336"/>
                  </a:lnTo>
                  <a:lnTo>
                    <a:pt x="3659" y="19459"/>
                  </a:lnTo>
                  <a:lnTo>
                    <a:pt x="3264" y="20540"/>
                  </a:lnTo>
                  <a:lnTo>
                    <a:pt x="2516" y="22536"/>
                  </a:lnTo>
                  <a:lnTo>
                    <a:pt x="1809" y="24324"/>
                  </a:lnTo>
                  <a:lnTo>
                    <a:pt x="666" y="27151"/>
                  </a:lnTo>
                  <a:lnTo>
                    <a:pt x="250" y="28190"/>
                  </a:lnTo>
                  <a:lnTo>
                    <a:pt x="105" y="28606"/>
                  </a:lnTo>
                  <a:lnTo>
                    <a:pt x="1" y="28939"/>
                  </a:lnTo>
                  <a:lnTo>
                    <a:pt x="17713" y="35653"/>
                  </a:lnTo>
                  <a:lnTo>
                    <a:pt x="18773" y="32660"/>
                  </a:lnTo>
                  <a:lnTo>
                    <a:pt x="19771" y="29812"/>
                  </a:lnTo>
                  <a:lnTo>
                    <a:pt x="20665" y="27130"/>
                  </a:lnTo>
                  <a:lnTo>
                    <a:pt x="21496" y="24615"/>
                  </a:lnTo>
                  <a:lnTo>
                    <a:pt x="22265" y="22245"/>
                  </a:lnTo>
                  <a:lnTo>
                    <a:pt x="22951" y="20041"/>
                  </a:lnTo>
                  <a:lnTo>
                    <a:pt x="23575" y="17983"/>
                  </a:lnTo>
                  <a:lnTo>
                    <a:pt x="24115" y="16112"/>
                  </a:lnTo>
                  <a:lnTo>
                    <a:pt x="24594" y="14387"/>
                  </a:lnTo>
                  <a:lnTo>
                    <a:pt x="25009" y="12827"/>
                  </a:lnTo>
                  <a:lnTo>
                    <a:pt x="25363" y="11414"/>
                  </a:lnTo>
                  <a:lnTo>
                    <a:pt x="25633" y="10187"/>
                  </a:lnTo>
                  <a:lnTo>
                    <a:pt x="25841" y="9127"/>
                  </a:lnTo>
                  <a:lnTo>
                    <a:pt x="26007" y="8233"/>
                  </a:lnTo>
                  <a:lnTo>
                    <a:pt x="26090" y="7506"/>
                  </a:lnTo>
                  <a:lnTo>
                    <a:pt x="26111" y="7194"/>
                  </a:lnTo>
                  <a:lnTo>
                    <a:pt x="26111" y="6944"/>
                  </a:lnTo>
                  <a:lnTo>
                    <a:pt x="26111" y="6799"/>
                  </a:lnTo>
                  <a:lnTo>
                    <a:pt x="26070" y="6674"/>
                  </a:lnTo>
                  <a:lnTo>
                    <a:pt x="26028" y="6549"/>
                  </a:lnTo>
                  <a:lnTo>
                    <a:pt x="25966" y="6445"/>
                  </a:lnTo>
                  <a:lnTo>
                    <a:pt x="25903" y="6321"/>
                  </a:lnTo>
                  <a:lnTo>
                    <a:pt x="25820" y="6217"/>
                  </a:lnTo>
                  <a:lnTo>
                    <a:pt x="25737" y="6113"/>
                  </a:lnTo>
                  <a:lnTo>
                    <a:pt x="25633" y="6030"/>
                  </a:lnTo>
                  <a:lnTo>
                    <a:pt x="25342" y="5759"/>
                  </a:lnTo>
                  <a:lnTo>
                    <a:pt x="25030" y="5531"/>
                  </a:lnTo>
                  <a:lnTo>
                    <a:pt x="24698" y="5302"/>
                  </a:lnTo>
                  <a:lnTo>
                    <a:pt x="24365" y="5094"/>
                  </a:lnTo>
                  <a:lnTo>
                    <a:pt x="23783" y="4761"/>
                  </a:lnTo>
                  <a:lnTo>
                    <a:pt x="23201" y="4429"/>
                  </a:lnTo>
                  <a:lnTo>
                    <a:pt x="22598" y="4138"/>
                  </a:lnTo>
                  <a:lnTo>
                    <a:pt x="21974" y="3847"/>
                  </a:lnTo>
                  <a:lnTo>
                    <a:pt x="21060" y="3473"/>
                  </a:lnTo>
                  <a:lnTo>
                    <a:pt x="20145" y="3098"/>
                  </a:lnTo>
                  <a:lnTo>
                    <a:pt x="19209" y="2745"/>
                  </a:lnTo>
                  <a:lnTo>
                    <a:pt x="18274" y="2392"/>
                  </a:lnTo>
                  <a:lnTo>
                    <a:pt x="17338" y="2080"/>
                  </a:lnTo>
                  <a:lnTo>
                    <a:pt x="16382" y="1768"/>
                  </a:lnTo>
                  <a:lnTo>
                    <a:pt x="15447" y="1456"/>
                  </a:lnTo>
                  <a:lnTo>
                    <a:pt x="14490" y="1165"/>
                  </a:lnTo>
                  <a:lnTo>
                    <a:pt x="13492" y="895"/>
                  </a:lnTo>
                  <a:lnTo>
                    <a:pt x="12495" y="624"/>
                  </a:lnTo>
                  <a:lnTo>
                    <a:pt x="11538" y="417"/>
                  </a:lnTo>
                  <a:lnTo>
                    <a:pt x="10644" y="229"/>
                  </a:lnTo>
                  <a:lnTo>
                    <a:pt x="950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4"/>
            <p:cNvSpPr/>
            <p:nvPr/>
          </p:nvSpPr>
          <p:spPr>
            <a:xfrm>
              <a:off x="6854764" y="1412616"/>
              <a:ext cx="619181" cy="845445"/>
            </a:xfrm>
            <a:custGeom>
              <a:avLst/>
              <a:gdLst/>
              <a:ahLst/>
              <a:cxnLst/>
              <a:rect l="l" t="t" r="r" b="b"/>
              <a:pathLst>
                <a:path w="26112" h="35654" fill="none" extrusionOk="0">
                  <a:moveTo>
                    <a:pt x="17713" y="35653"/>
                  </a:moveTo>
                  <a:lnTo>
                    <a:pt x="1" y="28939"/>
                  </a:lnTo>
                  <a:lnTo>
                    <a:pt x="1" y="28939"/>
                  </a:lnTo>
                  <a:lnTo>
                    <a:pt x="105" y="28606"/>
                  </a:lnTo>
                  <a:lnTo>
                    <a:pt x="250" y="28190"/>
                  </a:lnTo>
                  <a:lnTo>
                    <a:pt x="666" y="27151"/>
                  </a:lnTo>
                  <a:lnTo>
                    <a:pt x="1809" y="24324"/>
                  </a:lnTo>
                  <a:lnTo>
                    <a:pt x="2516" y="22536"/>
                  </a:lnTo>
                  <a:lnTo>
                    <a:pt x="3264" y="20540"/>
                  </a:lnTo>
                  <a:lnTo>
                    <a:pt x="3659" y="19459"/>
                  </a:lnTo>
                  <a:lnTo>
                    <a:pt x="4054" y="18336"/>
                  </a:lnTo>
                  <a:lnTo>
                    <a:pt x="4429" y="17172"/>
                  </a:lnTo>
                  <a:lnTo>
                    <a:pt x="4824" y="15946"/>
                  </a:lnTo>
                  <a:lnTo>
                    <a:pt x="4824" y="15946"/>
                  </a:lnTo>
                  <a:lnTo>
                    <a:pt x="5385" y="14116"/>
                  </a:lnTo>
                  <a:lnTo>
                    <a:pt x="5905" y="12266"/>
                  </a:lnTo>
                  <a:lnTo>
                    <a:pt x="6404" y="10395"/>
                  </a:lnTo>
                  <a:lnTo>
                    <a:pt x="6840" y="8524"/>
                  </a:lnTo>
                  <a:lnTo>
                    <a:pt x="7235" y="6653"/>
                  </a:lnTo>
                  <a:lnTo>
                    <a:pt x="7609" y="4761"/>
                  </a:lnTo>
                  <a:lnTo>
                    <a:pt x="7921" y="2870"/>
                  </a:lnTo>
                  <a:lnTo>
                    <a:pt x="8212" y="957"/>
                  </a:lnTo>
                  <a:lnTo>
                    <a:pt x="8212" y="957"/>
                  </a:lnTo>
                  <a:lnTo>
                    <a:pt x="8254" y="749"/>
                  </a:lnTo>
                  <a:lnTo>
                    <a:pt x="8358" y="541"/>
                  </a:lnTo>
                  <a:lnTo>
                    <a:pt x="8462" y="375"/>
                  </a:lnTo>
                  <a:lnTo>
                    <a:pt x="8628" y="229"/>
                  </a:lnTo>
                  <a:lnTo>
                    <a:pt x="8794" y="105"/>
                  </a:lnTo>
                  <a:lnTo>
                    <a:pt x="9002" y="42"/>
                  </a:lnTo>
                  <a:lnTo>
                    <a:pt x="9210" y="1"/>
                  </a:lnTo>
                  <a:lnTo>
                    <a:pt x="9439" y="1"/>
                  </a:lnTo>
                  <a:lnTo>
                    <a:pt x="9439" y="1"/>
                  </a:lnTo>
                  <a:lnTo>
                    <a:pt x="9501" y="1"/>
                  </a:lnTo>
                  <a:lnTo>
                    <a:pt x="9501" y="1"/>
                  </a:lnTo>
                  <a:lnTo>
                    <a:pt x="10644" y="229"/>
                  </a:lnTo>
                  <a:lnTo>
                    <a:pt x="10644" y="229"/>
                  </a:lnTo>
                  <a:lnTo>
                    <a:pt x="11538" y="417"/>
                  </a:lnTo>
                  <a:lnTo>
                    <a:pt x="12495" y="624"/>
                  </a:lnTo>
                  <a:lnTo>
                    <a:pt x="13492" y="895"/>
                  </a:lnTo>
                  <a:lnTo>
                    <a:pt x="14490" y="1165"/>
                  </a:lnTo>
                  <a:lnTo>
                    <a:pt x="14490" y="1165"/>
                  </a:lnTo>
                  <a:lnTo>
                    <a:pt x="15447" y="1456"/>
                  </a:lnTo>
                  <a:lnTo>
                    <a:pt x="16382" y="1768"/>
                  </a:lnTo>
                  <a:lnTo>
                    <a:pt x="17338" y="2080"/>
                  </a:lnTo>
                  <a:lnTo>
                    <a:pt x="18274" y="2392"/>
                  </a:lnTo>
                  <a:lnTo>
                    <a:pt x="19209" y="2745"/>
                  </a:lnTo>
                  <a:lnTo>
                    <a:pt x="20145" y="3098"/>
                  </a:lnTo>
                  <a:lnTo>
                    <a:pt x="21060" y="3473"/>
                  </a:lnTo>
                  <a:lnTo>
                    <a:pt x="21974" y="3847"/>
                  </a:lnTo>
                  <a:lnTo>
                    <a:pt x="21974" y="3847"/>
                  </a:lnTo>
                  <a:lnTo>
                    <a:pt x="22598" y="4138"/>
                  </a:lnTo>
                  <a:lnTo>
                    <a:pt x="23201" y="4429"/>
                  </a:lnTo>
                  <a:lnTo>
                    <a:pt x="23783" y="4761"/>
                  </a:lnTo>
                  <a:lnTo>
                    <a:pt x="24365" y="5094"/>
                  </a:lnTo>
                  <a:lnTo>
                    <a:pt x="24365" y="5094"/>
                  </a:lnTo>
                  <a:lnTo>
                    <a:pt x="24698" y="5302"/>
                  </a:lnTo>
                  <a:lnTo>
                    <a:pt x="25030" y="5531"/>
                  </a:lnTo>
                  <a:lnTo>
                    <a:pt x="25342" y="5759"/>
                  </a:lnTo>
                  <a:lnTo>
                    <a:pt x="25633" y="6030"/>
                  </a:lnTo>
                  <a:lnTo>
                    <a:pt x="25633" y="6030"/>
                  </a:lnTo>
                  <a:lnTo>
                    <a:pt x="25737" y="6113"/>
                  </a:lnTo>
                  <a:lnTo>
                    <a:pt x="25820" y="6217"/>
                  </a:lnTo>
                  <a:lnTo>
                    <a:pt x="25903" y="6321"/>
                  </a:lnTo>
                  <a:lnTo>
                    <a:pt x="25966" y="6445"/>
                  </a:lnTo>
                  <a:lnTo>
                    <a:pt x="26028" y="6549"/>
                  </a:lnTo>
                  <a:lnTo>
                    <a:pt x="26070" y="6674"/>
                  </a:lnTo>
                  <a:lnTo>
                    <a:pt x="26111" y="6799"/>
                  </a:lnTo>
                  <a:lnTo>
                    <a:pt x="26111" y="6944"/>
                  </a:lnTo>
                  <a:lnTo>
                    <a:pt x="26111" y="6944"/>
                  </a:lnTo>
                  <a:lnTo>
                    <a:pt x="26111" y="7194"/>
                  </a:lnTo>
                  <a:lnTo>
                    <a:pt x="26090" y="7506"/>
                  </a:lnTo>
                  <a:lnTo>
                    <a:pt x="26007" y="8233"/>
                  </a:lnTo>
                  <a:lnTo>
                    <a:pt x="25841" y="9127"/>
                  </a:lnTo>
                  <a:lnTo>
                    <a:pt x="25633" y="10187"/>
                  </a:lnTo>
                  <a:lnTo>
                    <a:pt x="25363" y="11414"/>
                  </a:lnTo>
                  <a:lnTo>
                    <a:pt x="25009" y="12827"/>
                  </a:lnTo>
                  <a:lnTo>
                    <a:pt x="24594" y="14387"/>
                  </a:lnTo>
                  <a:lnTo>
                    <a:pt x="24115" y="16112"/>
                  </a:lnTo>
                  <a:lnTo>
                    <a:pt x="23575" y="17983"/>
                  </a:lnTo>
                  <a:lnTo>
                    <a:pt x="22951" y="20041"/>
                  </a:lnTo>
                  <a:lnTo>
                    <a:pt x="22265" y="22245"/>
                  </a:lnTo>
                  <a:lnTo>
                    <a:pt x="21496" y="24615"/>
                  </a:lnTo>
                  <a:lnTo>
                    <a:pt x="20665" y="27130"/>
                  </a:lnTo>
                  <a:lnTo>
                    <a:pt x="19771" y="29812"/>
                  </a:lnTo>
                  <a:lnTo>
                    <a:pt x="18773" y="32660"/>
                  </a:lnTo>
                  <a:lnTo>
                    <a:pt x="17713" y="356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4"/>
            <p:cNvSpPr/>
            <p:nvPr/>
          </p:nvSpPr>
          <p:spPr>
            <a:xfrm>
              <a:off x="7191449" y="1242554"/>
              <a:ext cx="177962" cy="288415"/>
            </a:xfrm>
            <a:custGeom>
              <a:avLst/>
              <a:gdLst/>
              <a:ahLst/>
              <a:cxnLst/>
              <a:rect l="l" t="t" r="r" b="b"/>
              <a:pathLst>
                <a:path w="7505" h="12163" extrusionOk="0">
                  <a:moveTo>
                    <a:pt x="3451" y="1"/>
                  </a:moveTo>
                  <a:lnTo>
                    <a:pt x="3306" y="1061"/>
                  </a:lnTo>
                  <a:lnTo>
                    <a:pt x="3202" y="1643"/>
                  </a:lnTo>
                  <a:lnTo>
                    <a:pt x="3098" y="2246"/>
                  </a:lnTo>
                  <a:lnTo>
                    <a:pt x="2952" y="2870"/>
                  </a:lnTo>
                  <a:lnTo>
                    <a:pt x="2807" y="3493"/>
                  </a:lnTo>
                  <a:lnTo>
                    <a:pt x="2620" y="4117"/>
                  </a:lnTo>
                  <a:lnTo>
                    <a:pt x="2433" y="4720"/>
                  </a:lnTo>
                  <a:lnTo>
                    <a:pt x="2204" y="5323"/>
                  </a:lnTo>
                  <a:lnTo>
                    <a:pt x="1975" y="5884"/>
                  </a:lnTo>
                  <a:lnTo>
                    <a:pt x="1705" y="6424"/>
                  </a:lnTo>
                  <a:lnTo>
                    <a:pt x="1414" y="6903"/>
                  </a:lnTo>
                  <a:lnTo>
                    <a:pt x="1268" y="7131"/>
                  </a:lnTo>
                  <a:lnTo>
                    <a:pt x="1102" y="7339"/>
                  </a:lnTo>
                  <a:lnTo>
                    <a:pt x="936" y="7526"/>
                  </a:lnTo>
                  <a:lnTo>
                    <a:pt x="769" y="7713"/>
                  </a:lnTo>
                  <a:lnTo>
                    <a:pt x="582" y="7880"/>
                  </a:lnTo>
                  <a:lnTo>
                    <a:pt x="395" y="8025"/>
                  </a:lnTo>
                  <a:lnTo>
                    <a:pt x="187" y="8150"/>
                  </a:lnTo>
                  <a:lnTo>
                    <a:pt x="0" y="8254"/>
                  </a:lnTo>
                  <a:lnTo>
                    <a:pt x="229" y="8566"/>
                  </a:lnTo>
                  <a:lnTo>
                    <a:pt x="458" y="8877"/>
                  </a:lnTo>
                  <a:lnTo>
                    <a:pt x="728" y="9169"/>
                  </a:lnTo>
                  <a:lnTo>
                    <a:pt x="977" y="9439"/>
                  </a:lnTo>
                  <a:lnTo>
                    <a:pt x="1268" y="9709"/>
                  </a:lnTo>
                  <a:lnTo>
                    <a:pt x="1559" y="9979"/>
                  </a:lnTo>
                  <a:lnTo>
                    <a:pt x="1850" y="10229"/>
                  </a:lnTo>
                  <a:lnTo>
                    <a:pt x="2162" y="10457"/>
                  </a:lnTo>
                  <a:lnTo>
                    <a:pt x="2474" y="10686"/>
                  </a:lnTo>
                  <a:lnTo>
                    <a:pt x="2786" y="10894"/>
                  </a:lnTo>
                  <a:lnTo>
                    <a:pt x="3119" y="11081"/>
                  </a:lnTo>
                  <a:lnTo>
                    <a:pt x="3472" y="11268"/>
                  </a:lnTo>
                  <a:lnTo>
                    <a:pt x="3805" y="11435"/>
                  </a:lnTo>
                  <a:lnTo>
                    <a:pt x="4158" y="11601"/>
                  </a:lnTo>
                  <a:lnTo>
                    <a:pt x="4532" y="11746"/>
                  </a:lnTo>
                  <a:lnTo>
                    <a:pt x="4906" y="11871"/>
                  </a:lnTo>
                  <a:lnTo>
                    <a:pt x="5468" y="12037"/>
                  </a:lnTo>
                  <a:lnTo>
                    <a:pt x="5946" y="12121"/>
                  </a:lnTo>
                  <a:lnTo>
                    <a:pt x="6341" y="12162"/>
                  </a:lnTo>
                  <a:lnTo>
                    <a:pt x="6673" y="12141"/>
                  </a:lnTo>
                  <a:lnTo>
                    <a:pt x="6798" y="12121"/>
                  </a:lnTo>
                  <a:lnTo>
                    <a:pt x="6923" y="12079"/>
                  </a:lnTo>
                  <a:lnTo>
                    <a:pt x="7027" y="12037"/>
                  </a:lnTo>
                  <a:lnTo>
                    <a:pt x="7131" y="11996"/>
                  </a:lnTo>
                  <a:lnTo>
                    <a:pt x="7276" y="11871"/>
                  </a:lnTo>
                  <a:lnTo>
                    <a:pt x="7380" y="11746"/>
                  </a:lnTo>
                  <a:lnTo>
                    <a:pt x="7443" y="11601"/>
                  </a:lnTo>
                  <a:lnTo>
                    <a:pt x="7484" y="11435"/>
                  </a:lnTo>
                  <a:lnTo>
                    <a:pt x="7505" y="11289"/>
                  </a:lnTo>
                  <a:lnTo>
                    <a:pt x="7484" y="11164"/>
                  </a:lnTo>
                  <a:lnTo>
                    <a:pt x="7463" y="10936"/>
                  </a:lnTo>
                  <a:lnTo>
                    <a:pt x="7422" y="10852"/>
                  </a:lnTo>
                  <a:lnTo>
                    <a:pt x="7089" y="10603"/>
                  </a:lnTo>
                  <a:lnTo>
                    <a:pt x="6777" y="10353"/>
                  </a:lnTo>
                  <a:lnTo>
                    <a:pt x="6528" y="10104"/>
                  </a:lnTo>
                  <a:lnTo>
                    <a:pt x="6299" y="9855"/>
                  </a:lnTo>
                  <a:lnTo>
                    <a:pt x="6133" y="9584"/>
                  </a:lnTo>
                  <a:lnTo>
                    <a:pt x="5987" y="9335"/>
                  </a:lnTo>
                  <a:lnTo>
                    <a:pt x="5883" y="9065"/>
                  </a:lnTo>
                  <a:lnTo>
                    <a:pt x="5821" y="8794"/>
                  </a:lnTo>
                  <a:lnTo>
                    <a:pt x="5780" y="8524"/>
                  </a:lnTo>
                  <a:lnTo>
                    <a:pt x="5780" y="8254"/>
                  </a:lnTo>
                  <a:lnTo>
                    <a:pt x="5800" y="8004"/>
                  </a:lnTo>
                  <a:lnTo>
                    <a:pt x="5842" y="7734"/>
                  </a:lnTo>
                  <a:lnTo>
                    <a:pt x="5904" y="7464"/>
                  </a:lnTo>
                  <a:lnTo>
                    <a:pt x="5987" y="7194"/>
                  </a:lnTo>
                  <a:lnTo>
                    <a:pt x="6091" y="6923"/>
                  </a:lnTo>
                  <a:lnTo>
                    <a:pt x="6216" y="6653"/>
                  </a:lnTo>
                  <a:lnTo>
                    <a:pt x="6486" y="6133"/>
                  </a:lnTo>
                  <a:lnTo>
                    <a:pt x="6777" y="5614"/>
                  </a:lnTo>
                  <a:lnTo>
                    <a:pt x="4865" y="2371"/>
                  </a:lnTo>
                  <a:lnTo>
                    <a:pt x="345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4"/>
            <p:cNvSpPr/>
            <p:nvPr/>
          </p:nvSpPr>
          <p:spPr>
            <a:xfrm>
              <a:off x="7191449" y="1242554"/>
              <a:ext cx="177962" cy="288415"/>
            </a:xfrm>
            <a:custGeom>
              <a:avLst/>
              <a:gdLst/>
              <a:ahLst/>
              <a:cxnLst/>
              <a:rect l="l" t="t" r="r" b="b"/>
              <a:pathLst>
                <a:path w="7505" h="12163" fill="none" extrusionOk="0">
                  <a:moveTo>
                    <a:pt x="7422" y="10852"/>
                  </a:moveTo>
                  <a:lnTo>
                    <a:pt x="7422" y="10852"/>
                  </a:lnTo>
                  <a:lnTo>
                    <a:pt x="7089" y="10603"/>
                  </a:lnTo>
                  <a:lnTo>
                    <a:pt x="6777" y="10353"/>
                  </a:lnTo>
                  <a:lnTo>
                    <a:pt x="6528" y="10104"/>
                  </a:lnTo>
                  <a:lnTo>
                    <a:pt x="6299" y="9855"/>
                  </a:lnTo>
                  <a:lnTo>
                    <a:pt x="6133" y="9584"/>
                  </a:lnTo>
                  <a:lnTo>
                    <a:pt x="5987" y="9335"/>
                  </a:lnTo>
                  <a:lnTo>
                    <a:pt x="5883" y="9065"/>
                  </a:lnTo>
                  <a:lnTo>
                    <a:pt x="5821" y="8794"/>
                  </a:lnTo>
                  <a:lnTo>
                    <a:pt x="5780" y="8524"/>
                  </a:lnTo>
                  <a:lnTo>
                    <a:pt x="5780" y="8254"/>
                  </a:lnTo>
                  <a:lnTo>
                    <a:pt x="5800" y="8004"/>
                  </a:lnTo>
                  <a:lnTo>
                    <a:pt x="5842" y="7734"/>
                  </a:lnTo>
                  <a:lnTo>
                    <a:pt x="5904" y="7464"/>
                  </a:lnTo>
                  <a:lnTo>
                    <a:pt x="5987" y="7194"/>
                  </a:lnTo>
                  <a:lnTo>
                    <a:pt x="6091" y="6923"/>
                  </a:lnTo>
                  <a:lnTo>
                    <a:pt x="6216" y="6653"/>
                  </a:lnTo>
                  <a:lnTo>
                    <a:pt x="6216" y="6653"/>
                  </a:lnTo>
                  <a:lnTo>
                    <a:pt x="6486" y="6133"/>
                  </a:lnTo>
                  <a:lnTo>
                    <a:pt x="6777" y="5614"/>
                  </a:lnTo>
                  <a:lnTo>
                    <a:pt x="4865" y="2371"/>
                  </a:lnTo>
                  <a:lnTo>
                    <a:pt x="3451" y="1"/>
                  </a:lnTo>
                  <a:lnTo>
                    <a:pt x="3451" y="1"/>
                  </a:lnTo>
                  <a:lnTo>
                    <a:pt x="3306" y="1061"/>
                  </a:lnTo>
                  <a:lnTo>
                    <a:pt x="3202" y="1643"/>
                  </a:lnTo>
                  <a:lnTo>
                    <a:pt x="3098" y="2246"/>
                  </a:lnTo>
                  <a:lnTo>
                    <a:pt x="2952" y="2870"/>
                  </a:lnTo>
                  <a:lnTo>
                    <a:pt x="2807" y="3493"/>
                  </a:lnTo>
                  <a:lnTo>
                    <a:pt x="2620" y="4117"/>
                  </a:lnTo>
                  <a:lnTo>
                    <a:pt x="2433" y="4720"/>
                  </a:lnTo>
                  <a:lnTo>
                    <a:pt x="2204" y="5323"/>
                  </a:lnTo>
                  <a:lnTo>
                    <a:pt x="1975" y="5884"/>
                  </a:lnTo>
                  <a:lnTo>
                    <a:pt x="1705" y="6424"/>
                  </a:lnTo>
                  <a:lnTo>
                    <a:pt x="1414" y="6903"/>
                  </a:lnTo>
                  <a:lnTo>
                    <a:pt x="1268" y="7131"/>
                  </a:lnTo>
                  <a:lnTo>
                    <a:pt x="1102" y="7339"/>
                  </a:lnTo>
                  <a:lnTo>
                    <a:pt x="936" y="7526"/>
                  </a:lnTo>
                  <a:lnTo>
                    <a:pt x="769" y="7713"/>
                  </a:lnTo>
                  <a:lnTo>
                    <a:pt x="582" y="7880"/>
                  </a:lnTo>
                  <a:lnTo>
                    <a:pt x="395" y="8025"/>
                  </a:lnTo>
                  <a:lnTo>
                    <a:pt x="187" y="8150"/>
                  </a:lnTo>
                  <a:lnTo>
                    <a:pt x="0" y="8254"/>
                  </a:lnTo>
                  <a:lnTo>
                    <a:pt x="0" y="8254"/>
                  </a:lnTo>
                  <a:lnTo>
                    <a:pt x="229" y="8566"/>
                  </a:lnTo>
                  <a:lnTo>
                    <a:pt x="458" y="8877"/>
                  </a:lnTo>
                  <a:lnTo>
                    <a:pt x="728" y="9169"/>
                  </a:lnTo>
                  <a:lnTo>
                    <a:pt x="977" y="9439"/>
                  </a:lnTo>
                  <a:lnTo>
                    <a:pt x="1268" y="9709"/>
                  </a:lnTo>
                  <a:lnTo>
                    <a:pt x="1559" y="9979"/>
                  </a:lnTo>
                  <a:lnTo>
                    <a:pt x="1850" y="10229"/>
                  </a:lnTo>
                  <a:lnTo>
                    <a:pt x="2162" y="10457"/>
                  </a:lnTo>
                  <a:lnTo>
                    <a:pt x="2474" y="10686"/>
                  </a:lnTo>
                  <a:lnTo>
                    <a:pt x="2786" y="10894"/>
                  </a:lnTo>
                  <a:lnTo>
                    <a:pt x="3119" y="11081"/>
                  </a:lnTo>
                  <a:lnTo>
                    <a:pt x="3472" y="11268"/>
                  </a:lnTo>
                  <a:lnTo>
                    <a:pt x="3805" y="11435"/>
                  </a:lnTo>
                  <a:lnTo>
                    <a:pt x="4158" y="11601"/>
                  </a:lnTo>
                  <a:lnTo>
                    <a:pt x="4532" y="11746"/>
                  </a:lnTo>
                  <a:lnTo>
                    <a:pt x="4906" y="11871"/>
                  </a:lnTo>
                  <a:lnTo>
                    <a:pt x="4906" y="11871"/>
                  </a:lnTo>
                  <a:lnTo>
                    <a:pt x="5468" y="12037"/>
                  </a:lnTo>
                  <a:lnTo>
                    <a:pt x="5946" y="12121"/>
                  </a:lnTo>
                  <a:lnTo>
                    <a:pt x="6341" y="12162"/>
                  </a:lnTo>
                  <a:lnTo>
                    <a:pt x="6673" y="12141"/>
                  </a:lnTo>
                  <a:lnTo>
                    <a:pt x="6798" y="12121"/>
                  </a:lnTo>
                  <a:lnTo>
                    <a:pt x="6923" y="12079"/>
                  </a:lnTo>
                  <a:lnTo>
                    <a:pt x="7027" y="12037"/>
                  </a:lnTo>
                  <a:lnTo>
                    <a:pt x="7131" y="11996"/>
                  </a:lnTo>
                  <a:lnTo>
                    <a:pt x="7276" y="11871"/>
                  </a:lnTo>
                  <a:lnTo>
                    <a:pt x="7380" y="11746"/>
                  </a:lnTo>
                  <a:lnTo>
                    <a:pt x="7443" y="11601"/>
                  </a:lnTo>
                  <a:lnTo>
                    <a:pt x="7484" y="11435"/>
                  </a:lnTo>
                  <a:lnTo>
                    <a:pt x="7505" y="11289"/>
                  </a:lnTo>
                  <a:lnTo>
                    <a:pt x="7484" y="11164"/>
                  </a:lnTo>
                  <a:lnTo>
                    <a:pt x="7463" y="10936"/>
                  </a:lnTo>
                  <a:lnTo>
                    <a:pt x="7422" y="108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4"/>
            <p:cNvSpPr/>
            <p:nvPr/>
          </p:nvSpPr>
          <p:spPr>
            <a:xfrm>
              <a:off x="7251583" y="1503314"/>
              <a:ext cx="53258" cy="19255"/>
            </a:xfrm>
            <a:custGeom>
              <a:avLst/>
              <a:gdLst/>
              <a:ahLst/>
              <a:cxnLst/>
              <a:rect l="l" t="t" r="r" b="b"/>
              <a:pathLst>
                <a:path w="2246" h="812" extrusionOk="0">
                  <a:moveTo>
                    <a:pt x="2204" y="1"/>
                  </a:moveTo>
                  <a:lnTo>
                    <a:pt x="1" y="417"/>
                  </a:lnTo>
                  <a:lnTo>
                    <a:pt x="2246" y="812"/>
                  </a:lnTo>
                  <a:lnTo>
                    <a:pt x="2246" y="812"/>
                  </a:lnTo>
                  <a:lnTo>
                    <a:pt x="22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4"/>
            <p:cNvSpPr/>
            <p:nvPr/>
          </p:nvSpPr>
          <p:spPr>
            <a:xfrm>
              <a:off x="7304816" y="1506775"/>
              <a:ext cx="43418" cy="40928"/>
            </a:xfrm>
            <a:custGeom>
              <a:avLst/>
              <a:gdLst/>
              <a:ahLst/>
              <a:cxnLst/>
              <a:rect l="l" t="t" r="r" b="b"/>
              <a:pathLst>
                <a:path w="1831" h="1726" extrusionOk="0">
                  <a:moveTo>
                    <a:pt x="396" y="0"/>
                  </a:moveTo>
                  <a:lnTo>
                    <a:pt x="1" y="666"/>
                  </a:lnTo>
                  <a:lnTo>
                    <a:pt x="1830" y="1726"/>
                  </a:lnTo>
                  <a:lnTo>
                    <a:pt x="3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4"/>
            <p:cNvSpPr/>
            <p:nvPr/>
          </p:nvSpPr>
          <p:spPr>
            <a:xfrm>
              <a:off x="7161383" y="1423950"/>
              <a:ext cx="142488" cy="153847"/>
            </a:xfrm>
            <a:custGeom>
              <a:avLst/>
              <a:gdLst/>
              <a:ahLst/>
              <a:cxnLst/>
              <a:rect l="l" t="t" r="r" b="b"/>
              <a:pathLst>
                <a:path w="6009" h="6488" extrusionOk="0">
                  <a:moveTo>
                    <a:pt x="0" y="1"/>
                  </a:moveTo>
                  <a:lnTo>
                    <a:pt x="104" y="292"/>
                  </a:lnTo>
                  <a:lnTo>
                    <a:pt x="270" y="625"/>
                  </a:lnTo>
                  <a:lnTo>
                    <a:pt x="458" y="1040"/>
                  </a:lnTo>
                  <a:lnTo>
                    <a:pt x="686" y="1498"/>
                  </a:lnTo>
                  <a:lnTo>
                    <a:pt x="1248" y="2496"/>
                  </a:lnTo>
                  <a:lnTo>
                    <a:pt x="1871" y="3535"/>
                  </a:lnTo>
                  <a:lnTo>
                    <a:pt x="2516" y="4554"/>
                  </a:lnTo>
                  <a:lnTo>
                    <a:pt x="3118" y="5448"/>
                  </a:lnTo>
                  <a:lnTo>
                    <a:pt x="3368" y="5822"/>
                  </a:lnTo>
                  <a:lnTo>
                    <a:pt x="3617" y="6134"/>
                  </a:lnTo>
                  <a:lnTo>
                    <a:pt x="3825" y="6342"/>
                  </a:lnTo>
                  <a:lnTo>
                    <a:pt x="3971" y="6487"/>
                  </a:lnTo>
                  <a:lnTo>
                    <a:pt x="4116" y="6030"/>
                  </a:lnTo>
                  <a:lnTo>
                    <a:pt x="4303" y="5572"/>
                  </a:lnTo>
                  <a:lnTo>
                    <a:pt x="4532" y="5115"/>
                  </a:lnTo>
                  <a:lnTo>
                    <a:pt x="4782" y="4678"/>
                  </a:lnTo>
                  <a:lnTo>
                    <a:pt x="5073" y="4263"/>
                  </a:lnTo>
                  <a:lnTo>
                    <a:pt x="5364" y="3888"/>
                  </a:lnTo>
                  <a:lnTo>
                    <a:pt x="5530" y="3722"/>
                  </a:lnTo>
                  <a:lnTo>
                    <a:pt x="5675" y="3577"/>
                  </a:lnTo>
                  <a:lnTo>
                    <a:pt x="5842" y="3452"/>
                  </a:lnTo>
                  <a:lnTo>
                    <a:pt x="6008" y="3348"/>
                  </a:lnTo>
                  <a:lnTo>
                    <a:pt x="5405" y="3015"/>
                  </a:lnTo>
                  <a:lnTo>
                    <a:pt x="4823" y="2662"/>
                  </a:lnTo>
                  <a:lnTo>
                    <a:pt x="4241" y="2309"/>
                  </a:lnTo>
                  <a:lnTo>
                    <a:pt x="3680" y="1914"/>
                  </a:lnTo>
                  <a:lnTo>
                    <a:pt x="3139" y="1519"/>
                  </a:lnTo>
                  <a:lnTo>
                    <a:pt x="2599" y="1103"/>
                  </a:lnTo>
                  <a:lnTo>
                    <a:pt x="2079" y="666"/>
                  </a:lnTo>
                  <a:lnTo>
                    <a:pt x="1559" y="20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4"/>
            <p:cNvSpPr/>
            <p:nvPr/>
          </p:nvSpPr>
          <p:spPr>
            <a:xfrm>
              <a:off x="7161383" y="1423950"/>
              <a:ext cx="142488" cy="153847"/>
            </a:xfrm>
            <a:custGeom>
              <a:avLst/>
              <a:gdLst/>
              <a:ahLst/>
              <a:cxnLst/>
              <a:rect l="l" t="t" r="r" b="b"/>
              <a:pathLst>
                <a:path w="6009" h="6488" fill="none" extrusionOk="0">
                  <a:moveTo>
                    <a:pt x="1559" y="209"/>
                  </a:moveTo>
                  <a:lnTo>
                    <a:pt x="1559" y="209"/>
                  </a:lnTo>
                  <a:lnTo>
                    <a:pt x="2079" y="666"/>
                  </a:lnTo>
                  <a:lnTo>
                    <a:pt x="2599" y="1103"/>
                  </a:lnTo>
                  <a:lnTo>
                    <a:pt x="3139" y="1519"/>
                  </a:lnTo>
                  <a:lnTo>
                    <a:pt x="3680" y="1914"/>
                  </a:lnTo>
                  <a:lnTo>
                    <a:pt x="4241" y="2309"/>
                  </a:lnTo>
                  <a:lnTo>
                    <a:pt x="4823" y="2662"/>
                  </a:lnTo>
                  <a:lnTo>
                    <a:pt x="5405" y="3015"/>
                  </a:lnTo>
                  <a:lnTo>
                    <a:pt x="6008" y="3348"/>
                  </a:lnTo>
                  <a:lnTo>
                    <a:pt x="6008" y="3348"/>
                  </a:lnTo>
                  <a:lnTo>
                    <a:pt x="5842" y="3452"/>
                  </a:lnTo>
                  <a:lnTo>
                    <a:pt x="5675" y="3577"/>
                  </a:lnTo>
                  <a:lnTo>
                    <a:pt x="5530" y="3722"/>
                  </a:lnTo>
                  <a:lnTo>
                    <a:pt x="5364" y="3888"/>
                  </a:lnTo>
                  <a:lnTo>
                    <a:pt x="5073" y="4263"/>
                  </a:lnTo>
                  <a:lnTo>
                    <a:pt x="4782" y="4678"/>
                  </a:lnTo>
                  <a:lnTo>
                    <a:pt x="4532" y="5115"/>
                  </a:lnTo>
                  <a:lnTo>
                    <a:pt x="4303" y="5572"/>
                  </a:lnTo>
                  <a:lnTo>
                    <a:pt x="4116" y="6030"/>
                  </a:lnTo>
                  <a:lnTo>
                    <a:pt x="3971" y="6487"/>
                  </a:lnTo>
                  <a:lnTo>
                    <a:pt x="3971" y="6487"/>
                  </a:lnTo>
                  <a:lnTo>
                    <a:pt x="3825" y="6342"/>
                  </a:lnTo>
                  <a:lnTo>
                    <a:pt x="3617" y="6134"/>
                  </a:lnTo>
                  <a:lnTo>
                    <a:pt x="3368" y="5822"/>
                  </a:lnTo>
                  <a:lnTo>
                    <a:pt x="3118" y="5448"/>
                  </a:lnTo>
                  <a:lnTo>
                    <a:pt x="2516" y="4554"/>
                  </a:lnTo>
                  <a:lnTo>
                    <a:pt x="1871" y="3535"/>
                  </a:lnTo>
                  <a:lnTo>
                    <a:pt x="1248" y="2496"/>
                  </a:lnTo>
                  <a:lnTo>
                    <a:pt x="686" y="1498"/>
                  </a:lnTo>
                  <a:lnTo>
                    <a:pt x="458" y="1040"/>
                  </a:lnTo>
                  <a:lnTo>
                    <a:pt x="270" y="625"/>
                  </a:lnTo>
                  <a:lnTo>
                    <a:pt x="104" y="292"/>
                  </a:lnTo>
                  <a:lnTo>
                    <a:pt x="0" y="1"/>
                  </a:lnTo>
                  <a:lnTo>
                    <a:pt x="1559" y="2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4"/>
            <p:cNvSpPr/>
            <p:nvPr/>
          </p:nvSpPr>
          <p:spPr>
            <a:xfrm>
              <a:off x="7314182" y="1488043"/>
              <a:ext cx="75453" cy="102557"/>
            </a:xfrm>
            <a:custGeom>
              <a:avLst/>
              <a:gdLst/>
              <a:ahLst/>
              <a:cxnLst/>
              <a:rect l="l" t="t" r="r" b="b"/>
              <a:pathLst>
                <a:path w="3182" h="4325" extrusionOk="0">
                  <a:moveTo>
                    <a:pt x="1830" y="0"/>
                  </a:moveTo>
                  <a:lnTo>
                    <a:pt x="1643" y="146"/>
                  </a:lnTo>
                  <a:lnTo>
                    <a:pt x="1435" y="292"/>
                  </a:lnTo>
                  <a:lnTo>
                    <a:pt x="1206" y="416"/>
                  </a:lnTo>
                  <a:lnTo>
                    <a:pt x="978" y="520"/>
                  </a:lnTo>
                  <a:lnTo>
                    <a:pt x="749" y="624"/>
                  </a:lnTo>
                  <a:lnTo>
                    <a:pt x="500" y="687"/>
                  </a:lnTo>
                  <a:lnTo>
                    <a:pt x="250" y="749"/>
                  </a:lnTo>
                  <a:lnTo>
                    <a:pt x="1" y="790"/>
                  </a:lnTo>
                  <a:lnTo>
                    <a:pt x="84" y="936"/>
                  </a:lnTo>
                  <a:lnTo>
                    <a:pt x="188" y="1102"/>
                  </a:lnTo>
                  <a:lnTo>
                    <a:pt x="333" y="1497"/>
                  </a:lnTo>
                  <a:lnTo>
                    <a:pt x="500" y="1934"/>
                  </a:lnTo>
                  <a:lnTo>
                    <a:pt x="624" y="2433"/>
                  </a:lnTo>
                  <a:lnTo>
                    <a:pt x="728" y="2932"/>
                  </a:lnTo>
                  <a:lnTo>
                    <a:pt x="811" y="3431"/>
                  </a:lnTo>
                  <a:lnTo>
                    <a:pt x="874" y="3888"/>
                  </a:lnTo>
                  <a:lnTo>
                    <a:pt x="895" y="4325"/>
                  </a:lnTo>
                  <a:lnTo>
                    <a:pt x="1040" y="4200"/>
                  </a:lnTo>
                  <a:lnTo>
                    <a:pt x="1206" y="4054"/>
                  </a:lnTo>
                  <a:lnTo>
                    <a:pt x="1560" y="3701"/>
                  </a:lnTo>
                  <a:lnTo>
                    <a:pt x="1913" y="3264"/>
                  </a:lnTo>
                  <a:lnTo>
                    <a:pt x="2267" y="2807"/>
                  </a:lnTo>
                  <a:lnTo>
                    <a:pt x="2578" y="2308"/>
                  </a:lnTo>
                  <a:lnTo>
                    <a:pt x="2849" y="1851"/>
                  </a:lnTo>
                  <a:lnTo>
                    <a:pt x="3057" y="1414"/>
                  </a:lnTo>
                  <a:lnTo>
                    <a:pt x="3140" y="1227"/>
                  </a:lnTo>
                  <a:lnTo>
                    <a:pt x="3181" y="1061"/>
                  </a:lnTo>
                  <a:lnTo>
                    <a:pt x="18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4"/>
            <p:cNvSpPr/>
            <p:nvPr/>
          </p:nvSpPr>
          <p:spPr>
            <a:xfrm>
              <a:off x="7314182" y="1488043"/>
              <a:ext cx="75453" cy="102557"/>
            </a:xfrm>
            <a:custGeom>
              <a:avLst/>
              <a:gdLst/>
              <a:ahLst/>
              <a:cxnLst/>
              <a:rect l="l" t="t" r="r" b="b"/>
              <a:pathLst>
                <a:path w="3182" h="4325" fill="none" extrusionOk="0">
                  <a:moveTo>
                    <a:pt x="1830" y="0"/>
                  </a:moveTo>
                  <a:lnTo>
                    <a:pt x="1830" y="0"/>
                  </a:lnTo>
                  <a:lnTo>
                    <a:pt x="1643" y="146"/>
                  </a:lnTo>
                  <a:lnTo>
                    <a:pt x="1435" y="292"/>
                  </a:lnTo>
                  <a:lnTo>
                    <a:pt x="1206" y="416"/>
                  </a:lnTo>
                  <a:lnTo>
                    <a:pt x="978" y="520"/>
                  </a:lnTo>
                  <a:lnTo>
                    <a:pt x="749" y="624"/>
                  </a:lnTo>
                  <a:lnTo>
                    <a:pt x="500" y="687"/>
                  </a:lnTo>
                  <a:lnTo>
                    <a:pt x="250" y="749"/>
                  </a:lnTo>
                  <a:lnTo>
                    <a:pt x="1" y="790"/>
                  </a:lnTo>
                  <a:lnTo>
                    <a:pt x="1" y="790"/>
                  </a:lnTo>
                  <a:lnTo>
                    <a:pt x="84" y="936"/>
                  </a:lnTo>
                  <a:lnTo>
                    <a:pt x="188" y="1102"/>
                  </a:lnTo>
                  <a:lnTo>
                    <a:pt x="333" y="1497"/>
                  </a:lnTo>
                  <a:lnTo>
                    <a:pt x="500" y="1934"/>
                  </a:lnTo>
                  <a:lnTo>
                    <a:pt x="624" y="2433"/>
                  </a:lnTo>
                  <a:lnTo>
                    <a:pt x="728" y="2932"/>
                  </a:lnTo>
                  <a:lnTo>
                    <a:pt x="811" y="3431"/>
                  </a:lnTo>
                  <a:lnTo>
                    <a:pt x="874" y="3888"/>
                  </a:lnTo>
                  <a:lnTo>
                    <a:pt x="895" y="4325"/>
                  </a:lnTo>
                  <a:lnTo>
                    <a:pt x="895" y="4325"/>
                  </a:lnTo>
                  <a:lnTo>
                    <a:pt x="1040" y="4200"/>
                  </a:lnTo>
                  <a:lnTo>
                    <a:pt x="1206" y="4054"/>
                  </a:lnTo>
                  <a:lnTo>
                    <a:pt x="1560" y="3701"/>
                  </a:lnTo>
                  <a:lnTo>
                    <a:pt x="1913" y="3264"/>
                  </a:lnTo>
                  <a:lnTo>
                    <a:pt x="2267" y="2807"/>
                  </a:lnTo>
                  <a:lnTo>
                    <a:pt x="2578" y="2308"/>
                  </a:lnTo>
                  <a:lnTo>
                    <a:pt x="2849" y="1851"/>
                  </a:lnTo>
                  <a:lnTo>
                    <a:pt x="3057" y="1414"/>
                  </a:lnTo>
                  <a:lnTo>
                    <a:pt x="3140" y="1227"/>
                  </a:lnTo>
                  <a:lnTo>
                    <a:pt x="3181" y="1061"/>
                  </a:lnTo>
                  <a:lnTo>
                    <a:pt x="18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4"/>
            <p:cNvSpPr/>
            <p:nvPr/>
          </p:nvSpPr>
          <p:spPr>
            <a:xfrm>
              <a:off x="7270813" y="2297946"/>
              <a:ext cx="522" cy="996"/>
            </a:xfrm>
            <a:custGeom>
              <a:avLst/>
              <a:gdLst/>
              <a:ahLst/>
              <a:cxnLst/>
              <a:rect l="l" t="t" r="r" b="b"/>
              <a:pathLst>
                <a:path w="22" h="42" extrusionOk="0">
                  <a:moveTo>
                    <a:pt x="0" y="0"/>
                  </a:moveTo>
                  <a:lnTo>
                    <a:pt x="0" y="42"/>
                  </a:lnTo>
                  <a:lnTo>
                    <a:pt x="2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4"/>
            <p:cNvSpPr/>
            <p:nvPr/>
          </p:nvSpPr>
          <p:spPr>
            <a:xfrm>
              <a:off x="7270813" y="2297946"/>
              <a:ext cx="522" cy="996"/>
            </a:xfrm>
            <a:custGeom>
              <a:avLst/>
              <a:gdLst/>
              <a:ahLst/>
              <a:cxnLst/>
              <a:rect l="l" t="t" r="r" b="b"/>
              <a:pathLst>
                <a:path w="22" h="42" fill="none" extrusionOk="0">
                  <a:moveTo>
                    <a:pt x="21" y="0"/>
                  </a:moveTo>
                  <a:lnTo>
                    <a:pt x="0" y="0"/>
                  </a:lnTo>
                  <a:lnTo>
                    <a:pt x="0" y="0"/>
                  </a:lnTo>
                  <a:lnTo>
                    <a:pt x="0" y="42"/>
                  </a:lnTo>
                  <a:lnTo>
                    <a:pt x="0" y="42"/>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4"/>
            <p:cNvSpPr/>
            <p:nvPr/>
          </p:nvSpPr>
          <p:spPr>
            <a:xfrm>
              <a:off x="7359543" y="1486573"/>
              <a:ext cx="24" cy="2964"/>
            </a:xfrm>
            <a:custGeom>
              <a:avLst/>
              <a:gdLst/>
              <a:ahLst/>
              <a:cxnLst/>
              <a:rect l="l" t="t" r="r" b="b"/>
              <a:pathLst>
                <a:path w="1" h="125" fill="none" extrusionOk="0">
                  <a:moveTo>
                    <a:pt x="0" y="0"/>
                  </a:moveTo>
                  <a:lnTo>
                    <a:pt x="0" y="0"/>
                  </a:lnTo>
                  <a:lnTo>
                    <a:pt x="0" y="125"/>
                  </a:lnTo>
                  <a:lnTo>
                    <a:pt x="0" y="125"/>
                  </a:lnTo>
                  <a:lnTo>
                    <a:pt x="0" y="125"/>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4"/>
            <p:cNvSpPr/>
            <p:nvPr/>
          </p:nvSpPr>
          <p:spPr>
            <a:xfrm>
              <a:off x="7197852" y="2236817"/>
              <a:ext cx="72987" cy="85294"/>
            </a:xfrm>
            <a:custGeom>
              <a:avLst/>
              <a:gdLst/>
              <a:ahLst/>
              <a:cxnLst/>
              <a:rect l="l" t="t" r="r" b="b"/>
              <a:pathLst>
                <a:path w="3078" h="3597" extrusionOk="0">
                  <a:moveTo>
                    <a:pt x="915" y="1"/>
                  </a:moveTo>
                  <a:lnTo>
                    <a:pt x="250" y="2620"/>
                  </a:lnTo>
                  <a:lnTo>
                    <a:pt x="1" y="3597"/>
                  </a:lnTo>
                  <a:lnTo>
                    <a:pt x="1" y="3597"/>
                  </a:lnTo>
                  <a:lnTo>
                    <a:pt x="2994" y="2890"/>
                  </a:lnTo>
                  <a:lnTo>
                    <a:pt x="3077" y="2620"/>
                  </a:lnTo>
                  <a:lnTo>
                    <a:pt x="3077" y="2578"/>
                  </a:lnTo>
                  <a:lnTo>
                    <a:pt x="853" y="2890"/>
                  </a:lnTo>
                  <a:lnTo>
                    <a:pt x="853" y="2890"/>
                  </a:lnTo>
                  <a:lnTo>
                    <a:pt x="1456" y="208"/>
                  </a:lnTo>
                  <a:lnTo>
                    <a:pt x="915"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4"/>
            <p:cNvSpPr/>
            <p:nvPr/>
          </p:nvSpPr>
          <p:spPr>
            <a:xfrm>
              <a:off x="7197852" y="2236817"/>
              <a:ext cx="72987" cy="85294"/>
            </a:xfrm>
            <a:custGeom>
              <a:avLst/>
              <a:gdLst/>
              <a:ahLst/>
              <a:cxnLst/>
              <a:rect l="l" t="t" r="r" b="b"/>
              <a:pathLst>
                <a:path w="3078" h="3597" fill="none" extrusionOk="0">
                  <a:moveTo>
                    <a:pt x="915" y="1"/>
                  </a:moveTo>
                  <a:lnTo>
                    <a:pt x="915" y="1"/>
                  </a:lnTo>
                  <a:lnTo>
                    <a:pt x="250" y="2620"/>
                  </a:lnTo>
                  <a:lnTo>
                    <a:pt x="1" y="3597"/>
                  </a:lnTo>
                  <a:lnTo>
                    <a:pt x="2994" y="2890"/>
                  </a:lnTo>
                  <a:lnTo>
                    <a:pt x="2994" y="2890"/>
                  </a:lnTo>
                  <a:lnTo>
                    <a:pt x="3077" y="2620"/>
                  </a:lnTo>
                  <a:lnTo>
                    <a:pt x="3077" y="2620"/>
                  </a:lnTo>
                  <a:lnTo>
                    <a:pt x="3077" y="2578"/>
                  </a:lnTo>
                  <a:lnTo>
                    <a:pt x="853" y="2890"/>
                  </a:lnTo>
                  <a:lnTo>
                    <a:pt x="853" y="2890"/>
                  </a:lnTo>
                  <a:lnTo>
                    <a:pt x="853" y="2890"/>
                  </a:lnTo>
                  <a:lnTo>
                    <a:pt x="1456" y="208"/>
                  </a:lnTo>
                  <a:lnTo>
                    <a:pt x="9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4"/>
            <p:cNvSpPr/>
            <p:nvPr/>
          </p:nvSpPr>
          <p:spPr>
            <a:xfrm>
              <a:off x="7219548" y="1567905"/>
              <a:ext cx="138528" cy="673886"/>
            </a:xfrm>
            <a:custGeom>
              <a:avLst/>
              <a:gdLst/>
              <a:ahLst/>
              <a:cxnLst/>
              <a:rect l="l" t="t" r="r" b="b"/>
              <a:pathLst>
                <a:path w="5842" h="28419" extrusionOk="0">
                  <a:moveTo>
                    <a:pt x="5842" y="0"/>
                  </a:moveTo>
                  <a:lnTo>
                    <a:pt x="5800" y="42"/>
                  </a:lnTo>
                  <a:lnTo>
                    <a:pt x="5634" y="1518"/>
                  </a:lnTo>
                  <a:lnTo>
                    <a:pt x="5405" y="3119"/>
                  </a:lnTo>
                  <a:lnTo>
                    <a:pt x="5135" y="4823"/>
                  </a:lnTo>
                  <a:lnTo>
                    <a:pt x="4802" y="6653"/>
                  </a:lnTo>
                  <a:lnTo>
                    <a:pt x="4449" y="8524"/>
                  </a:lnTo>
                  <a:lnTo>
                    <a:pt x="4075" y="10478"/>
                  </a:lnTo>
                  <a:lnTo>
                    <a:pt x="3659" y="12453"/>
                  </a:lnTo>
                  <a:lnTo>
                    <a:pt x="3243" y="14428"/>
                  </a:lnTo>
                  <a:lnTo>
                    <a:pt x="2349" y="18357"/>
                  </a:lnTo>
                  <a:lnTo>
                    <a:pt x="1497" y="22057"/>
                  </a:lnTo>
                  <a:lnTo>
                    <a:pt x="686" y="25404"/>
                  </a:lnTo>
                  <a:lnTo>
                    <a:pt x="0" y="28211"/>
                  </a:lnTo>
                  <a:lnTo>
                    <a:pt x="541" y="28418"/>
                  </a:lnTo>
                  <a:lnTo>
                    <a:pt x="1144" y="25778"/>
                  </a:lnTo>
                  <a:lnTo>
                    <a:pt x="1871" y="22514"/>
                  </a:lnTo>
                  <a:lnTo>
                    <a:pt x="2661" y="18793"/>
                  </a:lnTo>
                  <a:lnTo>
                    <a:pt x="3472" y="14823"/>
                  </a:lnTo>
                  <a:lnTo>
                    <a:pt x="3867" y="12785"/>
                  </a:lnTo>
                  <a:lnTo>
                    <a:pt x="4241" y="10748"/>
                  </a:lnTo>
                  <a:lnTo>
                    <a:pt x="4595" y="8752"/>
                  </a:lnTo>
                  <a:lnTo>
                    <a:pt x="4927" y="6819"/>
                  </a:lnTo>
                  <a:lnTo>
                    <a:pt x="5218" y="4948"/>
                  </a:lnTo>
                  <a:lnTo>
                    <a:pt x="5488" y="3160"/>
                  </a:lnTo>
                  <a:lnTo>
                    <a:pt x="5696" y="1518"/>
                  </a:lnTo>
                  <a:lnTo>
                    <a:pt x="5842"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4"/>
            <p:cNvSpPr/>
            <p:nvPr/>
          </p:nvSpPr>
          <p:spPr>
            <a:xfrm>
              <a:off x="7219548" y="1567905"/>
              <a:ext cx="138528" cy="673886"/>
            </a:xfrm>
            <a:custGeom>
              <a:avLst/>
              <a:gdLst/>
              <a:ahLst/>
              <a:cxnLst/>
              <a:rect l="l" t="t" r="r" b="b"/>
              <a:pathLst>
                <a:path w="5842" h="28419" fill="none" extrusionOk="0">
                  <a:moveTo>
                    <a:pt x="5842" y="0"/>
                  </a:moveTo>
                  <a:lnTo>
                    <a:pt x="5842" y="0"/>
                  </a:lnTo>
                  <a:lnTo>
                    <a:pt x="5800" y="42"/>
                  </a:lnTo>
                  <a:lnTo>
                    <a:pt x="5800" y="42"/>
                  </a:lnTo>
                  <a:lnTo>
                    <a:pt x="5634" y="1518"/>
                  </a:lnTo>
                  <a:lnTo>
                    <a:pt x="5405" y="3119"/>
                  </a:lnTo>
                  <a:lnTo>
                    <a:pt x="5135" y="4823"/>
                  </a:lnTo>
                  <a:lnTo>
                    <a:pt x="4802" y="6653"/>
                  </a:lnTo>
                  <a:lnTo>
                    <a:pt x="4449" y="8524"/>
                  </a:lnTo>
                  <a:lnTo>
                    <a:pt x="4075" y="10478"/>
                  </a:lnTo>
                  <a:lnTo>
                    <a:pt x="3659" y="12453"/>
                  </a:lnTo>
                  <a:lnTo>
                    <a:pt x="3243" y="14428"/>
                  </a:lnTo>
                  <a:lnTo>
                    <a:pt x="2349" y="18357"/>
                  </a:lnTo>
                  <a:lnTo>
                    <a:pt x="1497" y="22057"/>
                  </a:lnTo>
                  <a:lnTo>
                    <a:pt x="686" y="25404"/>
                  </a:lnTo>
                  <a:lnTo>
                    <a:pt x="0" y="28211"/>
                  </a:lnTo>
                  <a:lnTo>
                    <a:pt x="541" y="28418"/>
                  </a:lnTo>
                  <a:lnTo>
                    <a:pt x="541" y="28418"/>
                  </a:lnTo>
                  <a:lnTo>
                    <a:pt x="1144" y="25778"/>
                  </a:lnTo>
                  <a:lnTo>
                    <a:pt x="1871" y="22514"/>
                  </a:lnTo>
                  <a:lnTo>
                    <a:pt x="2661" y="18793"/>
                  </a:lnTo>
                  <a:lnTo>
                    <a:pt x="3472" y="14823"/>
                  </a:lnTo>
                  <a:lnTo>
                    <a:pt x="3867" y="12785"/>
                  </a:lnTo>
                  <a:lnTo>
                    <a:pt x="4241" y="10748"/>
                  </a:lnTo>
                  <a:lnTo>
                    <a:pt x="4595" y="8752"/>
                  </a:lnTo>
                  <a:lnTo>
                    <a:pt x="4927" y="6819"/>
                  </a:lnTo>
                  <a:lnTo>
                    <a:pt x="5218" y="4948"/>
                  </a:lnTo>
                  <a:lnTo>
                    <a:pt x="5488" y="3160"/>
                  </a:lnTo>
                  <a:lnTo>
                    <a:pt x="5696" y="1518"/>
                  </a:lnTo>
                  <a:lnTo>
                    <a:pt x="58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4"/>
            <p:cNvSpPr/>
            <p:nvPr/>
          </p:nvSpPr>
          <p:spPr>
            <a:xfrm>
              <a:off x="7357077" y="1489513"/>
              <a:ext cx="3462" cy="79389"/>
            </a:xfrm>
            <a:custGeom>
              <a:avLst/>
              <a:gdLst/>
              <a:ahLst/>
              <a:cxnLst/>
              <a:rect l="l" t="t" r="r" b="b"/>
              <a:pathLst>
                <a:path w="146" h="3348" extrusionOk="0">
                  <a:moveTo>
                    <a:pt x="104" y="1"/>
                  </a:moveTo>
                  <a:lnTo>
                    <a:pt x="125" y="333"/>
                  </a:lnTo>
                  <a:lnTo>
                    <a:pt x="146" y="687"/>
                  </a:lnTo>
                  <a:lnTo>
                    <a:pt x="146" y="479"/>
                  </a:lnTo>
                  <a:lnTo>
                    <a:pt x="104" y="1"/>
                  </a:lnTo>
                  <a:close/>
                  <a:moveTo>
                    <a:pt x="146" y="1477"/>
                  </a:moveTo>
                  <a:lnTo>
                    <a:pt x="83" y="2371"/>
                  </a:lnTo>
                  <a:lnTo>
                    <a:pt x="0" y="3348"/>
                  </a:lnTo>
                  <a:lnTo>
                    <a:pt x="42" y="3306"/>
                  </a:lnTo>
                  <a:lnTo>
                    <a:pt x="125" y="2080"/>
                  </a:lnTo>
                  <a:lnTo>
                    <a:pt x="146" y="1518"/>
                  </a:lnTo>
                  <a:lnTo>
                    <a:pt x="146" y="1477"/>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4"/>
            <p:cNvSpPr/>
            <p:nvPr/>
          </p:nvSpPr>
          <p:spPr>
            <a:xfrm>
              <a:off x="7357077" y="1489513"/>
              <a:ext cx="3462" cy="79389"/>
            </a:xfrm>
            <a:custGeom>
              <a:avLst/>
              <a:gdLst/>
              <a:ahLst/>
              <a:cxnLst/>
              <a:rect l="l" t="t" r="r" b="b"/>
              <a:pathLst>
                <a:path w="146" h="3348" fill="none" extrusionOk="0">
                  <a:moveTo>
                    <a:pt x="104" y="1"/>
                  </a:moveTo>
                  <a:lnTo>
                    <a:pt x="104" y="1"/>
                  </a:lnTo>
                  <a:lnTo>
                    <a:pt x="125" y="333"/>
                  </a:lnTo>
                  <a:lnTo>
                    <a:pt x="146" y="687"/>
                  </a:lnTo>
                  <a:lnTo>
                    <a:pt x="146" y="1477"/>
                  </a:lnTo>
                  <a:lnTo>
                    <a:pt x="83" y="2371"/>
                  </a:lnTo>
                  <a:lnTo>
                    <a:pt x="0" y="3348"/>
                  </a:lnTo>
                  <a:lnTo>
                    <a:pt x="0" y="3348"/>
                  </a:lnTo>
                  <a:lnTo>
                    <a:pt x="42" y="3306"/>
                  </a:lnTo>
                  <a:lnTo>
                    <a:pt x="42" y="3306"/>
                  </a:lnTo>
                  <a:lnTo>
                    <a:pt x="125" y="2080"/>
                  </a:lnTo>
                  <a:lnTo>
                    <a:pt x="146" y="1518"/>
                  </a:lnTo>
                  <a:lnTo>
                    <a:pt x="146" y="999"/>
                  </a:lnTo>
                  <a:lnTo>
                    <a:pt x="146" y="999"/>
                  </a:lnTo>
                  <a:lnTo>
                    <a:pt x="146" y="479"/>
                  </a:lnTo>
                  <a:lnTo>
                    <a:pt x="104" y="1"/>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4"/>
            <p:cNvSpPr/>
            <p:nvPr/>
          </p:nvSpPr>
          <p:spPr>
            <a:xfrm>
              <a:off x="6843928" y="2151549"/>
              <a:ext cx="252894" cy="148891"/>
            </a:xfrm>
            <a:custGeom>
              <a:avLst/>
              <a:gdLst/>
              <a:ahLst/>
              <a:cxnLst/>
              <a:rect l="l" t="t" r="r" b="b"/>
              <a:pathLst>
                <a:path w="10665" h="6279" extrusionOk="0">
                  <a:moveTo>
                    <a:pt x="83" y="0"/>
                  </a:moveTo>
                  <a:lnTo>
                    <a:pt x="0" y="353"/>
                  </a:lnTo>
                  <a:lnTo>
                    <a:pt x="10270" y="6278"/>
                  </a:lnTo>
                  <a:lnTo>
                    <a:pt x="10665" y="4969"/>
                  </a:lnTo>
                  <a:lnTo>
                    <a:pt x="83"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4"/>
            <p:cNvSpPr/>
            <p:nvPr/>
          </p:nvSpPr>
          <p:spPr>
            <a:xfrm>
              <a:off x="6843928" y="2151549"/>
              <a:ext cx="252894" cy="148891"/>
            </a:xfrm>
            <a:custGeom>
              <a:avLst/>
              <a:gdLst/>
              <a:ahLst/>
              <a:cxnLst/>
              <a:rect l="l" t="t" r="r" b="b"/>
              <a:pathLst>
                <a:path w="10665" h="6279" fill="none" extrusionOk="0">
                  <a:moveTo>
                    <a:pt x="83" y="0"/>
                  </a:moveTo>
                  <a:lnTo>
                    <a:pt x="83" y="0"/>
                  </a:lnTo>
                  <a:lnTo>
                    <a:pt x="0" y="353"/>
                  </a:lnTo>
                  <a:lnTo>
                    <a:pt x="10270" y="6278"/>
                  </a:lnTo>
                  <a:lnTo>
                    <a:pt x="10270" y="6278"/>
                  </a:lnTo>
                  <a:lnTo>
                    <a:pt x="10665" y="4969"/>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4"/>
            <p:cNvSpPr/>
            <p:nvPr/>
          </p:nvSpPr>
          <p:spPr>
            <a:xfrm>
              <a:off x="6800061" y="1410647"/>
              <a:ext cx="440721" cy="863680"/>
            </a:xfrm>
            <a:custGeom>
              <a:avLst/>
              <a:gdLst/>
              <a:ahLst/>
              <a:cxnLst/>
              <a:rect l="l" t="t" r="r" b="b"/>
              <a:pathLst>
                <a:path w="18586" h="36423" extrusionOk="0">
                  <a:moveTo>
                    <a:pt x="11600" y="1"/>
                  </a:moveTo>
                  <a:lnTo>
                    <a:pt x="11309" y="21"/>
                  </a:lnTo>
                  <a:lnTo>
                    <a:pt x="10997" y="63"/>
                  </a:lnTo>
                  <a:lnTo>
                    <a:pt x="10727" y="146"/>
                  </a:lnTo>
                  <a:lnTo>
                    <a:pt x="10457" y="250"/>
                  </a:lnTo>
                  <a:lnTo>
                    <a:pt x="10187" y="375"/>
                  </a:lnTo>
                  <a:lnTo>
                    <a:pt x="9937" y="500"/>
                  </a:lnTo>
                  <a:lnTo>
                    <a:pt x="9688" y="666"/>
                  </a:lnTo>
                  <a:lnTo>
                    <a:pt x="9459" y="853"/>
                  </a:lnTo>
                  <a:lnTo>
                    <a:pt x="9251" y="1061"/>
                  </a:lnTo>
                  <a:lnTo>
                    <a:pt x="9064" y="1269"/>
                  </a:lnTo>
                  <a:lnTo>
                    <a:pt x="8898" y="1497"/>
                  </a:lnTo>
                  <a:lnTo>
                    <a:pt x="8731" y="1747"/>
                  </a:lnTo>
                  <a:lnTo>
                    <a:pt x="8607" y="2017"/>
                  </a:lnTo>
                  <a:lnTo>
                    <a:pt x="8482" y="2308"/>
                  </a:lnTo>
                  <a:lnTo>
                    <a:pt x="8399" y="2599"/>
                  </a:lnTo>
                  <a:lnTo>
                    <a:pt x="7962" y="4449"/>
                  </a:lnTo>
                  <a:lnTo>
                    <a:pt x="7484" y="6591"/>
                  </a:lnTo>
                  <a:lnTo>
                    <a:pt x="6465" y="11206"/>
                  </a:lnTo>
                  <a:lnTo>
                    <a:pt x="5966" y="13493"/>
                  </a:lnTo>
                  <a:lnTo>
                    <a:pt x="5467" y="15613"/>
                  </a:lnTo>
                  <a:lnTo>
                    <a:pt x="5218" y="16590"/>
                  </a:lnTo>
                  <a:lnTo>
                    <a:pt x="4989" y="17484"/>
                  </a:lnTo>
                  <a:lnTo>
                    <a:pt x="4761" y="18274"/>
                  </a:lnTo>
                  <a:lnTo>
                    <a:pt x="4532" y="18960"/>
                  </a:lnTo>
                  <a:lnTo>
                    <a:pt x="3929" y="20665"/>
                  </a:lnTo>
                  <a:lnTo>
                    <a:pt x="3202" y="22515"/>
                  </a:lnTo>
                  <a:lnTo>
                    <a:pt x="2453" y="24427"/>
                  </a:lnTo>
                  <a:lnTo>
                    <a:pt x="1726" y="26236"/>
                  </a:lnTo>
                  <a:lnTo>
                    <a:pt x="499" y="29167"/>
                  </a:lnTo>
                  <a:lnTo>
                    <a:pt x="0" y="30352"/>
                  </a:lnTo>
                  <a:lnTo>
                    <a:pt x="12931" y="36422"/>
                  </a:lnTo>
                  <a:lnTo>
                    <a:pt x="13346" y="35092"/>
                  </a:lnTo>
                  <a:lnTo>
                    <a:pt x="13783" y="33554"/>
                  </a:lnTo>
                  <a:lnTo>
                    <a:pt x="14344" y="31537"/>
                  </a:lnTo>
                  <a:lnTo>
                    <a:pt x="14968" y="29126"/>
                  </a:lnTo>
                  <a:lnTo>
                    <a:pt x="15654" y="26423"/>
                  </a:lnTo>
                  <a:lnTo>
                    <a:pt x="16007" y="24968"/>
                  </a:lnTo>
                  <a:lnTo>
                    <a:pt x="16340" y="23471"/>
                  </a:lnTo>
                  <a:lnTo>
                    <a:pt x="16673" y="21954"/>
                  </a:lnTo>
                  <a:lnTo>
                    <a:pt x="16984" y="20394"/>
                  </a:lnTo>
                  <a:lnTo>
                    <a:pt x="17296" y="18835"/>
                  </a:lnTo>
                  <a:lnTo>
                    <a:pt x="17567" y="17255"/>
                  </a:lnTo>
                  <a:lnTo>
                    <a:pt x="17837" y="15675"/>
                  </a:lnTo>
                  <a:lnTo>
                    <a:pt x="18065" y="14137"/>
                  </a:lnTo>
                  <a:lnTo>
                    <a:pt x="18253" y="12599"/>
                  </a:lnTo>
                  <a:lnTo>
                    <a:pt x="18398" y="11102"/>
                  </a:lnTo>
                  <a:lnTo>
                    <a:pt x="18502" y="9667"/>
                  </a:lnTo>
                  <a:lnTo>
                    <a:pt x="18564" y="8275"/>
                  </a:lnTo>
                  <a:lnTo>
                    <a:pt x="18585" y="7609"/>
                  </a:lnTo>
                  <a:lnTo>
                    <a:pt x="18585" y="6944"/>
                  </a:lnTo>
                  <a:lnTo>
                    <a:pt x="18564" y="6320"/>
                  </a:lnTo>
                  <a:lnTo>
                    <a:pt x="18523" y="5718"/>
                  </a:lnTo>
                  <a:lnTo>
                    <a:pt x="18481" y="5115"/>
                  </a:lnTo>
                  <a:lnTo>
                    <a:pt x="18419" y="4553"/>
                  </a:lnTo>
                  <a:lnTo>
                    <a:pt x="18336" y="4013"/>
                  </a:lnTo>
                  <a:lnTo>
                    <a:pt x="18232" y="3493"/>
                  </a:lnTo>
                  <a:lnTo>
                    <a:pt x="18107" y="2994"/>
                  </a:lnTo>
                  <a:lnTo>
                    <a:pt x="17982" y="2537"/>
                  </a:lnTo>
                  <a:lnTo>
                    <a:pt x="17816" y="2100"/>
                  </a:lnTo>
                  <a:lnTo>
                    <a:pt x="17650" y="1705"/>
                  </a:lnTo>
                  <a:lnTo>
                    <a:pt x="17463" y="1331"/>
                  </a:lnTo>
                  <a:lnTo>
                    <a:pt x="17255" y="999"/>
                  </a:lnTo>
                  <a:lnTo>
                    <a:pt x="17005" y="707"/>
                  </a:lnTo>
                  <a:lnTo>
                    <a:pt x="16756" y="437"/>
                  </a:lnTo>
                  <a:lnTo>
                    <a:pt x="16319" y="375"/>
                  </a:lnTo>
                  <a:lnTo>
                    <a:pt x="15176" y="250"/>
                  </a:lnTo>
                  <a:lnTo>
                    <a:pt x="13617" y="105"/>
                  </a:lnTo>
                  <a:lnTo>
                    <a:pt x="12764" y="42"/>
                  </a:lnTo>
                  <a:lnTo>
                    <a:pt x="11912"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4"/>
            <p:cNvSpPr/>
            <p:nvPr/>
          </p:nvSpPr>
          <p:spPr>
            <a:xfrm>
              <a:off x="6800061" y="1410647"/>
              <a:ext cx="440721" cy="863680"/>
            </a:xfrm>
            <a:custGeom>
              <a:avLst/>
              <a:gdLst/>
              <a:ahLst/>
              <a:cxnLst/>
              <a:rect l="l" t="t" r="r" b="b"/>
              <a:pathLst>
                <a:path w="18586" h="36423" fill="none" extrusionOk="0">
                  <a:moveTo>
                    <a:pt x="16756" y="437"/>
                  </a:moveTo>
                  <a:lnTo>
                    <a:pt x="16756" y="437"/>
                  </a:lnTo>
                  <a:lnTo>
                    <a:pt x="16319" y="375"/>
                  </a:lnTo>
                  <a:lnTo>
                    <a:pt x="15176" y="250"/>
                  </a:lnTo>
                  <a:lnTo>
                    <a:pt x="13617" y="105"/>
                  </a:lnTo>
                  <a:lnTo>
                    <a:pt x="12764" y="42"/>
                  </a:lnTo>
                  <a:lnTo>
                    <a:pt x="11912" y="1"/>
                  </a:lnTo>
                  <a:lnTo>
                    <a:pt x="11912" y="1"/>
                  </a:lnTo>
                  <a:lnTo>
                    <a:pt x="11600" y="1"/>
                  </a:lnTo>
                  <a:lnTo>
                    <a:pt x="11309" y="21"/>
                  </a:lnTo>
                  <a:lnTo>
                    <a:pt x="10997" y="63"/>
                  </a:lnTo>
                  <a:lnTo>
                    <a:pt x="10727" y="146"/>
                  </a:lnTo>
                  <a:lnTo>
                    <a:pt x="10457" y="250"/>
                  </a:lnTo>
                  <a:lnTo>
                    <a:pt x="10187" y="375"/>
                  </a:lnTo>
                  <a:lnTo>
                    <a:pt x="9937" y="500"/>
                  </a:lnTo>
                  <a:lnTo>
                    <a:pt x="9688" y="666"/>
                  </a:lnTo>
                  <a:lnTo>
                    <a:pt x="9459" y="853"/>
                  </a:lnTo>
                  <a:lnTo>
                    <a:pt x="9251" y="1061"/>
                  </a:lnTo>
                  <a:lnTo>
                    <a:pt x="9064" y="1269"/>
                  </a:lnTo>
                  <a:lnTo>
                    <a:pt x="8898" y="1497"/>
                  </a:lnTo>
                  <a:lnTo>
                    <a:pt x="8731" y="1747"/>
                  </a:lnTo>
                  <a:lnTo>
                    <a:pt x="8607" y="2017"/>
                  </a:lnTo>
                  <a:lnTo>
                    <a:pt x="8482" y="2308"/>
                  </a:lnTo>
                  <a:lnTo>
                    <a:pt x="8399" y="2599"/>
                  </a:lnTo>
                  <a:lnTo>
                    <a:pt x="8399" y="2599"/>
                  </a:lnTo>
                  <a:lnTo>
                    <a:pt x="7962" y="4449"/>
                  </a:lnTo>
                  <a:lnTo>
                    <a:pt x="7484" y="6591"/>
                  </a:lnTo>
                  <a:lnTo>
                    <a:pt x="6465" y="11206"/>
                  </a:lnTo>
                  <a:lnTo>
                    <a:pt x="5966" y="13493"/>
                  </a:lnTo>
                  <a:lnTo>
                    <a:pt x="5467" y="15613"/>
                  </a:lnTo>
                  <a:lnTo>
                    <a:pt x="5218" y="16590"/>
                  </a:lnTo>
                  <a:lnTo>
                    <a:pt x="4989" y="17484"/>
                  </a:lnTo>
                  <a:lnTo>
                    <a:pt x="4761" y="18274"/>
                  </a:lnTo>
                  <a:lnTo>
                    <a:pt x="4532" y="18960"/>
                  </a:lnTo>
                  <a:lnTo>
                    <a:pt x="4532" y="18960"/>
                  </a:lnTo>
                  <a:lnTo>
                    <a:pt x="3929" y="20665"/>
                  </a:lnTo>
                  <a:lnTo>
                    <a:pt x="3202" y="22515"/>
                  </a:lnTo>
                  <a:lnTo>
                    <a:pt x="2453" y="24427"/>
                  </a:lnTo>
                  <a:lnTo>
                    <a:pt x="1726" y="26236"/>
                  </a:lnTo>
                  <a:lnTo>
                    <a:pt x="499" y="29167"/>
                  </a:lnTo>
                  <a:lnTo>
                    <a:pt x="0" y="30352"/>
                  </a:lnTo>
                  <a:lnTo>
                    <a:pt x="12931" y="36422"/>
                  </a:lnTo>
                  <a:lnTo>
                    <a:pt x="12931" y="36422"/>
                  </a:lnTo>
                  <a:lnTo>
                    <a:pt x="13346" y="35092"/>
                  </a:lnTo>
                  <a:lnTo>
                    <a:pt x="13783" y="33554"/>
                  </a:lnTo>
                  <a:lnTo>
                    <a:pt x="14344" y="31537"/>
                  </a:lnTo>
                  <a:lnTo>
                    <a:pt x="14968" y="29126"/>
                  </a:lnTo>
                  <a:lnTo>
                    <a:pt x="15654" y="26423"/>
                  </a:lnTo>
                  <a:lnTo>
                    <a:pt x="16007" y="24968"/>
                  </a:lnTo>
                  <a:lnTo>
                    <a:pt x="16340" y="23471"/>
                  </a:lnTo>
                  <a:lnTo>
                    <a:pt x="16673" y="21954"/>
                  </a:lnTo>
                  <a:lnTo>
                    <a:pt x="16984" y="20394"/>
                  </a:lnTo>
                  <a:lnTo>
                    <a:pt x="17296" y="18835"/>
                  </a:lnTo>
                  <a:lnTo>
                    <a:pt x="17567" y="17255"/>
                  </a:lnTo>
                  <a:lnTo>
                    <a:pt x="17837" y="15675"/>
                  </a:lnTo>
                  <a:lnTo>
                    <a:pt x="18065" y="14137"/>
                  </a:lnTo>
                  <a:lnTo>
                    <a:pt x="18253" y="12599"/>
                  </a:lnTo>
                  <a:lnTo>
                    <a:pt x="18398" y="11102"/>
                  </a:lnTo>
                  <a:lnTo>
                    <a:pt x="18502" y="9667"/>
                  </a:lnTo>
                  <a:lnTo>
                    <a:pt x="18564" y="8275"/>
                  </a:lnTo>
                  <a:lnTo>
                    <a:pt x="18585" y="7609"/>
                  </a:lnTo>
                  <a:lnTo>
                    <a:pt x="18585" y="6944"/>
                  </a:lnTo>
                  <a:lnTo>
                    <a:pt x="18564" y="6320"/>
                  </a:lnTo>
                  <a:lnTo>
                    <a:pt x="18523" y="5718"/>
                  </a:lnTo>
                  <a:lnTo>
                    <a:pt x="18481" y="5115"/>
                  </a:lnTo>
                  <a:lnTo>
                    <a:pt x="18419" y="4553"/>
                  </a:lnTo>
                  <a:lnTo>
                    <a:pt x="18336" y="4013"/>
                  </a:lnTo>
                  <a:lnTo>
                    <a:pt x="18232" y="3493"/>
                  </a:lnTo>
                  <a:lnTo>
                    <a:pt x="18107" y="2994"/>
                  </a:lnTo>
                  <a:lnTo>
                    <a:pt x="17982" y="2537"/>
                  </a:lnTo>
                  <a:lnTo>
                    <a:pt x="17816" y="2100"/>
                  </a:lnTo>
                  <a:lnTo>
                    <a:pt x="17650" y="1705"/>
                  </a:lnTo>
                  <a:lnTo>
                    <a:pt x="17463" y="1331"/>
                  </a:lnTo>
                  <a:lnTo>
                    <a:pt x="17255" y="999"/>
                  </a:lnTo>
                  <a:lnTo>
                    <a:pt x="17005" y="707"/>
                  </a:lnTo>
                  <a:lnTo>
                    <a:pt x="16756" y="4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4"/>
            <p:cNvSpPr/>
            <p:nvPr/>
          </p:nvSpPr>
          <p:spPr>
            <a:xfrm>
              <a:off x="6800061" y="1410647"/>
              <a:ext cx="440721" cy="863680"/>
            </a:xfrm>
            <a:custGeom>
              <a:avLst/>
              <a:gdLst/>
              <a:ahLst/>
              <a:cxnLst/>
              <a:rect l="l" t="t" r="r" b="b"/>
              <a:pathLst>
                <a:path w="18586" h="36423" extrusionOk="0">
                  <a:moveTo>
                    <a:pt x="11475" y="1"/>
                  </a:moveTo>
                  <a:lnTo>
                    <a:pt x="11205" y="42"/>
                  </a:lnTo>
                  <a:lnTo>
                    <a:pt x="10935" y="84"/>
                  </a:lnTo>
                  <a:lnTo>
                    <a:pt x="10685" y="167"/>
                  </a:lnTo>
                  <a:lnTo>
                    <a:pt x="10436" y="250"/>
                  </a:lnTo>
                  <a:lnTo>
                    <a:pt x="10187" y="375"/>
                  </a:lnTo>
                  <a:lnTo>
                    <a:pt x="9958" y="500"/>
                  </a:lnTo>
                  <a:lnTo>
                    <a:pt x="9729" y="645"/>
                  </a:lnTo>
                  <a:lnTo>
                    <a:pt x="9958" y="583"/>
                  </a:lnTo>
                  <a:lnTo>
                    <a:pt x="10166" y="541"/>
                  </a:lnTo>
                  <a:lnTo>
                    <a:pt x="10374" y="520"/>
                  </a:lnTo>
                  <a:lnTo>
                    <a:pt x="10789" y="520"/>
                  </a:lnTo>
                  <a:lnTo>
                    <a:pt x="10997" y="541"/>
                  </a:lnTo>
                  <a:lnTo>
                    <a:pt x="11371" y="624"/>
                  </a:lnTo>
                  <a:lnTo>
                    <a:pt x="11746" y="728"/>
                  </a:lnTo>
                  <a:lnTo>
                    <a:pt x="11933" y="811"/>
                  </a:lnTo>
                  <a:lnTo>
                    <a:pt x="12099" y="915"/>
                  </a:lnTo>
                  <a:lnTo>
                    <a:pt x="12286" y="1019"/>
                  </a:lnTo>
                  <a:lnTo>
                    <a:pt x="12432" y="1123"/>
                  </a:lnTo>
                  <a:lnTo>
                    <a:pt x="12598" y="1248"/>
                  </a:lnTo>
                  <a:lnTo>
                    <a:pt x="12744" y="1373"/>
                  </a:lnTo>
                  <a:lnTo>
                    <a:pt x="12889" y="1518"/>
                  </a:lnTo>
                  <a:lnTo>
                    <a:pt x="13014" y="1685"/>
                  </a:lnTo>
                  <a:lnTo>
                    <a:pt x="13139" y="1851"/>
                  </a:lnTo>
                  <a:lnTo>
                    <a:pt x="13263" y="2038"/>
                  </a:lnTo>
                  <a:lnTo>
                    <a:pt x="13367" y="2225"/>
                  </a:lnTo>
                  <a:lnTo>
                    <a:pt x="13450" y="2412"/>
                  </a:lnTo>
                  <a:lnTo>
                    <a:pt x="13513" y="2599"/>
                  </a:lnTo>
                  <a:lnTo>
                    <a:pt x="13575" y="2786"/>
                  </a:lnTo>
                  <a:lnTo>
                    <a:pt x="13637" y="2994"/>
                  </a:lnTo>
                  <a:lnTo>
                    <a:pt x="13658" y="3202"/>
                  </a:lnTo>
                  <a:lnTo>
                    <a:pt x="13679" y="3410"/>
                  </a:lnTo>
                  <a:lnTo>
                    <a:pt x="13679" y="3597"/>
                  </a:lnTo>
                  <a:lnTo>
                    <a:pt x="13679" y="3888"/>
                  </a:lnTo>
                  <a:lnTo>
                    <a:pt x="13637" y="4158"/>
                  </a:lnTo>
                  <a:lnTo>
                    <a:pt x="13575" y="4449"/>
                  </a:lnTo>
                  <a:lnTo>
                    <a:pt x="13492" y="4699"/>
                  </a:lnTo>
                  <a:lnTo>
                    <a:pt x="13367" y="4969"/>
                  </a:lnTo>
                  <a:lnTo>
                    <a:pt x="13222" y="5219"/>
                  </a:lnTo>
                  <a:lnTo>
                    <a:pt x="13055" y="5468"/>
                  </a:lnTo>
                  <a:lnTo>
                    <a:pt x="12868" y="5697"/>
                  </a:lnTo>
                  <a:lnTo>
                    <a:pt x="12847" y="5697"/>
                  </a:lnTo>
                  <a:lnTo>
                    <a:pt x="11496" y="6819"/>
                  </a:lnTo>
                  <a:lnTo>
                    <a:pt x="10145" y="8004"/>
                  </a:lnTo>
                  <a:lnTo>
                    <a:pt x="8814" y="9189"/>
                  </a:lnTo>
                  <a:lnTo>
                    <a:pt x="8149" y="9792"/>
                  </a:lnTo>
                  <a:lnTo>
                    <a:pt x="7505" y="10395"/>
                  </a:lnTo>
                  <a:lnTo>
                    <a:pt x="6424" y="11434"/>
                  </a:lnTo>
                  <a:lnTo>
                    <a:pt x="5925" y="13721"/>
                  </a:lnTo>
                  <a:lnTo>
                    <a:pt x="5405" y="15842"/>
                  </a:lnTo>
                  <a:lnTo>
                    <a:pt x="5031" y="17276"/>
                  </a:lnTo>
                  <a:lnTo>
                    <a:pt x="4781" y="18191"/>
                  </a:lnTo>
                  <a:lnTo>
                    <a:pt x="4532" y="18960"/>
                  </a:lnTo>
                  <a:lnTo>
                    <a:pt x="4511" y="19002"/>
                  </a:lnTo>
                  <a:lnTo>
                    <a:pt x="4969" y="19521"/>
                  </a:lnTo>
                  <a:lnTo>
                    <a:pt x="5447" y="20020"/>
                  </a:lnTo>
                  <a:lnTo>
                    <a:pt x="6424" y="21039"/>
                  </a:lnTo>
                  <a:lnTo>
                    <a:pt x="7692" y="22286"/>
                  </a:lnTo>
                  <a:lnTo>
                    <a:pt x="8981" y="23471"/>
                  </a:lnTo>
                  <a:lnTo>
                    <a:pt x="9022" y="23533"/>
                  </a:lnTo>
                  <a:lnTo>
                    <a:pt x="9189" y="23679"/>
                  </a:lnTo>
                  <a:lnTo>
                    <a:pt x="9313" y="23845"/>
                  </a:lnTo>
                  <a:lnTo>
                    <a:pt x="9438" y="24032"/>
                  </a:lnTo>
                  <a:lnTo>
                    <a:pt x="9521" y="24219"/>
                  </a:lnTo>
                  <a:lnTo>
                    <a:pt x="9604" y="24407"/>
                  </a:lnTo>
                  <a:lnTo>
                    <a:pt x="9646" y="24594"/>
                  </a:lnTo>
                  <a:lnTo>
                    <a:pt x="9688" y="24802"/>
                  </a:lnTo>
                  <a:lnTo>
                    <a:pt x="9688" y="25009"/>
                  </a:lnTo>
                  <a:lnTo>
                    <a:pt x="9688" y="25176"/>
                  </a:lnTo>
                  <a:lnTo>
                    <a:pt x="9667" y="25363"/>
                  </a:lnTo>
                  <a:lnTo>
                    <a:pt x="9625" y="25529"/>
                  </a:lnTo>
                  <a:lnTo>
                    <a:pt x="9563" y="25695"/>
                  </a:lnTo>
                  <a:lnTo>
                    <a:pt x="9501" y="25862"/>
                  </a:lnTo>
                  <a:lnTo>
                    <a:pt x="9397" y="26028"/>
                  </a:lnTo>
                  <a:lnTo>
                    <a:pt x="9293" y="26174"/>
                  </a:lnTo>
                  <a:lnTo>
                    <a:pt x="9189" y="26319"/>
                  </a:lnTo>
                  <a:lnTo>
                    <a:pt x="9022" y="26485"/>
                  </a:lnTo>
                  <a:lnTo>
                    <a:pt x="8856" y="26610"/>
                  </a:lnTo>
                  <a:lnTo>
                    <a:pt x="8690" y="26714"/>
                  </a:lnTo>
                  <a:lnTo>
                    <a:pt x="8503" y="26818"/>
                  </a:lnTo>
                  <a:lnTo>
                    <a:pt x="8316" y="26880"/>
                  </a:lnTo>
                  <a:lnTo>
                    <a:pt x="8108" y="26943"/>
                  </a:lnTo>
                  <a:lnTo>
                    <a:pt x="7921" y="26964"/>
                  </a:lnTo>
                  <a:lnTo>
                    <a:pt x="7713" y="26984"/>
                  </a:lnTo>
                  <a:lnTo>
                    <a:pt x="7422" y="26964"/>
                  </a:lnTo>
                  <a:lnTo>
                    <a:pt x="7151" y="26901"/>
                  </a:lnTo>
                  <a:lnTo>
                    <a:pt x="6881" y="26797"/>
                  </a:lnTo>
                  <a:lnTo>
                    <a:pt x="6611" y="26652"/>
                  </a:lnTo>
                  <a:lnTo>
                    <a:pt x="5613" y="25987"/>
                  </a:lnTo>
                  <a:lnTo>
                    <a:pt x="4615" y="25301"/>
                  </a:lnTo>
                  <a:lnTo>
                    <a:pt x="3638" y="24573"/>
                  </a:lnTo>
                  <a:lnTo>
                    <a:pt x="2703" y="23825"/>
                  </a:lnTo>
                  <a:lnTo>
                    <a:pt x="1705" y="26257"/>
                  </a:lnTo>
                  <a:lnTo>
                    <a:pt x="852" y="28336"/>
                  </a:lnTo>
                  <a:lnTo>
                    <a:pt x="0" y="30352"/>
                  </a:lnTo>
                  <a:lnTo>
                    <a:pt x="12931" y="36422"/>
                  </a:lnTo>
                  <a:lnTo>
                    <a:pt x="13180" y="35612"/>
                  </a:lnTo>
                  <a:lnTo>
                    <a:pt x="13825" y="33408"/>
                  </a:lnTo>
                  <a:lnTo>
                    <a:pt x="14240" y="31870"/>
                  </a:lnTo>
                  <a:lnTo>
                    <a:pt x="14718" y="30103"/>
                  </a:lnTo>
                  <a:lnTo>
                    <a:pt x="15238" y="28107"/>
                  </a:lnTo>
                  <a:lnTo>
                    <a:pt x="15758" y="25966"/>
                  </a:lnTo>
                  <a:lnTo>
                    <a:pt x="16278" y="23700"/>
                  </a:lnTo>
                  <a:lnTo>
                    <a:pt x="16797" y="21351"/>
                  </a:lnTo>
                  <a:lnTo>
                    <a:pt x="17275" y="18939"/>
                  </a:lnTo>
                  <a:lnTo>
                    <a:pt x="17483" y="17733"/>
                  </a:lnTo>
                  <a:lnTo>
                    <a:pt x="17691" y="16528"/>
                  </a:lnTo>
                  <a:lnTo>
                    <a:pt x="17878" y="15322"/>
                  </a:lnTo>
                  <a:lnTo>
                    <a:pt x="18065" y="14137"/>
                  </a:lnTo>
                  <a:lnTo>
                    <a:pt x="18211" y="12952"/>
                  </a:lnTo>
                  <a:lnTo>
                    <a:pt x="18336" y="11788"/>
                  </a:lnTo>
                  <a:lnTo>
                    <a:pt x="18440" y="10665"/>
                  </a:lnTo>
                  <a:lnTo>
                    <a:pt x="18523" y="9563"/>
                  </a:lnTo>
                  <a:lnTo>
                    <a:pt x="18564" y="8482"/>
                  </a:lnTo>
                  <a:lnTo>
                    <a:pt x="18585" y="7443"/>
                  </a:lnTo>
                  <a:lnTo>
                    <a:pt x="18564" y="6508"/>
                  </a:lnTo>
                  <a:lnTo>
                    <a:pt x="18523" y="5614"/>
                  </a:lnTo>
                  <a:lnTo>
                    <a:pt x="18440" y="4761"/>
                  </a:lnTo>
                  <a:lnTo>
                    <a:pt x="18315" y="3971"/>
                  </a:lnTo>
                  <a:lnTo>
                    <a:pt x="18169" y="3223"/>
                  </a:lnTo>
                  <a:lnTo>
                    <a:pt x="18086" y="2870"/>
                  </a:lnTo>
                  <a:lnTo>
                    <a:pt x="17982" y="2537"/>
                  </a:lnTo>
                  <a:lnTo>
                    <a:pt x="17878" y="2225"/>
                  </a:lnTo>
                  <a:lnTo>
                    <a:pt x="17754" y="1934"/>
                  </a:lnTo>
                  <a:lnTo>
                    <a:pt x="17629" y="1643"/>
                  </a:lnTo>
                  <a:lnTo>
                    <a:pt x="17483" y="1373"/>
                  </a:lnTo>
                  <a:lnTo>
                    <a:pt x="17296" y="1061"/>
                  </a:lnTo>
                  <a:lnTo>
                    <a:pt x="17088" y="791"/>
                  </a:lnTo>
                  <a:lnTo>
                    <a:pt x="16922" y="604"/>
                  </a:lnTo>
                  <a:lnTo>
                    <a:pt x="16756" y="437"/>
                  </a:lnTo>
                  <a:lnTo>
                    <a:pt x="16319" y="375"/>
                  </a:lnTo>
                  <a:lnTo>
                    <a:pt x="15176" y="250"/>
                  </a:lnTo>
                  <a:lnTo>
                    <a:pt x="13617" y="105"/>
                  </a:lnTo>
                  <a:lnTo>
                    <a:pt x="12764" y="42"/>
                  </a:lnTo>
                  <a:lnTo>
                    <a:pt x="11912"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4"/>
            <p:cNvSpPr/>
            <p:nvPr/>
          </p:nvSpPr>
          <p:spPr>
            <a:xfrm>
              <a:off x="6800061" y="1410647"/>
              <a:ext cx="440721" cy="863680"/>
            </a:xfrm>
            <a:custGeom>
              <a:avLst/>
              <a:gdLst/>
              <a:ahLst/>
              <a:cxnLst/>
              <a:rect l="l" t="t" r="r" b="b"/>
              <a:pathLst>
                <a:path w="18586" h="36423" fill="none" extrusionOk="0">
                  <a:moveTo>
                    <a:pt x="11746" y="1"/>
                  </a:moveTo>
                  <a:lnTo>
                    <a:pt x="11746" y="1"/>
                  </a:lnTo>
                  <a:lnTo>
                    <a:pt x="11475" y="1"/>
                  </a:lnTo>
                  <a:lnTo>
                    <a:pt x="11205" y="42"/>
                  </a:lnTo>
                  <a:lnTo>
                    <a:pt x="10935" y="84"/>
                  </a:lnTo>
                  <a:lnTo>
                    <a:pt x="10685" y="167"/>
                  </a:lnTo>
                  <a:lnTo>
                    <a:pt x="10436" y="250"/>
                  </a:lnTo>
                  <a:lnTo>
                    <a:pt x="10187" y="375"/>
                  </a:lnTo>
                  <a:lnTo>
                    <a:pt x="9958" y="500"/>
                  </a:lnTo>
                  <a:lnTo>
                    <a:pt x="9729" y="645"/>
                  </a:lnTo>
                  <a:lnTo>
                    <a:pt x="9729" y="645"/>
                  </a:lnTo>
                  <a:lnTo>
                    <a:pt x="9958" y="583"/>
                  </a:lnTo>
                  <a:lnTo>
                    <a:pt x="10166" y="541"/>
                  </a:lnTo>
                  <a:lnTo>
                    <a:pt x="10374" y="520"/>
                  </a:lnTo>
                  <a:lnTo>
                    <a:pt x="10602" y="520"/>
                  </a:lnTo>
                  <a:lnTo>
                    <a:pt x="10602" y="520"/>
                  </a:lnTo>
                  <a:lnTo>
                    <a:pt x="10789" y="520"/>
                  </a:lnTo>
                  <a:lnTo>
                    <a:pt x="10997" y="541"/>
                  </a:lnTo>
                  <a:lnTo>
                    <a:pt x="11371" y="624"/>
                  </a:lnTo>
                  <a:lnTo>
                    <a:pt x="11746" y="728"/>
                  </a:lnTo>
                  <a:lnTo>
                    <a:pt x="11933" y="811"/>
                  </a:lnTo>
                  <a:lnTo>
                    <a:pt x="12099" y="915"/>
                  </a:lnTo>
                  <a:lnTo>
                    <a:pt x="12286" y="1019"/>
                  </a:lnTo>
                  <a:lnTo>
                    <a:pt x="12432" y="1123"/>
                  </a:lnTo>
                  <a:lnTo>
                    <a:pt x="12598" y="1248"/>
                  </a:lnTo>
                  <a:lnTo>
                    <a:pt x="12744" y="1373"/>
                  </a:lnTo>
                  <a:lnTo>
                    <a:pt x="12889" y="1518"/>
                  </a:lnTo>
                  <a:lnTo>
                    <a:pt x="13014" y="1685"/>
                  </a:lnTo>
                  <a:lnTo>
                    <a:pt x="13139" y="1851"/>
                  </a:lnTo>
                  <a:lnTo>
                    <a:pt x="13263" y="2038"/>
                  </a:lnTo>
                  <a:lnTo>
                    <a:pt x="13263" y="2038"/>
                  </a:lnTo>
                  <a:lnTo>
                    <a:pt x="13367" y="2225"/>
                  </a:lnTo>
                  <a:lnTo>
                    <a:pt x="13450" y="2412"/>
                  </a:lnTo>
                  <a:lnTo>
                    <a:pt x="13513" y="2599"/>
                  </a:lnTo>
                  <a:lnTo>
                    <a:pt x="13575" y="2786"/>
                  </a:lnTo>
                  <a:lnTo>
                    <a:pt x="13637" y="2994"/>
                  </a:lnTo>
                  <a:lnTo>
                    <a:pt x="13658" y="3202"/>
                  </a:lnTo>
                  <a:lnTo>
                    <a:pt x="13679" y="3410"/>
                  </a:lnTo>
                  <a:lnTo>
                    <a:pt x="13679" y="3597"/>
                  </a:lnTo>
                  <a:lnTo>
                    <a:pt x="13679" y="3597"/>
                  </a:lnTo>
                  <a:lnTo>
                    <a:pt x="13679" y="3888"/>
                  </a:lnTo>
                  <a:lnTo>
                    <a:pt x="13637" y="4158"/>
                  </a:lnTo>
                  <a:lnTo>
                    <a:pt x="13575" y="4449"/>
                  </a:lnTo>
                  <a:lnTo>
                    <a:pt x="13492" y="4699"/>
                  </a:lnTo>
                  <a:lnTo>
                    <a:pt x="13367" y="4969"/>
                  </a:lnTo>
                  <a:lnTo>
                    <a:pt x="13222" y="5219"/>
                  </a:lnTo>
                  <a:lnTo>
                    <a:pt x="13055" y="5468"/>
                  </a:lnTo>
                  <a:lnTo>
                    <a:pt x="12868" y="5697"/>
                  </a:lnTo>
                  <a:lnTo>
                    <a:pt x="12847" y="5697"/>
                  </a:lnTo>
                  <a:lnTo>
                    <a:pt x="12847" y="5697"/>
                  </a:lnTo>
                  <a:lnTo>
                    <a:pt x="11496" y="6819"/>
                  </a:lnTo>
                  <a:lnTo>
                    <a:pt x="10145" y="8004"/>
                  </a:lnTo>
                  <a:lnTo>
                    <a:pt x="10145" y="8004"/>
                  </a:lnTo>
                  <a:lnTo>
                    <a:pt x="8814" y="9189"/>
                  </a:lnTo>
                  <a:lnTo>
                    <a:pt x="8149" y="9792"/>
                  </a:lnTo>
                  <a:lnTo>
                    <a:pt x="7505" y="10395"/>
                  </a:lnTo>
                  <a:lnTo>
                    <a:pt x="7505" y="10395"/>
                  </a:lnTo>
                  <a:lnTo>
                    <a:pt x="6424" y="11434"/>
                  </a:lnTo>
                  <a:lnTo>
                    <a:pt x="6424" y="11434"/>
                  </a:lnTo>
                  <a:lnTo>
                    <a:pt x="5925" y="13721"/>
                  </a:lnTo>
                  <a:lnTo>
                    <a:pt x="5405" y="15842"/>
                  </a:lnTo>
                  <a:lnTo>
                    <a:pt x="5405" y="15842"/>
                  </a:lnTo>
                  <a:lnTo>
                    <a:pt x="5031" y="17276"/>
                  </a:lnTo>
                  <a:lnTo>
                    <a:pt x="5031" y="17276"/>
                  </a:lnTo>
                  <a:lnTo>
                    <a:pt x="4781" y="18191"/>
                  </a:lnTo>
                  <a:lnTo>
                    <a:pt x="4532" y="18960"/>
                  </a:lnTo>
                  <a:lnTo>
                    <a:pt x="4532" y="18960"/>
                  </a:lnTo>
                  <a:lnTo>
                    <a:pt x="4511" y="19002"/>
                  </a:lnTo>
                  <a:lnTo>
                    <a:pt x="4511" y="19002"/>
                  </a:lnTo>
                  <a:lnTo>
                    <a:pt x="4969" y="19521"/>
                  </a:lnTo>
                  <a:lnTo>
                    <a:pt x="5447" y="20020"/>
                  </a:lnTo>
                  <a:lnTo>
                    <a:pt x="6424" y="21039"/>
                  </a:lnTo>
                  <a:lnTo>
                    <a:pt x="6424" y="21039"/>
                  </a:lnTo>
                  <a:lnTo>
                    <a:pt x="7692" y="22286"/>
                  </a:lnTo>
                  <a:lnTo>
                    <a:pt x="8981" y="23471"/>
                  </a:lnTo>
                  <a:lnTo>
                    <a:pt x="9022" y="23533"/>
                  </a:lnTo>
                  <a:lnTo>
                    <a:pt x="9022" y="23533"/>
                  </a:lnTo>
                  <a:lnTo>
                    <a:pt x="9189" y="23679"/>
                  </a:lnTo>
                  <a:lnTo>
                    <a:pt x="9313" y="23845"/>
                  </a:lnTo>
                  <a:lnTo>
                    <a:pt x="9438" y="24032"/>
                  </a:lnTo>
                  <a:lnTo>
                    <a:pt x="9521" y="24219"/>
                  </a:lnTo>
                  <a:lnTo>
                    <a:pt x="9604" y="24407"/>
                  </a:lnTo>
                  <a:lnTo>
                    <a:pt x="9646" y="24594"/>
                  </a:lnTo>
                  <a:lnTo>
                    <a:pt x="9688" y="24802"/>
                  </a:lnTo>
                  <a:lnTo>
                    <a:pt x="9688" y="25009"/>
                  </a:lnTo>
                  <a:lnTo>
                    <a:pt x="9688" y="25009"/>
                  </a:lnTo>
                  <a:lnTo>
                    <a:pt x="9688" y="25176"/>
                  </a:lnTo>
                  <a:lnTo>
                    <a:pt x="9667" y="25363"/>
                  </a:lnTo>
                  <a:lnTo>
                    <a:pt x="9625" y="25529"/>
                  </a:lnTo>
                  <a:lnTo>
                    <a:pt x="9563" y="25695"/>
                  </a:lnTo>
                  <a:lnTo>
                    <a:pt x="9501" y="25862"/>
                  </a:lnTo>
                  <a:lnTo>
                    <a:pt x="9397" y="26028"/>
                  </a:lnTo>
                  <a:lnTo>
                    <a:pt x="9293" y="26174"/>
                  </a:lnTo>
                  <a:lnTo>
                    <a:pt x="9189" y="26319"/>
                  </a:lnTo>
                  <a:lnTo>
                    <a:pt x="9189" y="26319"/>
                  </a:lnTo>
                  <a:lnTo>
                    <a:pt x="9022" y="26485"/>
                  </a:lnTo>
                  <a:lnTo>
                    <a:pt x="8856" y="26610"/>
                  </a:lnTo>
                  <a:lnTo>
                    <a:pt x="8690" y="26714"/>
                  </a:lnTo>
                  <a:lnTo>
                    <a:pt x="8503" y="26818"/>
                  </a:lnTo>
                  <a:lnTo>
                    <a:pt x="8316" y="26880"/>
                  </a:lnTo>
                  <a:lnTo>
                    <a:pt x="8108" y="26943"/>
                  </a:lnTo>
                  <a:lnTo>
                    <a:pt x="7921" y="26964"/>
                  </a:lnTo>
                  <a:lnTo>
                    <a:pt x="7713" y="26984"/>
                  </a:lnTo>
                  <a:lnTo>
                    <a:pt x="7713" y="26984"/>
                  </a:lnTo>
                  <a:lnTo>
                    <a:pt x="7422" y="26964"/>
                  </a:lnTo>
                  <a:lnTo>
                    <a:pt x="7151" y="26901"/>
                  </a:lnTo>
                  <a:lnTo>
                    <a:pt x="6881" y="26797"/>
                  </a:lnTo>
                  <a:lnTo>
                    <a:pt x="6611" y="26652"/>
                  </a:lnTo>
                  <a:lnTo>
                    <a:pt x="6611" y="26652"/>
                  </a:lnTo>
                  <a:lnTo>
                    <a:pt x="5613" y="25987"/>
                  </a:lnTo>
                  <a:lnTo>
                    <a:pt x="4615" y="25301"/>
                  </a:lnTo>
                  <a:lnTo>
                    <a:pt x="3638" y="24573"/>
                  </a:lnTo>
                  <a:lnTo>
                    <a:pt x="2703" y="23825"/>
                  </a:lnTo>
                  <a:lnTo>
                    <a:pt x="2703" y="23825"/>
                  </a:lnTo>
                  <a:lnTo>
                    <a:pt x="1705" y="26257"/>
                  </a:lnTo>
                  <a:lnTo>
                    <a:pt x="852" y="28336"/>
                  </a:lnTo>
                  <a:lnTo>
                    <a:pt x="0" y="30352"/>
                  </a:lnTo>
                  <a:lnTo>
                    <a:pt x="12931" y="36422"/>
                  </a:lnTo>
                  <a:lnTo>
                    <a:pt x="12931" y="36422"/>
                  </a:lnTo>
                  <a:lnTo>
                    <a:pt x="13180" y="35612"/>
                  </a:lnTo>
                  <a:lnTo>
                    <a:pt x="13825" y="33408"/>
                  </a:lnTo>
                  <a:lnTo>
                    <a:pt x="14240" y="31870"/>
                  </a:lnTo>
                  <a:lnTo>
                    <a:pt x="14718" y="30103"/>
                  </a:lnTo>
                  <a:lnTo>
                    <a:pt x="15238" y="28107"/>
                  </a:lnTo>
                  <a:lnTo>
                    <a:pt x="15758" y="25966"/>
                  </a:lnTo>
                  <a:lnTo>
                    <a:pt x="16278" y="23700"/>
                  </a:lnTo>
                  <a:lnTo>
                    <a:pt x="16797" y="21351"/>
                  </a:lnTo>
                  <a:lnTo>
                    <a:pt x="17275" y="18939"/>
                  </a:lnTo>
                  <a:lnTo>
                    <a:pt x="17483" y="17733"/>
                  </a:lnTo>
                  <a:lnTo>
                    <a:pt x="17691" y="16528"/>
                  </a:lnTo>
                  <a:lnTo>
                    <a:pt x="17878" y="15322"/>
                  </a:lnTo>
                  <a:lnTo>
                    <a:pt x="18065" y="14137"/>
                  </a:lnTo>
                  <a:lnTo>
                    <a:pt x="18211" y="12952"/>
                  </a:lnTo>
                  <a:lnTo>
                    <a:pt x="18336" y="11788"/>
                  </a:lnTo>
                  <a:lnTo>
                    <a:pt x="18440" y="10665"/>
                  </a:lnTo>
                  <a:lnTo>
                    <a:pt x="18523" y="9563"/>
                  </a:lnTo>
                  <a:lnTo>
                    <a:pt x="18564" y="8482"/>
                  </a:lnTo>
                  <a:lnTo>
                    <a:pt x="18585" y="7443"/>
                  </a:lnTo>
                  <a:lnTo>
                    <a:pt x="18585" y="7443"/>
                  </a:lnTo>
                  <a:lnTo>
                    <a:pt x="18564" y="6508"/>
                  </a:lnTo>
                  <a:lnTo>
                    <a:pt x="18523" y="5614"/>
                  </a:lnTo>
                  <a:lnTo>
                    <a:pt x="18440" y="4761"/>
                  </a:lnTo>
                  <a:lnTo>
                    <a:pt x="18315" y="3971"/>
                  </a:lnTo>
                  <a:lnTo>
                    <a:pt x="18169" y="3223"/>
                  </a:lnTo>
                  <a:lnTo>
                    <a:pt x="18086" y="2870"/>
                  </a:lnTo>
                  <a:lnTo>
                    <a:pt x="17982" y="2537"/>
                  </a:lnTo>
                  <a:lnTo>
                    <a:pt x="17878" y="2225"/>
                  </a:lnTo>
                  <a:lnTo>
                    <a:pt x="17754" y="1934"/>
                  </a:lnTo>
                  <a:lnTo>
                    <a:pt x="17629" y="1643"/>
                  </a:lnTo>
                  <a:lnTo>
                    <a:pt x="17483" y="1373"/>
                  </a:lnTo>
                  <a:lnTo>
                    <a:pt x="17483" y="1373"/>
                  </a:lnTo>
                  <a:lnTo>
                    <a:pt x="17296" y="1061"/>
                  </a:lnTo>
                  <a:lnTo>
                    <a:pt x="17088" y="791"/>
                  </a:lnTo>
                  <a:lnTo>
                    <a:pt x="17088" y="791"/>
                  </a:lnTo>
                  <a:lnTo>
                    <a:pt x="16922" y="604"/>
                  </a:lnTo>
                  <a:lnTo>
                    <a:pt x="16756" y="437"/>
                  </a:lnTo>
                  <a:lnTo>
                    <a:pt x="16756" y="437"/>
                  </a:lnTo>
                  <a:lnTo>
                    <a:pt x="16319" y="375"/>
                  </a:lnTo>
                  <a:lnTo>
                    <a:pt x="15176" y="250"/>
                  </a:lnTo>
                  <a:lnTo>
                    <a:pt x="13617" y="105"/>
                  </a:lnTo>
                  <a:lnTo>
                    <a:pt x="12764" y="42"/>
                  </a:lnTo>
                  <a:lnTo>
                    <a:pt x="11912" y="1"/>
                  </a:lnTo>
                  <a:lnTo>
                    <a:pt x="11912" y="1"/>
                  </a:lnTo>
                  <a:lnTo>
                    <a:pt x="117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4"/>
            <p:cNvSpPr/>
            <p:nvPr/>
          </p:nvSpPr>
          <p:spPr>
            <a:xfrm>
              <a:off x="7218054" y="1486573"/>
              <a:ext cx="270180" cy="818816"/>
            </a:xfrm>
            <a:custGeom>
              <a:avLst/>
              <a:gdLst/>
              <a:ahLst/>
              <a:cxnLst/>
              <a:rect l="l" t="t" r="r" b="b"/>
              <a:pathLst>
                <a:path w="11394" h="34531" extrusionOk="0">
                  <a:moveTo>
                    <a:pt x="5967" y="0"/>
                  </a:moveTo>
                  <a:lnTo>
                    <a:pt x="5988" y="312"/>
                  </a:lnTo>
                  <a:lnTo>
                    <a:pt x="6009" y="665"/>
                  </a:lnTo>
                  <a:lnTo>
                    <a:pt x="6009" y="1455"/>
                  </a:lnTo>
                  <a:lnTo>
                    <a:pt x="5988" y="2349"/>
                  </a:lnTo>
                  <a:lnTo>
                    <a:pt x="5905" y="3326"/>
                  </a:lnTo>
                  <a:lnTo>
                    <a:pt x="5801" y="4407"/>
                  </a:lnTo>
                  <a:lnTo>
                    <a:pt x="5676" y="5571"/>
                  </a:lnTo>
                  <a:lnTo>
                    <a:pt x="5510" y="6819"/>
                  </a:lnTo>
                  <a:lnTo>
                    <a:pt x="5323" y="8108"/>
                  </a:lnTo>
                  <a:lnTo>
                    <a:pt x="5115" y="9459"/>
                  </a:lnTo>
                  <a:lnTo>
                    <a:pt x="4886" y="10852"/>
                  </a:lnTo>
                  <a:lnTo>
                    <a:pt x="4387" y="13762"/>
                  </a:lnTo>
                  <a:lnTo>
                    <a:pt x="3826" y="16714"/>
                  </a:lnTo>
                  <a:lnTo>
                    <a:pt x="3244" y="19666"/>
                  </a:lnTo>
                  <a:lnTo>
                    <a:pt x="2641" y="22556"/>
                  </a:lnTo>
                  <a:lnTo>
                    <a:pt x="2059" y="25300"/>
                  </a:lnTo>
                  <a:lnTo>
                    <a:pt x="1020" y="30040"/>
                  </a:lnTo>
                  <a:lnTo>
                    <a:pt x="271" y="33304"/>
                  </a:lnTo>
                  <a:lnTo>
                    <a:pt x="1" y="34530"/>
                  </a:lnTo>
                  <a:lnTo>
                    <a:pt x="4845" y="33865"/>
                  </a:lnTo>
                  <a:lnTo>
                    <a:pt x="5406" y="31329"/>
                  </a:lnTo>
                  <a:lnTo>
                    <a:pt x="5988" y="28668"/>
                  </a:lnTo>
                  <a:lnTo>
                    <a:pt x="6653" y="25529"/>
                  </a:lnTo>
                  <a:lnTo>
                    <a:pt x="7422" y="21828"/>
                  </a:lnTo>
                  <a:lnTo>
                    <a:pt x="7921" y="19562"/>
                  </a:lnTo>
                  <a:lnTo>
                    <a:pt x="8483" y="17109"/>
                  </a:lnTo>
                  <a:lnTo>
                    <a:pt x="9086" y="14511"/>
                  </a:lnTo>
                  <a:lnTo>
                    <a:pt x="9751" y="11787"/>
                  </a:lnTo>
                  <a:lnTo>
                    <a:pt x="10478" y="9002"/>
                  </a:lnTo>
                  <a:lnTo>
                    <a:pt x="11248" y="6195"/>
                  </a:lnTo>
                  <a:lnTo>
                    <a:pt x="11331" y="5904"/>
                  </a:lnTo>
                  <a:lnTo>
                    <a:pt x="11372" y="5592"/>
                  </a:lnTo>
                  <a:lnTo>
                    <a:pt x="11393" y="5280"/>
                  </a:lnTo>
                  <a:lnTo>
                    <a:pt x="11372" y="4989"/>
                  </a:lnTo>
                  <a:lnTo>
                    <a:pt x="11351" y="4678"/>
                  </a:lnTo>
                  <a:lnTo>
                    <a:pt x="11310" y="4387"/>
                  </a:lnTo>
                  <a:lnTo>
                    <a:pt x="11227" y="4096"/>
                  </a:lnTo>
                  <a:lnTo>
                    <a:pt x="11123" y="3804"/>
                  </a:lnTo>
                  <a:lnTo>
                    <a:pt x="10998" y="3534"/>
                  </a:lnTo>
                  <a:lnTo>
                    <a:pt x="10873" y="3264"/>
                  </a:lnTo>
                  <a:lnTo>
                    <a:pt x="10707" y="3014"/>
                  </a:lnTo>
                  <a:lnTo>
                    <a:pt x="10520" y="2786"/>
                  </a:lnTo>
                  <a:lnTo>
                    <a:pt x="10312" y="2557"/>
                  </a:lnTo>
                  <a:lnTo>
                    <a:pt x="10083" y="2349"/>
                  </a:lnTo>
                  <a:lnTo>
                    <a:pt x="9855" y="2141"/>
                  </a:lnTo>
                  <a:lnTo>
                    <a:pt x="9584" y="1975"/>
                  </a:lnTo>
                  <a:lnTo>
                    <a:pt x="8940" y="1580"/>
                  </a:lnTo>
                  <a:lnTo>
                    <a:pt x="8316" y="1227"/>
                  </a:lnTo>
                  <a:lnTo>
                    <a:pt x="7131" y="582"/>
                  </a:lnTo>
                  <a:lnTo>
                    <a:pt x="6300" y="166"/>
                  </a:lnTo>
                  <a:lnTo>
                    <a:pt x="596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4"/>
            <p:cNvSpPr/>
            <p:nvPr/>
          </p:nvSpPr>
          <p:spPr>
            <a:xfrm>
              <a:off x="7218054" y="1486573"/>
              <a:ext cx="270180" cy="818816"/>
            </a:xfrm>
            <a:custGeom>
              <a:avLst/>
              <a:gdLst/>
              <a:ahLst/>
              <a:cxnLst/>
              <a:rect l="l" t="t" r="r" b="b"/>
              <a:pathLst>
                <a:path w="11394" h="34531" fill="none" extrusionOk="0">
                  <a:moveTo>
                    <a:pt x="5967" y="0"/>
                  </a:moveTo>
                  <a:lnTo>
                    <a:pt x="5967" y="0"/>
                  </a:lnTo>
                  <a:lnTo>
                    <a:pt x="6300" y="166"/>
                  </a:lnTo>
                  <a:lnTo>
                    <a:pt x="7131" y="582"/>
                  </a:lnTo>
                  <a:lnTo>
                    <a:pt x="8316" y="1227"/>
                  </a:lnTo>
                  <a:lnTo>
                    <a:pt x="8940" y="1580"/>
                  </a:lnTo>
                  <a:lnTo>
                    <a:pt x="9584" y="1975"/>
                  </a:lnTo>
                  <a:lnTo>
                    <a:pt x="9584" y="1975"/>
                  </a:lnTo>
                  <a:lnTo>
                    <a:pt x="9855" y="2141"/>
                  </a:lnTo>
                  <a:lnTo>
                    <a:pt x="10083" y="2349"/>
                  </a:lnTo>
                  <a:lnTo>
                    <a:pt x="10312" y="2557"/>
                  </a:lnTo>
                  <a:lnTo>
                    <a:pt x="10520" y="2786"/>
                  </a:lnTo>
                  <a:lnTo>
                    <a:pt x="10707" y="3014"/>
                  </a:lnTo>
                  <a:lnTo>
                    <a:pt x="10873" y="3264"/>
                  </a:lnTo>
                  <a:lnTo>
                    <a:pt x="10998" y="3534"/>
                  </a:lnTo>
                  <a:lnTo>
                    <a:pt x="11123" y="3804"/>
                  </a:lnTo>
                  <a:lnTo>
                    <a:pt x="11227" y="4096"/>
                  </a:lnTo>
                  <a:lnTo>
                    <a:pt x="11310" y="4387"/>
                  </a:lnTo>
                  <a:lnTo>
                    <a:pt x="11351" y="4678"/>
                  </a:lnTo>
                  <a:lnTo>
                    <a:pt x="11372" y="4989"/>
                  </a:lnTo>
                  <a:lnTo>
                    <a:pt x="11393" y="5280"/>
                  </a:lnTo>
                  <a:lnTo>
                    <a:pt x="11372" y="5592"/>
                  </a:lnTo>
                  <a:lnTo>
                    <a:pt x="11331" y="5904"/>
                  </a:lnTo>
                  <a:lnTo>
                    <a:pt x="11248" y="6195"/>
                  </a:lnTo>
                  <a:lnTo>
                    <a:pt x="11248" y="6195"/>
                  </a:lnTo>
                  <a:lnTo>
                    <a:pt x="10478" y="9002"/>
                  </a:lnTo>
                  <a:lnTo>
                    <a:pt x="9751" y="11787"/>
                  </a:lnTo>
                  <a:lnTo>
                    <a:pt x="9086" y="14511"/>
                  </a:lnTo>
                  <a:lnTo>
                    <a:pt x="8483" y="17109"/>
                  </a:lnTo>
                  <a:lnTo>
                    <a:pt x="7921" y="19562"/>
                  </a:lnTo>
                  <a:lnTo>
                    <a:pt x="7422" y="21828"/>
                  </a:lnTo>
                  <a:lnTo>
                    <a:pt x="6653" y="25529"/>
                  </a:lnTo>
                  <a:lnTo>
                    <a:pt x="6653" y="25529"/>
                  </a:lnTo>
                  <a:lnTo>
                    <a:pt x="5988" y="28668"/>
                  </a:lnTo>
                  <a:lnTo>
                    <a:pt x="5406" y="31329"/>
                  </a:lnTo>
                  <a:lnTo>
                    <a:pt x="4845" y="33865"/>
                  </a:lnTo>
                  <a:lnTo>
                    <a:pt x="1" y="34530"/>
                  </a:lnTo>
                  <a:lnTo>
                    <a:pt x="1" y="34530"/>
                  </a:lnTo>
                  <a:lnTo>
                    <a:pt x="271" y="33304"/>
                  </a:lnTo>
                  <a:lnTo>
                    <a:pt x="1020" y="30040"/>
                  </a:lnTo>
                  <a:lnTo>
                    <a:pt x="2059" y="25300"/>
                  </a:lnTo>
                  <a:lnTo>
                    <a:pt x="2641" y="22556"/>
                  </a:lnTo>
                  <a:lnTo>
                    <a:pt x="3244" y="19666"/>
                  </a:lnTo>
                  <a:lnTo>
                    <a:pt x="3826" y="16714"/>
                  </a:lnTo>
                  <a:lnTo>
                    <a:pt x="4387" y="13762"/>
                  </a:lnTo>
                  <a:lnTo>
                    <a:pt x="4886" y="10852"/>
                  </a:lnTo>
                  <a:lnTo>
                    <a:pt x="5115" y="9459"/>
                  </a:lnTo>
                  <a:lnTo>
                    <a:pt x="5323" y="8108"/>
                  </a:lnTo>
                  <a:lnTo>
                    <a:pt x="5510" y="6819"/>
                  </a:lnTo>
                  <a:lnTo>
                    <a:pt x="5676" y="5571"/>
                  </a:lnTo>
                  <a:lnTo>
                    <a:pt x="5801" y="4407"/>
                  </a:lnTo>
                  <a:lnTo>
                    <a:pt x="5905" y="3326"/>
                  </a:lnTo>
                  <a:lnTo>
                    <a:pt x="5988" y="2349"/>
                  </a:lnTo>
                  <a:lnTo>
                    <a:pt x="6009" y="1455"/>
                  </a:lnTo>
                  <a:lnTo>
                    <a:pt x="6009" y="665"/>
                  </a:lnTo>
                  <a:lnTo>
                    <a:pt x="5988" y="312"/>
                  </a:lnTo>
                  <a:lnTo>
                    <a:pt x="59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4"/>
            <p:cNvSpPr/>
            <p:nvPr/>
          </p:nvSpPr>
          <p:spPr>
            <a:xfrm>
              <a:off x="7218054" y="1486573"/>
              <a:ext cx="270180" cy="818816"/>
            </a:xfrm>
            <a:custGeom>
              <a:avLst/>
              <a:gdLst/>
              <a:ahLst/>
              <a:cxnLst/>
              <a:rect l="l" t="t" r="r" b="b"/>
              <a:pathLst>
                <a:path w="11394" h="34531" extrusionOk="0">
                  <a:moveTo>
                    <a:pt x="5967" y="0"/>
                  </a:moveTo>
                  <a:lnTo>
                    <a:pt x="6009" y="520"/>
                  </a:lnTo>
                  <a:lnTo>
                    <a:pt x="6009" y="1123"/>
                  </a:lnTo>
                  <a:lnTo>
                    <a:pt x="5988" y="1933"/>
                  </a:lnTo>
                  <a:lnTo>
                    <a:pt x="5946" y="2827"/>
                  </a:lnTo>
                  <a:lnTo>
                    <a:pt x="5863" y="3825"/>
                  </a:lnTo>
                  <a:lnTo>
                    <a:pt x="5759" y="4885"/>
                  </a:lnTo>
                  <a:lnTo>
                    <a:pt x="5614" y="6008"/>
                  </a:lnTo>
                  <a:lnTo>
                    <a:pt x="5468" y="7214"/>
                  </a:lnTo>
                  <a:lnTo>
                    <a:pt x="5281" y="8461"/>
                  </a:lnTo>
                  <a:lnTo>
                    <a:pt x="5073" y="9750"/>
                  </a:lnTo>
                  <a:lnTo>
                    <a:pt x="4616" y="12453"/>
                  </a:lnTo>
                  <a:lnTo>
                    <a:pt x="4117" y="15238"/>
                  </a:lnTo>
                  <a:lnTo>
                    <a:pt x="3556" y="18066"/>
                  </a:lnTo>
                  <a:lnTo>
                    <a:pt x="2994" y="20851"/>
                  </a:lnTo>
                  <a:lnTo>
                    <a:pt x="2433" y="23554"/>
                  </a:lnTo>
                  <a:lnTo>
                    <a:pt x="1893" y="26090"/>
                  </a:lnTo>
                  <a:lnTo>
                    <a:pt x="936" y="30435"/>
                  </a:lnTo>
                  <a:lnTo>
                    <a:pt x="250" y="33408"/>
                  </a:lnTo>
                  <a:lnTo>
                    <a:pt x="1" y="34530"/>
                  </a:lnTo>
                  <a:lnTo>
                    <a:pt x="4845" y="33865"/>
                  </a:lnTo>
                  <a:lnTo>
                    <a:pt x="5406" y="31329"/>
                  </a:lnTo>
                  <a:lnTo>
                    <a:pt x="5988" y="28668"/>
                  </a:lnTo>
                  <a:lnTo>
                    <a:pt x="6653" y="25529"/>
                  </a:lnTo>
                  <a:lnTo>
                    <a:pt x="7422" y="21828"/>
                  </a:lnTo>
                  <a:lnTo>
                    <a:pt x="7921" y="19562"/>
                  </a:lnTo>
                  <a:lnTo>
                    <a:pt x="8483" y="17109"/>
                  </a:lnTo>
                  <a:lnTo>
                    <a:pt x="9086" y="14511"/>
                  </a:lnTo>
                  <a:lnTo>
                    <a:pt x="9751" y="11787"/>
                  </a:lnTo>
                  <a:lnTo>
                    <a:pt x="10478" y="9002"/>
                  </a:lnTo>
                  <a:lnTo>
                    <a:pt x="11248" y="6195"/>
                  </a:lnTo>
                  <a:lnTo>
                    <a:pt x="11310" y="5946"/>
                  </a:lnTo>
                  <a:lnTo>
                    <a:pt x="11351" y="5696"/>
                  </a:lnTo>
                  <a:lnTo>
                    <a:pt x="11372" y="5447"/>
                  </a:lnTo>
                  <a:lnTo>
                    <a:pt x="11393" y="5197"/>
                  </a:lnTo>
                  <a:lnTo>
                    <a:pt x="11372" y="4948"/>
                  </a:lnTo>
                  <a:lnTo>
                    <a:pt x="11351" y="4719"/>
                  </a:lnTo>
                  <a:lnTo>
                    <a:pt x="11310" y="4470"/>
                  </a:lnTo>
                  <a:lnTo>
                    <a:pt x="11268" y="4241"/>
                  </a:lnTo>
                  <a:lnTo>
                    <a:pt x="11206" y="4012"/>
                  </a:lnTo>
                  <a:lnTo>
                    <a:pt x="11123" y="3784"/>
                  </a:lnTo>
                  <a:lnTo>
                    <a:pt x="11019" y="3576"/>
                  </a:lnTo>
                  <a:lnTo>
                    <a:pt x="10915" y="3368"/>
                  </a:lnTo>
                  <a:lnTo>
                    <a:pt x="10790" y="3160"/>
                  </a:lnTo>
                  <a:lnTo>
                    <a:pt x="10665" y="2952"/>
                  </a:lnTo>
                  <a:lnTo>
                    <a:pt x="10520" y="2765"/>
                  </a:lnTo>
                  <a:lnTo>
                    <a:pt x="10354" y="2599"/>
                  </a:lnTo>
                  <a:lnTo>
                    <a:pt x="10187" y="2412"/>
                  </a:lnTo>
                  <a:lnTo>
                    <a:pt x="10000" y="2266"/>
                  </a:lnTo>
                  <a:lnTo>
                    <a:pt x="9792" y="2121"/>
                  </a:lnTo>
                  <a:lnTo>
                    <a:pt x="9584" y="1975"/>
                  </a:lnTo>
                  <a:lnTo>
                    <a:pt x="8940" y="1580"/>
                  </a:lnTo>
                  <a:lnTo>
                    <a:pt x="8316" y="1227"/>
                  </a:lnTo>
                  <a:lnTo>
                    <a:pt x="7131" y="582"/>
                  </a:lnTo>
                  <a:lnTo>
                    <a:pt x="6300" y="166"/>
                  </a:lnTo>
                  <a:lnTo>
                    <a:pt x="5967" y="0"/>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4"/>
            <p:cNvSpPr/>
            <p:nvPr/>
          </p:nvSpPr>
          <p:spPr>
            <a:xfrm>
              <a:off x="7218054" y="1486573"/>
              <a:ext cx="270180" cy="818816"/>
            </a:xfrm>
            <a:custGeom>
              <a:avLst/>
              <a:gdLst/>
              <a:ahLst/>
              <a:cxnLst/>
              <a:rect l="l" t="t" r="r" b="b"/>
              <a:pathLst>
                <a:path w="11394" h="34531" fill="none" extrusionOk="0">
                  <a:moveTo>
                    <a:pt x="5967" y="0"/>
                  </a:moveTo>
                  <a:lnTo>
                    <a:pt x="5967" y="0"/>
                  </a:lnTo>
                  <a:lnTo>
                    <a:pt x="6009" y="520"/>
                  </a:lnTo>
                  <a:lnTo>
                    <a:pt x="6009" y="1123"/>
                  </a:lnTo>
                  <a:lnTo>
                    <a:pt x="6009" y="1123"/>
                  </a:lnTo>
                  <a:lnTo>
                    <a:pt x="5988" y="1933"/>
                  </a:lnTo>
                  <a:lnTo>
                    <a:pt x="5946" y="2827"/>
                  </a:lnTo>
                  <a:lnTo>
                    <a:pt x="5863" y="3825"/>
                  </a:lnTo>
                  <a:lnTo>
                    <a:pt x="5759" y="4885"/>
                  </a:lnTo>
                  <a:lnTo>
                    <a:pt x="5614" y="6008"/>
                  </a:lnTo>
                  <a:lnTo>
                    <a:pt x="5468" y="7214"/>
                  </a:lnTo>
                  <a:lnTo>
                    <a:pt x="5281" y="8461"/>
                  </a:lnTo>
                  <a:lnTo>
                    <a:pt x="5073" y="9750"/>
                  </a:lnTo>
                  <a:lnTo>
                    <a:pt x="4616" y="12453"/>
                  </a:lnTo>
                  <a:lnTo>
                    <a:pt x="4117" y="15238"/>
                  </a:lnTo>
                  <a:lnTo>
                    <a:pt x="3556" y="18066"/>
                  </a:lnTo>
                  <a:lnTo>
                    <a:pt x="2994" y="20851"/>
                  </a:lnTo>
                  <a:lnTo>
                    <a:pt x="2433" y="23554"/>
                  </a:lnTo>
                  <a:lnTo>
                    <a:pt x="1893" y="26090"/>
                  </a:lnTo>
                  <a:lnTo>
                    <a:pt x="936" y="30435"/>
                  </a:lnTo>
                  <a:lnTo>
                    <a:pt x="250" y="33408"/>
                  </a:lnTo>
                  <a:lnTo>
                    <a:pt x="1" y="34530"/>
                  </a:lnTo>
                  <a:lnTo>
                    <a:pt x="4845" y="33865"/>
                  </a:lnTo>
                  <a:lnTo>
                    <a:pt x="4845" y="33865"/>
                  </a:lnTo>
                  <a:lnTo>
                    <a:pt x="5406" y="31329"/>
                  </a:lnTo>
                  <a:lnTo>
                    <a:pt x="5988" y="28668"/>
                  </a:lnTo>
                  <a:lnTo>
                    <a:pt x="6653" y="25529"/>
                  </a:lnTo>
                  <a:lnTo>
                    <a:pt x="6653" y="25529"/>
                  </a:lnTo>
                  <a:lnTo>
                    <a:pt x="7422" y="21828"/>
                  </a:lnTo>
                  <a:lnTo>
                    <a:pt x="7921" y="19562"/>
                  </a:lnTo>
                  <a:lnTo>
                    <a:pt x="8483" y="17109"/>
                  </a:lnTo>
                  <a:lnTo>
                    <a:pt x="9086" y="14511"/>
                  </a:lnTo>
                  <a:lnTo>
                    <a:pt x="9751" y="11787"/>
                  </a:lnTo>
                  <a:lnTo>
                    <a:pt x="10478" y="9002"/>
                  </a:lnTo>
                  <a:lnTo>
                    <a:pt x="11248" y="6195"/>
                  </a:lnTo>
                  <a:lnTo>
                    <a:pt x="11248" y="6195"/>
                  </a:lnTo>
                  <a:lnTo>
                    <a:pt x="11310" y="5946"/>
                  </a:lnTo>
                  <a:lnTo>
                    <a:pt x="11351" y="5696"/>
                  </a:lnTo>
                  <a:lnTo>
                    <a:pt x="11372" y="5447"/>
                  </a:lnTo>
                  <a:lnTo>
                    <a:pt x="11393" y="5197"/>
                  </a:lnTo>
                  <a:lnTo>
                    <a:pt x="11393" y="5197"/>
                  </a:lnTo>
                  <a:lnTo>
                    <a:pt x="11372" y="4948"/>
                  </a:lnTo>
                  <a:lnTo>
                    <a:pt x="11351" y="4719"/>
                  </a:lnTo>
                  <a:lnTo>
                    <a:pt x="11310" y="4470"/>
                  </a:lnTo>
                  <a:lnTo>
                    <a:pt x="11268" y="4241"/>
                  </a:lnTo>
                  <a:lnTo>
                    <a:pt x="11206" y="4012"/>
                  </a:lnTo>
                  <a:lnTo>
                    <a:pt x="11123" y="3784"/>
                  </a:lnTo>
                  <a:lnTo>
                    <a:pt x="11019" y="3576"/>
                  </a:lnTo>
                  <a:lnTo>
                    <a:pt x="10915" y="3368"/>
                  </a:lnTo>
                  <a:lnTo>
                    <a:pt x="10790" y="3160"/>
                  </a:lnTo>
                  <a:lnTo>
                    <a:pt x="10665" y="2952"/>
                  </a:lnTo>
                  <a:lnTo>
                    <a:pt x="10520" y="2765"/>
                  </a:lnTo>
                  <a:lnTo>
                    <a:pt x="10354" y="2599"/>
                  </a:lnTo>
                  <a:lnTo>
                    <a:pt x="10187" y="2412"/>
                  </a:lnTo>
                  <a:lnTo>
                    <a:pt x="10000" y="2266"/>
                  </a:lnTo>
                  <a:lnTo>
                    <a:pt x="9792" y="2121"/>
                  </a:lnTo>
                  <a:lnTo>
                    <a:pt x="9584" y="1975"/>
                  </a:lnTo>
                  <a:lnTo>
                    <a:pt x="9584" y="1975"/>
                  </a:lnTo>
                  <a:lnTo>
                    <a:pt x="8940" y="1580"/>
                  </a:lnTo>
                  <a:lnTo>
                    <a:pt x="8316" y="1227"/>
                  </a:lnTo>
                  <a:lnTo>
                    <a:pt x="7131" y="582"/>
                  </a:lnTo>
                  <a:lnTo>
                    <a:pt x="6300" y="166"/>
                  </a:lnTo>
                  <a:lnTo>
                    <a:pt x="59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4"/>
            <p:cNvSpPr/>
            <p:nvPr/>
          </p:nvSpPr>
          <p:spPr>
            <a:xfrm>
              <a:off x="7338345" y="1375649"/>
              <a:ext cx="13824" cy="24685"/>
            </a:xfrm>
            <a:custGeom>
              <a:avLst/>
              <a:gdLst/>
              <a:ahLst/>
              <a:cxnLst/>
              <a:rect l="l" t="t" r="r" b="b"/>
              <a:pathLst>
                <a:path w="583" h="1041" extrusionOk="0">
                  <a:moveTo>
                    <a:pt x="582" y="1"/>
                  </a:moveTo>
                  <a:lnTo>
                    <a:pt x="582" y="1"/>
                  </a:lnTo>
                  <a:lnTo>
                    <a:pt x="291" y="520"/>
                  </a:lnTo>
                  <a:lnTo>
                    <a:pt x="21" y="1040"/>
                  </a:lnTo>
                  <a:lnTo>
                    <a:pt x="21" y="1040"/>
                  </a:lnTo>
                  <a:lnTo>
                    <a:pt x="0" y="1040"/>
                  </a:lnTo>
                  <a:lnTo>
                    <a:pt x="0" y="1040"/>
                  </a:lnTo>
                  <a:lnTo>
                    <a:pt x="21" y="1040"/>
                  </a:lnTo>
                  <a:lnTo>
                    <a:pt x="21" y="1040"/>
                  </a:lnTo>
                  <a:lnTo>
                    <a:pt x="291" y="520"/>
                  </a:lnTo>
                  <a:lnTo>
                    <a:pt x="58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4"/>
            <p:cNvSpPr/>
            <p:nvPr/>
          </p:nvSpPr>
          <p:spPr>
            <a:xfrm>
              <a:off x="7338345" y="1375649"/>
              <a:ext cx="13824" cy="24685"/>
            </a:xfrm>
            <a:custGeom>
              <a:avLst/>
              <a:gdLst/>
              <a:ahLst/>
              <a:cxnLst/>
              <a:rect l="l" t="t" r="r" b="b"/>
              <a:pathLst>
                <a:path w="583" h="1041" fill="none" extrusionOk="0">
                  <a:moveTo>
                    <a:pt x="582" y="1"/>
                  </a:moveTo>
                  <a:lnTo>
                    <a:pt x="582" y="1"/>
                  </a:lnTo>
                  <a:lnTo>
                    <a:pt x="291" y="520"/>
                  </a:lnTo>
                  <a:lnTo>
                    <a:pt x="21" y="1040"/>
                  </a:lnTo>
                  <a:lnTo>
                    <a:pt x="21" y="1040"/>
                  </a:lnTo>
                  <a:lnTo>
                    <a:pt x="0" y="1040"/>
                  </a:lnTo>
                  <a:lnTo>
                    <a:pt x="0" y="1040"/>
                  </a:lnTo>
                  <a:lnTo>
                    <a:pt x="21" y="1040"/>
                  </a:lnTo>
                  <a:lnTo>
                    <a:pt x="21" y="1040"/>
                  </a:lnTo>
                  <a:lnTo>
                    <a:pt x="291" y="520"/>
                  </a:lnTo>
                  <a:lnTo>
                    <a:pt x="5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4"/>
            <p:cNvSpPr/>
            <p:nvPr/>
          </p:nvSpPr>
          <p:spPr>
            <a:xfrm>
              <a:off x="7297916" y="1298751"/>
              <a:ext cx="54254" cy="101584"/>
            </a:xfrm>
            <a:custGeom>
              <a:avLst/>
              <a:gdLst/>
              <a:ahLst/>
              <a:cxnLst/>
              <a:rect l="l" t="t" r="r" b="b"/>
              <a:pathLst>
                <a:path w="2288" h="4284" extrusionOk="0">
                  <a:moveTo>
                    <a:pt x="375" y="1"/>
                  </a:moveTo>
                  <a:lnTo>
                    <a:pt x="271" y="271"/>
                  </a:lnTo>
                  <a:lnTo>
                    <a:pt x="167" y="520"/>
                  </a:lnTo>
                  <a:lnTo>
                    <a:pt x="105" y="791"/>
                  </a:lnTo>
                  <a:lnTo>
                    <a:pt x="42" y="1061"/>
                  </a:lnTo>
                  <a:lnTo>
                    <a:pt x="1" y="1269"/>
                  </a:lnTo>
                  <a:lnTo>
                    <a:pt x="1" y="1497"/>
                  </a:lnTo>
                  <a:lnTo>
                    <a:pt x="21" y="1705"/>
                  </a:lnTo>
                  <a:lnTo>
                    <a:pt x="63" y="1955"/>
                  </a:lnTo>
                  <a:lnTo>
                    <a:pt x="125" y="2183"/>
                  </a:lnTo>
                  <a:lnTo>
                    <a:pt x="209" y="2412"/>
                  </a:lnTo>
                  <a:lnTo>
                    <a:pt x="312" y="2641"/>
                  </a:lnTo>
                  <a:lnTo>
                    <a:pt x="437" y="2869"/>
                  </a:lnTo>
                  <a:lnTo>
                    <a:pt x="562" y="3098"/>
                  </a:lnTo>
                  <a:lnTo>
                    <a:pt x="707" y="3306"/>
                  </a:lnTo>
                  <a:lnTo>
                    <a:pt x="853" y="3514"/>
                  </a:lnTo>
                  <a:lnTo>
                    <a:pt x="1019" y="3701"/>
                  </a:lnTo>
                  <a:lnTo>
                    <a:pt x="1186" y="3867"/>
                  </a:lnTo>
                  <a:lnTo>
                    <a:pt x="1352" y="4034"/>
                  </a:lnTo>
                  <a:lnTo>
                    <a:pt x="1539" y="4158"/>
                  </a:lnTo>
                  <a:lnTo>
                    <a:pt x="1705" y="4283"/>
                  </a:lnTo>
                  <a:lnTo>
                    <a:pt x="1726" y="4283"/>
                  </a:lnTo>
                  <a:lnTo>
                    <a:pt x="1996" y="3763"/>
                  </a:lnTo>
                  <a:lnTo>
                    <a:pt x="2287" y="3244"/>
                  </a:lnTo>
                  <a:lnTo>
                    <a:pt x="375"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4"/>
            <p:cNvSpPr/>
            <p:nvPr/>
          </p:nvSpPr>
          <p:spPr>
            <a:xfrm>
              <a:off x="7297916" y="1298751"/>
              <a:ext cx="54254" cy="101584"/>
            </a:xfrm>
            <a:custGeom>
              <a:avLst/>
              <a:gdLst/>
              <a:ahLst/>
              <a:cxnLst/>
              <a:rect l="l" t="t" r="r" b="b"/>
              <a:pathLst>
                <a:path w="2288" h="4284" fill="none" extrusionOk="0">
                  <a:moveTo>
                    <a:pt x="375" y="1"/>
                  </a:moveTo>
                  <a:lnTo>
                    <a:pt x="375" y="1"/>
                  </a:lnTo>
                  <a:lnTo>
                    <a:pt x="271" y="271"/>
                  </a:lnTo>
                  <a:lnTo>
                    <a:pt x="167" y="520"/>
                  </a:lnTo>
                  <a:lnTo>
                    <a:pt x="105" y="791"/>
                  </a:lnTo>
                  <a:lnTo>
                    <a:pt x="42" y="1061"/>
                  </a:lnTo>
                  <a:lnTo>
                    <a:pt x="42" y="1061"/>
                  </a:lnTo>
                  <a:lnTo>
                    <a:pt x="1" y="1269"/>
                  </a:lnTo>
                  <a:lnTo>
                    <a:pt x="1" y="1497"/>
                  </a:lnTo>
                  <a:lnTo>
                    <a:pt x="21" y="1705"/>
                  </a:lnTo>
                  <a:lnTo>
                    <a:pt x="63" y="1955"/>
                  </a:lnTo>
                  <a:lnTo>
                    <a:pt x="125" y="2183"/>
                  </a:lnTo>
                  <a:lnTo>
                    <a:pt x="209" y="2412"/>
                  </a:lnTo>
                  <a:lnTo>
                    <a:pt x="312" y="2641"/>
                  </a:lnTo>
                  <a:lnTo>
                    <a:pt x="437" y="2869"/>
                  </a:lnTo>
                  <a:lnTo>
                    <a:pt x="562" y="3098"/>
                  </a:lnTo>
                  <a:lnTo>
                    <a:pt x="707" y="3306"/>
                  </a:lnTo>
                  <a:lnTo>
                    <a:pt x="853" y="3514"/>
                  </a:lnTo>
                  <a:lnTo>
                    <a:pt x="1019" y="3701"/>
                  </a:lnTo>
                  <a:lnTo>
                    <a:pt x="1186" y="3867"/>
                  </a:lnTo>
                  <a:lnTo>
                    <a:pt x="1352" y="4034"/>
                  </a:lnTo>
                  <a:lnTo>
                    <a:pt x="1539" y="4158"/>
                  </a:lnTo>
                  <a:lnTo>
                    <a:pt x="1705" y="4283"/>
                  </a:lnTo>
                  <a:lnTo>
                    <a:pt x="1705" y="4283"/>
                  </a:lnTo>
                  <a:lnTo>
                    <a:pt x="1726" y="4283"/>
                  </a:lnTo>
                  <a:lnTo>
                    <a:pt x="1726" y="4283"/>
                  </a:lnTo>
                  <a:lnTo>
                    <a:pt x="1996" y="3763"/>
                  </a:lnTo>
                  <a:lnTo>
                    <a:pt x="2287" y="3244"/>
                  </a:lnTo>
                  <a:lnTo>
                    <a:pt x="2287" y="3244"/>
                  </a:lnTo>
                  <a:lnTo>
                    <a:pt x="3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4"/>
            <p:cNvSpPr/>
            <p:nvPr/>
          </p:nvSpPr>
          <p:spPr>
            <a:xfrm>
              <a:off x="7416712" y="1058692"/>
              <a:ext cx="59684" cy="132126"/>
            </a:xfrm>
            <a:custGeom>
              <a:avLst/>
              <a:gdLst/>
              <a:ahLst/>
              <a:cxnLst/>
              <a:rect l="l" t="t" r="r" b="b"/>
              <a:pathLst>
                <a:path w="2517" h="5572" extrusionOk="0">
                  <a:moveTo>
                    <a:pt x="1" y="1"/>
                  </a:moveTo>
                  <a:lnTo>
                    <a:pt x="1" y="125"/>
                  </a:lnTo>
                  <a:lnTo>
                    <a:pt x="1" y="437"/>
                  </a:lnTo>
                  <a:lnTo>
                    <a:pt x="42" y="957"/>
                  </a:lnTo>
                  <a:lnTo>
                    <a:pt x="84" y="1269"/>
                  </a:lnTo>
                  <a:lnTo>
                    <a:pt x="146" y="1622"/>
                  </a:lnTo>
                  <a:lnTo>
                    <a:pt x="250" y="2017"/>
                  </a:lnTo>
                  <a:lnTo>
                    <a:pt x="375" y="2454"/>
                  </a:lnTo>
                  <a:lnTo>
                    <a:pt x="520" y="2911"/>
                  </a:lnTo>
                  <a:lnTo>
                    <a:pt x="708" y="3389"/>
                  </a:lnTo>
                  <a:lnTo>
                    <a:pt x="936" y="3909"/>
                  </a:lnTo>
                  <a:lnTo>
                    <a:pt x="1206" y="4449"/>
                  </a:lnTo>
                  <a:lnTo>
                    <a:pt x="1539" y="4990"/>
                  </a:lnTo>
                  <a:lnTo>
                    <a:pt x="1913" y="5572"/>
                  </a:lnTo>
                  <a:lnTo>
                    <a:pt x="2017" y="5364"/>
                  </a:lnTo>
                  <a:lnTo>
                    <a:pt x="2121" y="5156"/>
                  </a:lnTo>
                  <a:lnTo>
                    <a:pt x="2204" y="4948"/>
                  </a:lnTo>
                  <a:lnTo>
                    <a:pt x="2287" y="4740"/>
                  </a:lnTo>
                  <a:lnTo>
                    <a:pt x="2412" y="4304"/>
                  </a:lnTo>
                  <a:lnTo>
                    <a:pt x="2475" y="3867"/>
                  </a:lnTo>
                  <a:lnTo>
                    <a:pt x="2516" y="3410"/>
                  </a:lnTo>
                  <a:lnTo>
                    <a:pt x="2495" y="2973"/>
                  </a:lnTo>
                  <a:lnTo>
                    <a:pt x="2433" y="2537"/>
                  </a:lnTo>
                  <a:lnTo>
                    <a:pt x="2308" y="2121"/>
                  </a:lnTo>
                  <a:lnTo>
                    <a:pt x="2163" y="1726"/>
                  </a:lnTo>
                  <a:lnTo>
                    <a:pt x="2080" y="1539"/>
                  </a:lnTo>
                  <a:lnTo>
                    <a:pt x="1976" y="1352"/>
                  </a:lnTo>
                  <a:lnTo>
                    <a:pt x="1872" y="1165"/>
                  </a:lnTo>
                  <a:lnTo>
                    <a:pt x="1747" y="998"/>
                  </a:lnTo>
                  <a:lnTo>
                    <a:pt x="1601" y="853"/>
                  </a:lnTo>
                  <a:lnTo>
                    <a:pt x="1477" y="707"/>
                  </a:lnTo>
                  <a:lnTo>
                    <a:pt x="1310" y="583"/>
                  </a:lnTo>
                  <a:lnTo>
                    <a:pt x="1165" y="458"/>
                  </a:lnTo>
                  <a:lnTo>
                    <a:pt x="978" y="333"/>
                  </a:lnTo>
                  <a:lnTo>
                    <a:pt x="811" y="250"/>
                  </a:lnTo>
                  <a:lnTo>
                    <a:pt x="624" y="167"/>
                  </a:lnTo>
                  <a:lnTo>
                    <a:pt x="416" y="104"/>
                  </a:lnTo>
                  <a:lnTo>
                    <a:pt x="209" y="4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4"/>
            <p:cNvSpPr/>
            <p:nvPr/>
          </p:nvSpPr>
          <p:spPr>
            <a:xfrm>
              <a:off x="7240249" y="1062154"/>
              <a:ext cx="249953" cy="321423"/>
            </a:xfrm>
            <a:custGeom>
              <a:avLst/>
              <a:gdLst/>
              <a:ahLst/>
              <a:cxnLst/>
              <a:rect l="l" t="t" r="r" b="b"/>
              <a:pathLst>
                <a:path w="10541" h="13555" extrusionOk="0">
                  <a:moveTo>
                    <a:pt x="4449" y="0"/>
                  </a:moveTo>
                  <a:lnTo>
                    <a:pt x="4013" y="21"/>
                  </a:lnTo>
                  <a:lnTo>
                    <a:pt x="3576" y="104"/>
                  </a:lnTo>
                  <a:lnTo>
                    <a:pt x="3139" y="229"/>
                  </a:lnTo>
                  <a:lnTo>
                    <a:pt x="2724" y="374"/>
                  </a:lnTo>
                  <a:lnTo>
                    <a:pt x="2329" y="582"/>
                  </a:lnTo>
                  <a:lnTo>
                    <a:pt x="1975" y="811"/>
                  </a:lnTo>
                  <a:lnTo>
                    <a:pt x="1622" y="1081"/>
                  </a:lnTo>
                  <a:lnTo>
                    <a:pt x="1289" y="1372"/>
                  </a:lnTo>
                  <a:lnTo>
                    <a:pt x="998" y="1705"/>
                  </a:lnTo>
                  <a:lnTo>
                    <a:pt x="728" y="2079"/>
                  </a:lnTo>
                  <a:lnTo>
                    <a:pt x="499" y="2474"/>
                  </a:lnTo>
                  <a:lnTo>
                    <a:pt x="312" y="2890"/>
                  </a:lnTo>
                  <a:lnTo>
                    <a:pt x="167" y="3326"/>
                  </a:lnTo>
                  <a:lnTo>
                    <a:pt x="104" y="3617"/>
                  </a:lnTo>
                  <a:lnTo>
                    <a:pt x="42" y="3908"/>
                  </a:lnTo>
                  <a:lnTo>
                    <a:pt x="21" y="4220"/>
                  </a:lnTo>
                  <a:lnTo>
                    <a:pt x="0" y="4511"/>
                  </a:lnTo>
                  <a:lnTo>
                    <a:pt x="0" y="4802"/>
                  </a:lnTo>
                  <a:lnTo>
                    <a:pt x="21" y="5114"/>
                  </a:lnTo>
                  <a:lnTo>
                    <a:pt x="84" y="5405"/>
                  </a:lnTo>
                  <a:lnTo>
                    <a:pt x="146" y="5696"/>
                  </a:lnTo>
                  <a:lnTo>
                    <a:pt x="416" y="6902"/>
                  </a:lnTo>
                  <a:lnTo>
                    <a:pt x="666" y="8004"/>
                  </a:lnTo>
                  <a:lnTo>
                    <a:pt x="936" y="8981"/>
                  </a:lnTo>
                  <a:lnTo>
                    <a:pt x="1081" y="9438"/>
                  </a:lnTo>
                  <a:lnTo>
                    <a:pt x="1227" y="9854"/>
                  </a:lnTo>
                  <a:lnTo>
                    <a:pt x="1393" y="10270"/>
                  </a:lnTo>
                  <a:lnTo>
                    <a:pt x="1580" y="10665"/>
                  </a:lnTo>
                  <a:lnTo>
                    <a:pt x="1788" y="11039"/>
                  </a:lnTo>
                  <a:lnTo>
                    <a:pt x="2017" y="11371"/>
                  </a:lnTo>
                  <a:lnTo>
                    <a:pt x="2266" y="11704"/>
                  </a:lnTo>
                  <a:lnTo>
                    <a:pt x="2557" y="12037"/>
                  </a:lnTo>
                  <a:lnTo>
                    <a:pt x="2890" y="12328"/>
                  </a:lnTo>
                  <a:lnTo>
                    <a:pt x="3243" y="12619"/>
                  </a:lnTo>
                  <a:lnTo>
                    <a:pt x="3638" y="12889"/>
                  </a:lnTo>
                  <a:lnTo>
                    <a:pt x="4033" y="13118"/>
                  </a:lnTo>
                  <a:lnTo>
                    <a:pt x="4449" y="13284"/>
                  </a:lnTo>
                  <a:lnTo>
                    <a:pt x="4865" y="13409"/>
                  </a:lnTo>
                  <a:lnTo>
                    <a:pt x="5301" y="13513"/>
                  </a:lnTo>
                  <a:lnTo>
                    <a:pt x="5738" y="13554"/>
                  </a:lnTo>
                  <a:lnTo>
                    <a:pt x="6154" y="13554"/>
                  </a:lnTo>
                  <a:lnTo>
                    <a:pt x="6590" y="13513"/>
                  </a:lnTo>
                  <a:lnTo>
                    <a:pt x="7027" y="13450"/>
                  </a:lnTo>
                  <a:lnTo>
                    <a:pt x="7443" y="13326"/>
                  </a:lnTo>
                  <a:lnTo>
                    <a:pt x="7838" y="13159"/>
                  </a:lnTo>
                  <a:lnTo>
                    <a:pt x="8233" y="12972"/>
                  </a:lnTo>
                  <a:lnTo>
                    <a:pt x="8607" y="12744"/>
                  </a:lnTo>
                  <a:lnTo>
                    <a:pt x="8960" y="12452"/>
                  </a:lnTo>
                  <a:lnTo>
                    <a:pt x="9293" y="12141"/>
                  </a:lnTo>
                  <a:lnTo>
                    <a:pt x="9584" y="11787"/>
                  </a:lnTo>
                  <a:lnTo>
                    <a:pt x="9792" y="11517"/>
                  </a:lnTo>
                  <a:lnTo>
                    <a:pt x="9958" y="11226"/>
                  </a:lnTo>
                  <a:lnTo>
                    <a:pt x="10124" y="10914"/>
                  </a:lnTo>
                  <a:lnTo>
                    <a:pt x="10249" y="10602"/>
                  </a:lnTo>
                  <a:lnTo>
                    <a:pt x="10353" y="10270"/>
                  </a:lnTo>
                  <a:lnTo>
                    <a:pt x="10436" y="9937"/>
                  </a:lnTo>
                  <a:lnTo>
                    <a:pt x="10499" y="9604"/>
                  </a:lnTo>
                  <a:lnTo>
                    <a:pt x="10519" y="9251"/>
                  </a:lnTo>
                  <a:lnTo>
                    <a:pt x="10540" y="8648"/>
                  </a:lnTo>
                  <a:lnTo>
                    <a:pt x="10519" y="8004"/>
                  </a:lnTo>
                  <a:lnTo>
                    <a:pt x="10478" y="7318"/>
                  </a:lnTo>
                  <a:lnTo>
                    <a:pt x="10374" y="6632"/>
                  </a:lnTo>
                  <a:lnTo>
                    <a:pt x="10249" y="5925"/>
                  </a:lnTo>
                  <a:lnTo>
                    <a:pt x="10083" y="5239"/>
                  </a:lnTo>
                  <a:lnTo>
                    <a:pt x="9854" y="4532"/>
                  </a:lnTo>
                  <a:lnTo>
                    <a:pt x="9605" y="3867"/>
                  </a:lnTo>
                  <a:lnTo>
                    <a:pt x="9459" y="3534"/>
                  </a:lnTo>
                  <a:lnTo>
                    <a:pt x="9293" y="3222"/>
                  </a:lnTo>
                  <a:lnTo>
                    <a:pt x="9127" y="2910"/>
                  </a:lnTo>
                  <a:lnTo>
                    <a:pt x="8940" y="2599"/>
                  </a:lnTo>
                  <a:lnTo>
                    <a:pt x="8752" y="2328"/>
                  </a:lnTo>
                  <a:lnTo>
                    <a:pt x="8545" y="2037"/>
                  </a:lnTo>
                  <a:lnTo>
                    <a:pt x="8337" y="1767"/>
                  </a:lnTo>
                  <a:lnTo>
                    <a:pt x="8108" y="1518"/>
                  </a:lnTo>
                  <a:lnTo>
                    <a:pt x="7858" y="1289"/>
                  </a:lnTo>
                  <a:lnTo>
                    <a:pt x="7609" y="1081"/>
                  </a:lnTo>
                  <a:lnTo>
                    <a:pt x="7339" y="873"/>
                  </a:lnTo>
                  <a:lnTo>
                    <a:pt x="7069" y="686"/>
                  </a:lnTo>
                  <a:lnTo>
                    <a:pt x="6777" y="520"/>
                  </a:lnTo>
                  <a:lnTo>
                    <a:pt x="6466" y="395"/>
                  </a:lnTo>
                  <a:lnTo>
                    <a:pt x="6154" y="270"/>
                  </a:lnTo>
                  <a:lnTo>
                    <a:pt x="5821" y="166"/>
                  </a:lnTo>
                  <a:lnTo>
                    <a:pt x="5364" y="62"/>
                  </a:lnTo>
                  <a:lnTo>
                    <a:pt x="4906"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4"/>
            <p:cNvSpPr/>
            <p:nvPr/>
          </p:nvSpPr>
          <p:spPr>
            <a:xfrm>
              <a:off x="7150049" y="970460"/>
              <a:ext cx="328821" cy="358391"/>
            </a:xfrm>
            <a:custGeom>
              <a:avLst/>
              <a:gdLst/>
              <a:ahLst/>
              <a:cxnLst/>
              <a:rect l="l" t="t" r="r" b="b"/>
              <a:pathLst>
                <a:path w="13867" h="15114" extrusionOk="0">
                  <a:moveTo>
                    <a:pt x="9729" y="0"/>
                  </a:moveTo>
                  <a:lnTo>
                    <a:pt x="9417" y="21"/>
                  </a:lnTo>
                  <a:lnTo>
                    <a:pt x="8814" y="84"/>
                  </a:lnTo>
                  <a:lnTo>
                    <a:pt x="8232" y="187"/>
                  </a:lnTo>
                  <a:lnTo>
                    <a:pt x="7962" y="250"/>
                  </a:lnTo>
                  <a:lnTo>
                    <a:pt x="7692" y="333"/>
                  </a:lnTo>
                  <a:lnTo>
                    <a:pt x="7463" y="416"/>
                  </a:lnTo>
                  <a:lnTo>
                    <a:pt x="7235" y="499"/>
                  </a:lnTo>
                  <a:lnTo>
                    <a:pt x="7027" y="603"/>
                  </a:lnTo>
                  <a:lnTo>
                    <a:pt x="6840" y="707"/>
                  </a:lnTo>
                  <a:lnTo>
                    <a:pt x="6985" y="728"/>
                  </a:lnTo>
                  <a:lnTo>
                    <a:pt x="7110" y="770"/>
                  </a:lnTo>
                  <a:lnTo>
                    <a:pt x="7235" y="811"/>
                  </a:lnTo>
                  <a:lnTo>
                    <a:pt x="7359" y="853"/>
                  </a:lnTo>
                  <a:lnTo>
                    <a:pt x="7463" y="915"/>
                  </a:lnTo>
                  <a:lnTo>
                    <a:pt x="7567" y="998"/>
                  </a:lnTo>
                  <a:lnTo>
                    <a:pt x="7713" y="1144"/>
                  </a:lnTo>
                  <a:lnTo>
                    <a:pt x="7837" y="1331"/>
                  </a:lnTo>
                  <a:lnTo>
                    <a:pt x="7900" y="1497"/>
                  </a:lnTo>
                  <a:lnTo>
                    <a:pt x="7900" y="1580"/>
                  </a:lnTo>
                  <a:lnTo>
                    <a:pt x="7900" y="1663"/>
                  </a:lnTo>
                  <a:lnTo>
                    <a:pt x="7879" y="1747"/>
                  </a:lnTo>
                  <a:lnTo>
                    <a:pt x="7858" y="1809"/>
                  </a:lnTo>
                  <a:lnTo>
                    <a:pt x="7733" y="1767"/>
                  </a:lnTo>
                  <a:lnTo>
                    <a:pt x="7401" y="1684"/>
                  </a:lnTo>
                  <a:lnTo>
                    <a:pt x="6881" y="1601"/>
                  </a:lnTo>
                  <a:lnTo>
                    <a:pt x="6237" y="1518"/>
                  </a:lnTo>
                  <a:lnTo>
                    <a:pt x="5883" y="1476"/>
                  </a:lnTo>
                  <a:lnTo>
                    <a:pt x="5114" y="1476"/>
                  </a:lnTo>
                  <a:lnTo>
                    <a:pt x="4740" y="1518"/>
                  </a:lnTo>
                  <a:lnTo>
                    <a:pt x="4345" y="1560"/>
                  </a:lnTo>
                  <a:lnTo>
                    <a:pt x="3971" y="1663"/>
                  </a:lnTo>
                  <a:lnTo>
                    <a:pt x="3596" y="1788"/>
                  </a:lnTo>
                  <a:lnTo>
                    <a:pt x="3264" y="1955"/>
                  </a:lnTo>
                  <a:lnTo>
                    <a:pt x="3409" y="2017"/>
                  </a:lnTo>
                  <a:lnTo>
                    <a:pt x="3555" y="2100"/>
                  </a:lnTo>
                  <a:lnTo>
                    <a:pt x="3680" y="2183"/>
                  </a:lnTo>
                  <a:lnTo>
                    <a:pt x="3804" y="2287"/>
                  </a:lnTo>
                  <a:lnTo>
                    <a:pt x="3888" y="2412"/>
                  </a:lnTo>
                  <a:lnTo>
                    <a:pt x="3950" y="2537"/>
                  </a:lnTo>
                  <a:lnTo>
                    <a:pt x="3991" y="2682"/>
                  </a:lnTo>
                  <a:lnTo>
                    <a:pt x="3991" y="2807"/>
                  </a:lnTo>
                  <a:lnTo>
                    <a:pt x="3950" y="2952"/>
                  </a:lnTo>
                  <a:lnTo>
                    <a:pt x="3846" y="3077"/>
                  </a:lnTo>
                  <a:lnTo>
                    <a:pt x="3680" y="3223"/>
                  </a:lnTo>
                  <a:lnTo>
                    <a:pt x="3472" y="3347"/>
                  </a:lnTo>
                  <a:lnTo>
                    <a:pt x="3181" y="3451"/>
                  </a:lnTo>
                  <a:lnTo>
                    <a:pt x="2827" y="3576"/>
                  </a:lnTo>
                  <a:lnTo>
                    <a:pt x="2391" y="3659"/>
                  </a:lnTo>
                  <a:lnTo>
                    <a:pt x="1871" y="3742"/>
                  </a:lnTo>
                  <a:lnTo>
                    <a:pt x="1622" y="3784"/>
                  </a:lnTo>
                  <a:lnTo>
                    <a:pt x="1393" y="3825"/>
                  </a:lnTo>
                  <a:lnTo>
                    <a:pt x="1164" y="3888"/>
                  </a:lnTo>
                  <a:lnTo>
                    <a:pt x="977" y="3971"/>
                  </a:lnTo>
                  <a:lnTo>
                    <a:pt x="790" y="4054"/>
                  </a:lnTo>
                  <a:lnTo>
                    <a:pt x="644" y="4158"/>
                  </a:lnTo>
                  <a:lnTo>
                    <a:pt x="499" y="4262"/>
                  </a:lnTo>
                  <a:lnTo>
                    <a:pt x="374" y="4387"/>
                  </a:lnTo>
                  <a:lnTo>
                    <a:pt x="291" y="4512"/>
                  </a:lnTo>
                  <a:lnTo>
                    <a:pt x="187" y="4636"/>
                  </a:lnTo>
                  <a:lnTo>
                    <a:pt x="125" y="4761"/>
                  </a:lnTo>
                  <a:lnTo>
                    <a:pt x="62" y="4906"/>
                  </a:lnTo>
                  <a:lnTo>
                    <a:pt x="21" y="5031"/>
                  </a:lnTo>
                  <a:lnTo>
                    <a:pt x="0" y="5177"/>
                  </a:lnTo>
                  <a:lnTo>
                    <a:pt x="0" y="5322"/>
                  </a:lnTo>
                  <a:lnTo>
                    <a:pt x="0" y="5468"/>
                  </a:lnTo>
                  <a:lnTo>
                    <a:pt x="21" y="5738"/>
                  </a:lnTo>
                  <a:lnTo>
                    <a:pt x="125" y="6008"/>
                  </a:lnTo>
                  <a:lnTo>
                    <a:pt x="250" y="6258"/>
                  </a:lnTo>
                  <a:lnTo>
                    <a:pt x="395" y="6486"/>
                  </a:lnTo>
                  <a:lnTo>
                    <a:pt x="499" y="6570"/>
                  </a:lnTo>
                  <a:lnTo>
                    <a:pt x="603" y="6653"/>
                  </a:lnTo>
                  <a:lnTo>
                    <a:pt x="707" y="6736"/>
                  </a:lnTo>
                  <a:lnTo>
                    <a:pt x="811" y="6798"/>
                  </a:lnTo>
                  <a:lnTo>
                    <a:pt x="936" y="6840"/>
                  </a:lnTo>
                  <a:lnTo>
                    <a:pt x="1060" y="6881"/>
                  </a:lnTo>
                  <a:lnTo>
                    <a:pt x="1185" y="6902"/>
                  </a:lnTo>
                  <a:lnTo>
                    <a:pt x="1331" y="6902"/>
                  </a:lnTo>
                  <a:lnTo>
                    <a:pt x="1185" y="7131"/>
                  </a:lnTo>
                  <a:lnTo>
                    <a:pt x="1039" y="7401"/>
                  </a:lnTo>
                  <a:lnTo>
                    <a:pt x="894" y="7692"/>
                  </a:lnTo>
                  <a:lnTo>
                    <a:pt x="769" y="8025"/>
                  </a:lnTo>
                  <a:lnTo>
                    <a:pt x="644" y="8357"/>
                  </a:lnTo>
                  <a:lnTo>
                    <a:pt x="541" y="8690"/>
                  </a:lnTo>
                  <a:lnTo>
                    <a:pt x="457" y="9043"/>
                  </a:lnTo>
                  <a:lnTo>
                    <a:pt x="416" y="9418"/>
                  </a:lnTo>
                  <a:lnTo>
                    <a:pt x="395" y="9771"/>
                  </a:lnTo>
                  <a:lnTo>
                    <a:pt x="395" y="10124"/>
                  </a:lnTo>
                  <a:lnTo>
                    <a:pt x="437" y="10457"/>
                  </a:lnTo>
                  <a:lnTo>
                    <a:pt x="520" y="10790"/>
                  </a:lnTo>
                  <a:lnTo>
                    <a:pt x="582" y="10956"/>
                  </a:lnTo>
                  <a:lnTo>
                    <a:pt x="665" y="11102"/>
                  </a:lnTo>
                  <a:lnTo>
                    <a:pt x="748" y="11268"/>
                  </a:lnTo>
                  <a:lnTo>
                    <a:pt x="832" y="11393"/>
                  </a:lnTo>
                  <a:lnTo>
                    <a:pt x="956" y="11538"/>
                  </a:lnTo>
                  <a:lnTo>
                    <a:pt x="1081" y="11663"/>
                  </a:lnTo>
                  <a:lnTo>
                    <a:pt x="1206" y="11788"/>
                  </a:lnTo>
                  <a:lnTo>
                    <a:pt x="1372" y="11891"/>
                  </a:lnTo>
                  <a:lnTo>
                    <a:pt x="1684" y="12099"/>
                  </a:lnTo>
                  <a:lnTo>
                    <a:pt x="1996" y="12328"/>
                  </a:lnTo>
                  <a:lnTo>
                    <a:pt x="2266" y="12557"/>
                  </a:lnTo>
                  <a:lnTo>
                    <a:pt x="2536" y="12785"/>
                  </a:lnTo>
                  <a:lnTo>
                    <a:pt x="2807" y="13014"/>
                  </a:lnTo>
                  <a:lnTo>
                    <a:pt x="3035" y="13243"/>
                  </a:lnTo>
                  <a:lnTo>
                    <a:pt x="3243" y="13471"/>
                  </a:lnTo>
                  <a:lnTo>
                    <a:pt x="3430" y="13700"/>
                  </a:lnTo>
                  <a:lnTo>
                    <a:pt x="3576" y="13929"/>
                  </a:lnTo>
                  <a:lnTo>
                    <a:pt x="3721" y="14137"/>
                  </a:lnTo>
                  <a:lnTo>
                    <a:pt x="3825" y="14324"/>
                  </a:lnTo>
                  <a:lnTo>
                    <a:pt x="3908" y="14511"/>
                  </a:lnTo>
                  <a:lnTo>
                    <a:pt x="3950" y="14698"/>
                  </a:lnTo>
                  <a:lnTo>
                    <a:pt x="3971" y="14843"/>
                  </a:lnTo>
                  <a:lnTo>
                    <a:pt x="3950" y="14989"/>
                  </a:lnTo>
                  <a:lnTo>
                    <a:pt x="3908" y="15114"/>
                  </a:lnTo>
                  <a:lnTo>
                    <a:pt x="4012" y="15114"/>
                  </a:lnTo>
                  <a:lnTo>
                    <a:pt x="4158" y="15072"/>
                  </a:lnTo>
                  <a:lnTo>
                    <a:pt x="4303" y="15031"/>
                  </a:lnTo>
                  <a:lnTo>
                    <a:pt x="4449" y="14968"/>
                  </a:lnTo>
                  <a:lnTo>
                    <a:pt x="4574" y="14885"/>
                  </a:lnTo>
                  <a:lnTo>
                    <a:pt x="4719" y="14781"/>
                  </a:lnTo>
                  <a:lnTo>
                    <a:pt x="4844" y="14656"/>
                  </a:lnTo>
                  <a:lnTo>
                    <a:pt x="4969" y="14511"/>
                  </a:lnTo>
                  <a:lnTo>
                    <a:pt x="5072" y="14345"/>
                  </a:lnTo>
                  <a:lnTo>
                    <a:pt x="5156" y="14157"/>
                  </a:lnTo>
                  <a:lnTo>
                    <a:pt x="5218" y="13950"/>
                  </a:lnTo>
                  <a:lnTo>
                    <a:pt x="5239" y="13721"/>
                  </a:lnTo>
                  <a:lnTo>
                    <a:pt x="5239" y="13471"/>
                  </a:lnTo>
                  <a:lnTo>
                    <a:pt x="5197" y="13201"/>
                  </a:lnTo>
                  <a:lnTo>
                    <a:pt x="5114" y="12910"/>
                  </a:lnTo>
                  <a:lnTo>
                    <a:pt x="4989" y="12578"/>
                  </a:lnTo>
                  <a:lnTo>
                    <a:pt x="5176" y="12578"/>
                  </a:lnTo>
                  <a:lnTo>
                    <a:pt x="5343" y="12557"/>
                  </a:lnTo>
                  <a:lnTo>
                    <a:pt x="5509" y="12515"/>
                  </a:lnTo>
                  <a:lnTo>
                    <a:pt x="5655" y="12453"/>
                  </a:lnTo>
                  <a:lnTo>
                    <a:pt x="5779" y="12390"/>
                  </a:lnTo>
                  <a:lnTo>
                    <a:pt x="5904" y="12286"/>
                  </a:lnTo>
                  <a:lnTo>
                    <a:pt x="6008" y="12183"/>
                  </a:lnTo>
                  <a:lnTo>
                    <a:pt x="6112" y="12079"/>
                  </a:lnTo>
                  <a:lnTo>
                    <a:pt x="6195" y="11933"/>
                  </a:lnTo>
                  <a:lnTo>
                    <a:pt x="6257" y="11808"/>
                  </a:lnTo>
                  <a:lnTo>
                    <a:pt x="6320" y="11642"/>
                  </a:lnTo>
                  <a:lnTo>
                    <a:pt x="6382" y="11497"/>
                  </a:lnTo>
                  <a:lnTo>
                    <a:pt x="6465" y="11143"/>
                  </a:lnTo>
                  <a:lnTo>
                    <a:pt x="6507" y="10790"/>
                  </a:lnTo>
                  <a:lnTo>
                    <a:pt x="6507" y="10395"/>
                  </a:lnTo>
                  <a:lnTo>
                    <a:pt x="6486" y="10021"/>
                  </a:lnTo>
                  <a:lnTo>
                    <a:pt x="6424" y="9626"/>
                  </a:lnTo>
                  <a:lnTo>
                    <a:pt x="6361" y="9251"/>
                  </a:lnTo>
                  <a:lnTo>
                    <a:pt x="6257" y="8877"/>
                  </a:lnTo>
                  <a:lnTo>
                    <a:pt x="6133" y="8545"/>
                  </a:lnTo>
                  <a:lnTo>
                    <a:pt x="5987" y="8253"/>
                  </a:lnTo>
                  <a:lnTo>
                    <a:pt x="5821" y="7983"/>
                  </a:lnTo>
                  <a:lnTo>
                    <a:pt x="6091" y="8004"/>
                  </a:lnTo>
                  <a:lnTo>
                    <a:pt x="6361" y="8025"/>
                  </a:lnTo>
                  <a:lnTo>
                    <a:pt x="6652" y="8025"/>
                  </a:lnTo>
                  <a:lnTo>
                    <a:pt x="6964" y="8004"/>
                  </a:lnTo>
                  <a:lnTo>
                    <a:pt x="7255" y="7983"/>
                  </a:lnTo>
                  <a:lnTo>
                    <a:pt x="7567" y="7942"/>
                  </a:lnTo>
                  <a:lnTo>
                    <a:pt x="7879" y="7879"/>
                  </a:lnTo>
                  <a:lnTo>
                    <a:pt x="8191" y="7796"/>
                  </a:lnTo>
                  <a:lnTo>
                    <a:pt x="8835" y="7609"/>
                  </a:lnTo>
                  <a:lnTo>
                    <a:pt x="9459" y="7380"/>
                  </a:lnTo>
                  <a:lnTo>
                    <a:pt x="10103" y="7110"/>
                  </a:lnTo>
                  <a:lnTo>
                    <a:pt x="10706" y="6798"/>
                  </a:lnTo>
                  <a:lnTo>
                    <a:pt x="11288" y="6445"/>
                  </a:lnTo>
                  <a:lnTo>
                    <a:pt x="11829" y="6050"/>
                  </a:lnTo>
                  <a:lnTo>
                    <a:pt x="12078" y="5842"/>
                  </a:lnTo>
                  <a:lnTo>
                    <a:pt x="12328" y="5634"/>
                  </a:lnTo>
                  <a:lnTo>
                    <a:pt x="12556" y="5426"/>
                  </a:lnTo>
                  <a:lnTo>
                    <a:pt x="12764" y="5198"/>
                  </a:lnTo>
                  <a:lnTo>
                    <a:pt x="12972" y="4969"/>
                  </a:lnTo>
                  <a:lnTo>
                    <a:pt x="13138" y="4740"/>
                  </a:lnTo>
                  <a:lnTo>
                    <a:pt x="13305" y="4512"/>
                  </a:lnTo>
                  <a:lnTo>
                    <a:pt x="13450" y="4283"/>
                  </a:lnTo>
                  <a:lnTo>
                    <a:pt x="13575" y="4033"/>
                  </a:lnTo>
                  <a:lnTo>
                    <a:pt x="13679" y="3784"/>
                  </a:lnTo>
                  <a:lnTo>
                    <a:pt x="13762" y="3555"/>
                  </a:lnTo>
                  <a:lnTo>
                    <a:pt x="13804" y="3306"/>
                  </a:lnTo>
                  <a:lnTo>
                    <a:pt x="13866" y="2952"/>
                  </a:lnTo>
                  <a:lnTo>
                    <a:pt x="13866" y="2641"/>
                  </a:lnTo>
                  <a:lnTo>
                    <a:pt x="13845" y="2329"/>
                  </a:lnTo>
                  <a:lnTo>
                    <a:pt x="13783" y="2058"/>
                  </a:lnTo>
                  <a:lnTo>
                    <a:pt x="13700" y="1788"/>
                  </a:lnTo>
                  <a:lnTo>
                    <a:pt x="13575" y="1560"/>
                  </a:lnTo>
                  <a:lnTo>
                    <a:pt x="13450" y="1331"/>
                  </a:lnTo>
                  <a:lnTo>
                    <a:pt x="13284" y="1123"/>
                  </a:lnTo>
                  <a:lnTo>
                    <a:pt x="13076" y="936"/>
                  </a:lnTo>
                  <a:lnTo>
                    <a:pt x="12868" y="770"/>
                  </a:lnTo>
                  <a:lnTo>
                    <a:pt x="12640" y="624"/>
                  </a:lnTo>
                  <a:lnTo>
                    <a:pt x="12390" y="499"/>
                  </a:lnTo>
                  <a:lnTo>
                    <a:pt x="12141" y="375"/>
                  </a:lnTo>
                  <a:lnTo>
                    <a:pt x="11870" y="291"/>
                  </a:lnTo>
                  <a:lnTo>
                    <a:pt x="11579" y="208"/>
                  </a:lnTo>
                  <a:lnTo>
                    <a:pt x="11288" y="125"/>
                  </a:lnTo>
                  <a:lnTo>
                    <a:pt x="10976" y="84"/>
                  </a:lnTo>
                  <a:lnTo>
                    <a:pt x="10665" y="42"/>
                  </a:lnTo>
                  <a:lnTo>
                    <a:pt x="10353" y="21"/>
                  </a:lnTo>
                  <a:lnTo>
                    <a:pt x="100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4"/>
            <p:cNvSpPr/>
            <p:nvPr/>
          </p:nvSpPr>
          <p:spPr>
            <a:xfrm>
              <a:off x="7139188" y="1127694"/>
              <a:ext cx="52286" cy="62648"/>
            </a:xfrm>
            <a:custGeom>
              <a:avLst/>
              <a:gdLst/>
              <a:ahLst/>
              <a:cxnLst/>
              <a:rect l="l" t="t" r="r" b="b"/>
              <a:pathLst>
                <a:path w="2205" h="2642" extrusionOk="0">
                  <a:moveTo>
                    <a:pt x="2204" y="1"/>
                  </a:moveTo>
                  <a:lnTo>
                    <a:pt x="1955" y="43"/>
                  </a:lnTo>
                  <a:lnTo>
                    <a:pt x="1705" y="105"/>
                  </a:lnTo>
                  <a:lnTo>
                    <a:pt x="1497" y="167"/>
                  </a:lnTo>
                  <a:lnTo>
                    <a:pt x="1290" y="271"/>
                  </a:lnTo>
                  <a:lnTo>
                    <a:pt x="1082" y="396"/>
                  </a:lnTo>
                  <a:lnTo>
                    <a:pt x="915" y="521"/>
                  </a:lnTo>
                  <a:lnTo>
                    <a:pt x="749" y="666"/>
                  </a:lnTo>
                  <a:lnTo>
                    <a:pt x="604" y="833"/>
                  </a:lnTo>
                  <a:lnTo>
                    <a:pt x="458" y="1020"/>
                  </a:lnTo>
                  <a:lnTo>
                    <a:pt x="354" y="1207"/>
                  </a:lnTo>
                  <a:lnTo>
                    <a:pt x="250" y="1415"/>
                  </a:lnTo>
                  <a:lnTo>
                    <a:pt x="167" y="1643"/>
                  </a:lnTo>
                  <a:lnTo>
                    <a:pt x="105" y="1872"/>
                  </a:lnTo>
                  <a:lnTo>
                    <a:pt x="42" y="2121"/>
                  </a:lnTo>
                  <a:lnTo>
                    <a:pt x="1" y="2392"/>
                  </a:lnTo>
                  <a:lnTo>
                    <a:pt x="1" y="2641"/>
                  </a:lnTo>
                  <a:lnTo>
                    <a:pt x="209" y="2288"/>
                  </a:lnTo>
                  <a:lnTo>
                    <a:pt x="458" y="1914"/>
                  </a:lnTo>
                  <a:lnTo>
                    <a:pt x="708" y="1581"/>
                  </a:lnTo>
                  <a:lnTo>
                    <a:pt x="978" y="1227"/>
                  </a:lnTo>
                  <a:lnTo>
                    <a:pt x="1269" y="916"/>
                  </a:lnTo>
                  <a:lnTo>
                    <a:pt x="1560" y="604"/>
                  </a:lnTo>
                  <a:lnTo>
                    <a:pt x="1872" y="292"/>
                  </a:lnTo>
                  <a:lnTo>
                    <a:pt x="22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4"/>
            <p:cNvSpPr/>
            <p:nvPr/>
          </p:nvSpPr>
          <p:spPr>
            <a:xfrm>
              <a:off x="7220046" y="1224319"/>
              <a:ext cx="73959" cy="83326"/>
            </a:xfrm>
            <a:custGeom>
              <a:avLst/>
              <a:gdLst/>
              <a:ahLst/>
              <a:cxnLst/>
              <a:rect l="l" t="t" r="r" b="b"/>
              <a:pathLst>
                <a:path w="3119" h="3514" extrusionOk="0">
                  <a:moveTo>
                    <a:pt x="1102" y="1"/>
                  </a:moveTo>
                  <a:lnTo>
                    <a:pt x="915" y="21"/>
                  </a:lnTo>
                  <a:lnTo>
                    <a:pt x="769" y="63"/>
                  </a:lnTo>
                  <a:lnTo>
                    <a:pt x="624" y="125"/>
                  </a:lnTo>
                  <a:lnTo>
                    <a:pt x="478" y="188"/>
                  </a:lnTo>
                  <a:lnTo>
                    <a:pt x="374" y="292"/>
                  </a:lnTo>
                  <a:lnTo>
                    <a:pt x="270" y="396"/>
                  </a:lnTo>
                  <a:lnTo>
                    <a:pt x="187" y="520"/>
                  </a:lnTo>
                  <a:lnTo>
                    <a:pt x="125" y="666"/>
                  </a:lnTo>
                  <a:lnTo>
                    <a:pt x="62" y="791"/>
                  </a:lnTo>
                  <a:lnTo>
                    <a:pt x="21" y="957"/>
                  </a:lnTo>
                  <a:lnTo>
                    <a:pt x="0" y="1102"/>
                  </a:lnTo>
                  <a:lnTo>
                    <a:pt x="0" y="1269"/>
                  </a:lnTo>
                  <a:lnTo>
                    <a:pt x="21" y="1435"/>
                  </a:lnTo>
                  <a:lnTo>
                    <a:pt x="62" y="1601"/>
                  </a:lnTo>
                  <a:lnTo>
                    <a:pt x="104" y="1768"/>
                  </a:lnTo>
                  <a:lnTo>
                    <a:pt x="166" y="1913"/>
                  </a:lnTo>
                  <a:lnTo>
                    <a:pt x="312" y="2183"/>
                  </a:lnTo>
                  <a:lnTo>
                    <a:pt x="478" y="2412"/>
                  </a:lnTo>
                  <a:lnTo>
                    <a:pt x="665" y="2641"/>
                  </a:lnTo>
                  <a:lnTo>
                    <a:pt x="873" y="2828"/>
                  </a:lnTo>
                  <a:lnTo>
                    <a:pt x="1081" y="3015"/>
                  </a:lnTo>
                  <a:lnTo>
                    <a:pt x="1331" y="3181"/>
                  </a:lnTo>
                  <a:lnTo>
                    <a:pt x="1580" y="3306"/>
                  </a:lnTo>
                  <a:lnTo>
                    <a:pt x="1850" y="3431"/>
                  </a:lnTo>
                  <a:lnTo>
                    <a:pt x="2017" y="3472"/>
                  </a:lnTo>
                  <a:lnTo>
                    <a:pt x="2183" y="3514"/>
                  </a:lnTo>
                  <a:lnTo>
                    <a:pt x="2328" y="3514"/>
                  </a:lnTo>
                  <a:lnTo>
                    <a:pt x="2474" y="3493"/>
                  </a:lnTo>
                  <a:lnTo>
                    <a:pt x="2599" y="3431"/>
                  </a:lnTo>
                  <a:lnTo>
                    <a:pt x="2723" y="3368"/>
                  </a:lnTo>
                  <a:lnTo>
                    <a:pt x="2827" y="3285"/>
                  </a:lnTo>
                  <a:lnTo>
                    <a:pt x="2910" y="3202"/>
                  </a:lnTo>
                  <a:lnTo>
                    <a:pt x="2973" y="3077"/>
                  </a:lnTo>
                  <a:lnTo>
                    <a:pt x="3035" y="2953"/>
                  </a:lnTo>
                  <a:lnTo>
                    <a:pt x="3077" y="2807"/>
                  </a:lnTo>
                  <a:lnTo>
                    <a:pt x="3118" y="2661"/>
                  </a:lnTo>
                  <a:lnTo>
                    <a:pt x="3118" y="2495"/>
                  </a:lnTo>
                  <a:lnTo>
                    <a:pt x="3118" y="2329"/>
                  </a:lnTo>
                  <a:lnTo>
                    <a:pt x="3098" y="2163"/>
                  </a:lnTo>
                  <a:lnTo>
                    <a:pt x="3056" y="1996"/>
                  </a:lnTo>
                  <a:lnTo>
                    <a:pt x="2952" y="1664"/>
                  </a:lnTo>
                  <a:lnTo>
                    <a:pt x="2807" y="1310"/>
                  </a:lnTo>
                  <a:lnTo>
                    <a:pt x="2599" y="957"/>
                  </a:lnTo>
                  <a:lnTo>
                    <a:pt x="2474" y="791"/>
                  </a:lnTo>
                  <a:lnTo>
                    <a:pt x="2370" y="645"/>
                  </a:lnTo>
                  <a:lnTo>
                    <a:pt x="2224" y="499"/>
                  </a:lnTo>
                  <a:lnTo>
                    <a:pt x="2079" y="375"/>
                  </a:lnTo>
                  <a:lnTo>
                    <a:pt x="1933" y="250"/>
                  </a:lnTo>
                  <a:lnTo>
                    <a:pt x="1788" y="167"/>
                  </a:lnTo>
                  <a:lnTo>
                    <a:pt x="1622" y="84"/>
                  </a:lnTo>
                  <a:lnTo>
                    <a:pt x="1455" y="21"/>
                  </a:lnTo>
                  <a:lnTo>
                    <a:pt x="1289"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4"/>
            <p:cNvSpPr/>
            <p:nvPr/>
          </p:nvSpPr>
          <p:spPr>
            <a:xfrm>
              <a:off x="7370877" y="1190317"/>
              <a:ext cx="15793" cy="23665"/>
            </a:xfrm>
            <a:custGeom>
              <a:avLst/>
              <a:gdLst/>
              <a:ahLst/>
              <a:cxnLst/>
              <a:rect l="l" t="t" r="r" b="b"/>
              <a:pathLst>
                <a:path w="666" h="998" extrusionOk="0">
                  <a:moveTo>
                    <a:pt x="250" y="0"/>
                  </a:moveTo>
                  <a:lnTo>
                    <a:pt x="187" y="21"/>
                  </a:lnTo>
                  <a:lnTo>
                    <a:pt x="125" y="62"/>
                  </a:lnTo>
                  <a:lnTo>
                    <a:pt x="84" y="125"/>
                  </a:lnTo>
                  <a:lnTo>
                    <a:pt x="42" y="187"/>
                  </a:lnTo>
                  <a:lnTo>
                    <a:pt x="0" y="270"/>
                  </a:lnTo>
                  <a:lnTo>
                    <a:pt x="0" y="354"/>
                  </a:lnTo>
                  <a:lnTo>
                    <a:pt x="0" y="457"/>
                  </a:lnTo>
                  <a:lnTo>
                    <a:pt x="0" y="561"/>
                  </a:lnTo>
                  <a:lnTo>
                    <a:pt x="21" y="645"/>
                  </a:lnTo>
                  <a:lnTo>
                    <a:pt x="63" y="749"/>
                  </a:lnTo>
                  <a:lnTo>
                    <a:pt x="104" y="832"/>
                  </a:lnTo>
                  <a:lnTo>
                    <a:pt x="167" y="894"/>
                  </a:lnTo>
                  <a:lnTo>
                    <a:pt x="229" y="936"/>
                  </a:lnTo>
                  <a:lnTo>
                    <a:pt x="291" y="977"/>
                  </a:lnTo>
                  <a:lnTo>
                    <a:pt x="354" y="998"/>
                  </a:lnTo>
                  <a:lnTo>
                    <a:pt x="416" y="998"/>
                  </a:lnTo>
                  <a:lnTo>
                    <a:pt x="479" y="977"/>
                  </a:lnTo>
                  <a:lnTo>
                    <a:pt x="541" y="936"/>
                  </a:lnTo>
                  <a:lnTo>
                    <a:pt x="582" y="873"/>
                  </a:lnTo>
                  <a:lnTo>
                    <a:pt x="624" y="811"/>
                  </a:lnTo>
                  <a:lnTo>
                    <a:pt x="645" y="728"/>
                  </a:lnTo>
                  <a:lnTo>
                    <a:pt x="666" y="645"/>
                  </a:lnTo>
                  <a:lnTo>
                    <a:pt x="666" y="541"/>
                  </a:lnTo>
                  <a:lnTo>
                    <a:pt x="666" y="437"/>
                  </a:lnTo>
                  <a:lnTo>
                    <a:pt x="645" y="354"/>
                  </a:lnTo>
                  <a:lnTo>
                    <a:pt x="603" y="250"/>
                  </a:lnTo>
                  <a:lnTo>
                    <a:pt x="562" y="166"/>
                  </a:lnTo>
                  <a:lnTo>
                    <a:pt x="499" y="104"/>
                  </a:lnTo>
                  <a:lnTo>
                    <a:pt x="458" y="62"/>
                  </a:lnTo>
                  <a:lnTo>
                    <a:pt x="375" y="21"/>
                  </a:lnTo>
                  <a:lnTo>
                    <a:pt x="31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4"/>
            <p:cNvSpPr/>
            <p:nvPr/>
          </p:nvSpPr>
          <p:spPr>
            <a:xfrm>
              <a:off x="7445807" y="1179955"/>
              <a:ext cx="15793" cy="24187"/>
            </a:xfrm>
            <a:custGeom>
              <a:avLst/>
              <a:gdLst/>
              <a:ahLst/>
              <a:cxnLst/>
              <a:rect l="l" t="t" r="r" b="b"/>
              <a:pathLst>
                <a:path w="666" h="1020" extrusionOk="0">
                  <a:moveTo>
                    <a:pt x="312" y="1"/>
                  </a:moveTo>
                  <a:lnTo>
                    <a:pt x="250" y="21"/>
                  </a:lnTo>
                  <a:lnTo>
                    <a:pt x="187" y="42"/>
                  </a:lnTo>
                  <a:lnTo>
                    <a:pt x="125" y="84"/>
                  </a:lnTo>
                  <a:lnTo>
                    <a:pt x="83" y="125"/>
                  </a:lnTo>
                  <a:lnTo>
                    <a:pt x="42" y="208"/>
                  </a:lnTo>
                  <a:lnTo>
                    <a:pt x="21" y="271"/>
                  </a:lnTo>
                  <a:lnTo>
                    <a:pt x="0" y="375"/>
                  </a:lnTo>
                  <a:lnTo>
                    <a:pt x="0" y="458"/>
                  </a:lnTo>
                  <a:lnTo>
                    <a:pt x="0" y="562"/>
                  </a:lnTo>
                  <a:lnTo>
                    <a:pt x="21" y="666"/>
                  </a:lnTo>
                  <a:lnTo>
                    <a:pt x="63" y="749"/>
                  </a:lnTo>
                  <a:lnTo>
                    <a:pt x="104" y="832"/>
                  </a:lnTo>
                  <a:lnTo>
                    <a:pt x="167" y="915"/>
                  </a:lnTo>
                  <a:lnTo>
                    <a:pt x="208" y="957"/>
                  </a:lnTo>
                  <a:lnTo>
                    <a:pt x="291" y="998"/>
                  </a:lnTo>
                  <a:lnTo>
                    <a:pt x="354" y="1019"/>
                  </a:lnTo>
                  <a:lnTo>
                    <a:pt x="416" y="998"/>
                  </a:lnTo>
                  <a:lnTo>
                    <a:pt x="478" y="978"/>
                  </a:lnTo>
                  <a:lnTo>
                    <a:pt x="541" y="936"/>
                  </a:lnTo>
                  <a:lnTo>
                    <a:pt x="582" y="894"/>
                  </a:lnTo>
                  <a:lnTo>
                    <a:pt x="624" y="832"/>
                  </a:lnTo>
                  <a:lnTo>
                    <a:pt x="665" y="749"/>
                  </a:lnTo>
                  <a:lnTo>
                    <a:pt x="665" y="645"/>
                  </a:lnTo>
                  <a:lnTo>
                    <a:pt x="665" y="562"/>
                  </a:lnTo>
                  <a:lnTo>
                    <a:pt x="665" y="458"/>
                  </a:lnTo>
                  <a:lnTo>
                    <a:pt x="645" y="354"/>
                  </a:lnTo>
                  <a:lnTo>
                    <a:pt x="603" y="271"/>
                  </a:lnTo>
                  <a:lnTo>
                    <a:pt x="562" y="188"/>
                  </a:lnTo>
                  <a:lnTo>
                    <a:pt x="499" y="105"/>
                  </a:lnTo>
                  <a:lnTo>
                    <a:pt x="458" y="63"/>
                  </a:lnTo>
                  <a:lnTo>
                    <a:pt x="374" y="21"/>
                  </a:lnTo>
                  <a:lnTo>
                    <a:pt x="3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4"/>
            <p:cNvSpPr/>
            <p:nvPr/>
          </p:nvSpPr>
          <p:spPr>
            <a:xfrm>
              <a:off x="7422640" y="1199683"/>
              <a:ext cx="40928" cy="63123"/>
            </a:xfrm>
            <a:custGeom>
              <a:avLst/>
              <a:gdLst/>
              <a:ahLst/>
              <a:cxnLst/>
              <a:rect l="l" t="t" r="r" b="b"/>
              <a:pathLst>
                <a:path w="1726" h="2662" extrusionOk="0">
                  <a:moveTo>
                    <a:pt x="0" y="0"/>
                  </a:moveTo>
                  <a:lnTo>
                    <a:pt x="437" y="2661"/>
                  </a:lnTo>
                  <a:lnTo>
                    <a:pt x="749" y="2661"/>
                  </a:lnTo>
                  <a:lnTo>
                    <a:pt x="936" y="2619"/>
                  </a:lnTo>
                  <a:lnTo>
                    <a:pt x="1144" y="2578"/>
                  </a:lnTo>
                  <a:lnTo>
                    <a:pt x="1351" y="2495"/>
                  </a:lnTo>
                  <a:lnTo>
                    <a:pt x="1455" y="2453"/>
                  </a:lnTo>
                  <a:lnTo>
                    <a:pt x="1559" y="2391"/>
                  </a:lnTo>
                  <a:lnTo>
                    <a:pt x="1642" y="2308"/>
                  </a:lnTo>
                  <a:lnTo>
                    <a:pt x="1726" y="2204"/>
                  </a:lnTo>
                  <a:lnTo>
                    <a:pt x="1248" y="1705"/>
                  </a:lnTo>
                  <a:lnTo>
                    <a:pt x="790" y="1164"/>
                  </a:lnTo>
                  <a:lnTo>
                    <a:pt x="374" y="603"/>
                  </a:lnTo>
                  <a:lnTo>
                    <a:pt x="0" y="0"/>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4"/>
            <p:cNvSpPr/>
            <p:nvPr/>
          </p:nvSpPr>
          <p:spPr>
            <a:xfrm>
              <a:off x="7366941" y="1263752"/>
              <a:ext cx="52262" cy="19753"/>
            </a:xfrm>
            <a:custGeom>
              <a:avLst/>
              <a:gdLst/>
              <a:ahLst/>
              <a:cxnLst/>
              <a:rect l="l" t="t" r="r" b="b"/>
              <a:pathLst>
                <a:path w="2204" h="833" extrusionOk="0">
                  <a:moveTo>
                    <a:pt x="42" y="1"/>
                  </a:moveTo>
                  <a:lnTo>
                    <a:pt x="21" y="21"/>
                  </a:lnTo>
                  <a:lnTo>
                    <a:pt x="0" y="84"/>
                  </a:lnTo>
                  <a:lnTo>
                    <a:pt x="21" y="125"/>
                  </a:lnTo>
                  <a:lnTo>
                    <a:pt x="208" y="292"/>
                  </a:lnTo>
                  <a:lnTo>
                    <a:pt x="395" y="437"/>
                  </a:lnTo>
                  <a:lnTo>
                    <a:pt x="603" y="562"/>
                  </a:lnTo>
                  <a:lnTo>
                    <a:pt x="832" y="666"/>
                  </a:lnTo>
                  <a:lnTo>
                    <a:pt x="1060" y="749"/>
                  </a:lnTo>
                  <a:lnTo>
                    <a:pt x="1289" y="791"/>
                  </a:lnTo>
                  <a:lnTo>
                    <a:pt x="1538" y="832"/>
                  </a:lnTo>
                  <a:lnTo>
                    <a:pt x="1954" y="832"/>
                  </a:lnTo>
                  <a:lnTo>
                    <a:pt x="2100" y="811"/>
                  </a:lnTo>
                  <a:lnTo>
                    <a:pt x="2141" y="811"/>
                  </a:lnTo>
                  <a:lnTo>
                    <a:pt x="2162" y="791"/>
                  </a:lnTo>
                  <a:lnTo>
                    <a:pt x="2183" y="770"/>
                  </a:lnTo>
                  <a:lnTo>
                    <a:pt x="2204" y="728"/>
                  </a:lnTo>
                  <a:lnTo>
                    <a:pt x="2183" y="687"/>
                  </a:lnTo>
                  <a:lnTo>
                    <a:pt x="2183" y="666"/>
                  </a:lnTo>
                  <a:lnTo>
                    <a:pt x="2141" y="645"/>
                  </a:lnTo>
                  <a:lnTo>
                    <a:pt x="2079" y="645"/>
                  </a:lnTo>
                  <a:lnTo>
                    <a:pt x="1829" y="666"/>
                  </a:lnTo>
                  <a:lnTo>
                    <a:pt x="1559" y="666"/>
                  </a:lnTo>
                  <a:lnTo>
                    <a:pt x="1289" y="624"/>
                  </a:lnTo>
                  <a:lnTo>
                    <a:pt x="1039" y="562"/>
                  </a:lnTo>
                  <a:lnTo>
                    <a:pt x="790" y="458"/>
                  </a:lnTo>
                  <a:lnTo>
                    <a:pt x="561" y="354"/>
                  </a:lnTo>
                  <a:lnTo>
                    <a:pt x="333" y="188"/>
                  </a:lnTo>
                  <a:lnTo>
                    <a:pt x="125" y="21"/>
                  </a:lnTo>
                  <a:lnTo>
                    <a:pt x="1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4"/>
            <p:cNvSpPr/>
            <p:nvPr/>
          </p:nvSpPr>
          <p:spPr>
            <a:xfrm>
              <a:off x="7365447" y="1264250"/>
              <a:ext cx="32059" cy="45860"/>
            </a:xfrm>
            <a:custGeom>
              <a:avLst/>
              <a:gdLst/>
              <a:ahLst/>
              <a:cxnLst/>
              <a:rect l="l" t="t" r="r" b="b"/>
              <a:pathLst>
                <a:path w="1352" h="1934" extrusionOk="0">
                  <a:moveTo>
                    <a:pt x="42" y="0"/>
                  </a:moveTo>
                  <a:lnTo>
                    <a:pt x="21" y="21"/>
                  </a:lnTo>
                  <a:lnTo>
                    <a:pt x="1" y="63"/>
                  </a:lnTo>
                  <a:lnTo>
                    <a:pt x="1" y="84"/>
                  </a:lnTo>
                  <a:lnTo>
                    <a:pt x="42" y="333"/>
                  </a:lnTo>
                  <a:lnTo>
                    <a:pt x="105" y="562"/>
                  </a:lnTo>
                  <a:lnTo>
                    <a:pt x="188" y="790"/>
                  </a:lnTo>
                  <a:lnTo>
                    <a:pt x="313" y="1019"/>
                  </a:lnTo>
                  <a:lnTo>
                    <a:pt x="437" y="1206"/>
                  </a:lnTo>
                  <a:lnTo>
                    <a:pt x="604" y="1393"/>
                  </a:lnTo>
                  <a:lnTo>
                    <a:pt x="770" y="1580"/>
                  </a:lnTo>
                  <a:lnTo>
                    <a:pt x="957" y="1726"/>
                  </a:lnTo>
                  <a:lnTo>
                    <a:pt x="1227" y="1913"/>
                  </a:lnTo>
                  <a:lnTo>
                    <a:pt x="1269" y="1934"/>
                  </a:lnTo>
                  <a:lnTo>
                    <a:pt x="1290" y="1913"/>
                  </a:lnTo>
                  <a:lnTo>
                    <a:pt x="1331" y="1913"/>
                  </a:lnTo>
                  <a:lnTo>
                    <a:pt x="1352" y="1892"/>
                  </a:lnTo>
                  <a:lnTo>
                    <a:pt x="1352" y="1871"/>
                  </a:lnTo>
                  <a:lnTo>
                    <a:pt x="1352" y="1851"/>
                  </a:lnTo>
                  <a:lnTo>
                    <a:pt x="1352" y="1830"/>
                  </a:lnTo>
                  <a:lnTo>
                    <a:pt x="1331" y="1788"/>
                  </a:lnTo>
                  <a:lnTo>
                    <a:pt x="1310" y="1767"/>
                  </a:lnTo>
                  <a:lnTo>
                    <a:pt x="1102" y="1622"/>
                  </a:lnTo>
                  <a:lnTo>
                    <a:pt x="895" y="1456"/>
                  </a:lnTo>
                  <a:lnTo>
                    <a:pt x="708" y="1269"/>
                  </a:lnTo>
                  <a:lnTo>
                    <a:pt x="541" y="1061"/>
                  </a:lnTo>
                  <a:lnTo>
                    <a:pt x="416" y="832"/>
                  </a:lnTo>
                  <a:lnTo>
                    <a:pt x="292" y="583"/>
                  </a:lnTo>
                  <a:lnTo>
                    <a:pt x="209" y="333"/>
                  </a:lnTo>
                  <a:lnTo>
                    <a:pt x="167" y="84"/>
                  </a:lnTo>
                  <a:lnTo>
                    <a:pt x="167" y="63"/>
                  </a:lnTo>
                  <a:lnTo>
                    <a:pt x="146" y="42"/>
                  </a:lnTo>
                  <a:lnTo>
                    <a:pt x="125" y="21"/>
                  </a:lnTo>
                  <a:lnTo>
                    <a:pt x="1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4"/>
            <p:cNvSpPr/>
            <p:nvPr/>
          </p:nvSpPr>
          <p:spPr>
            <a:xfrm>
              <a:off x="7339815" y="1156290"/>
              <a:ext cx="33553" cy="26155"/>
            </a:xfrm>
            <a:custGeom>
              <a:avLst/>
              <a:gdLst/>
              <a:ahLst/>
              <a:cxnLst/>
              <a:rect l="l" t="t" r="r" b="b"/>
              <a:pathLst>
                <a:path w="1415" h="1103" extrusionOk="0">
                  <a:moveTo>
                    <a:pt x="1248" y="1"/>
                  </a:moveTo>
                  <a:lnTo>
                    <a:pt x="1040" y="42"/>
                  </a:lnTo>
                  <a:lnTo>
                    <a:pt x="853" y="105"/>
                  </a:lnTo>
                  <a:lnTo>
                    <a:pt x="687" y="188"/>
                  </a:lnTo>
                  <a:lnTo>
                    <a:pt x="520" y="292"/>
                  </a:lnTo>
                  <a:lnTo>
                    <a:pt x="375" y="396"/>
                  </a:lnTo>
                  <a:lnTo>
                    <a:pt x="229" y="541"/>
                  </a:lnTo>
                  <a:lnTo>
                    <a:pt x="105" y="708"/>
                  </a:lnTo>
                  <a:lnTo>
                    <a:pt x="21" y="874"/>
                  </a:lnTo>
                  <a:lnTo>
                    <a:pt x="1" y="874"/>
                  </a:lnTo>
                  <a:lnTo>
                    <a:pt x="1" y="936"/>
                  </a:lnTo>
                  <a:lnTo>
                    <a:pt x="1" y="999"/>
                  </a:lnTo>
                  <a:lnTo>
                    <a:pt x="42" y="1061"/>
                  </a:lnTo>
                  <a:lnTo>
                    <a:pt x="84" y="1103"/>
                  </a:lnTo>
                  <a:lnTo>
                    <a:pt x="209" y="1103"/>
                  </a:lnTo>
                  <a:lnTo>
                    <a:pt x="250" y="1082"/>
                  </a:lnTo>
                  <a:lnTo>
                    <a:pt x="271" y="1040"/>
                  </a:lnTo>
                  <a:lnTo>
                    <a:pt x="313" y="999"/>
                  </a:lnTo>
                  <a:lnTo>
                    <a:pt x="375" y="874"/>
                  </a:lnTo>
                  <a:lnTo>
                    <a:pt x="479" y="749"/>
                  </a:lnTo>
                  <a:lnTo>
                    <a:pt x="583" y="645"/>
                  </a:lnTo>
                  <a:lnTo>
                    <a:pt x="707" y="541"/>
                  </a:lnTo>
                  <a:lnTo>
                    <a:pt x="832" y="479"/>
                  </a:lnTo>
                  <a:lnTo>
                    <a:pt x="957" y="396"/>
                  </a:lnTo>
                  <a:lnTo>
                    <a:pt x="1102" y="354"/>
                  </a:lnTo>
                  <a:lnTo>
                    <a:pt x="1269" y="333"/>
                  </a:lnTo>
                  <a:lnTo>
                    <a:pt x="1331" y="313"/>
                  </a:lnTo>
                  <a:lnTo>
                    <a:pt x="1373" y="271"/>
                  </a:lnTo>
                  <a:lnTo>
                    <a:pt x="1414" y="209"/>
                  </a:lnTo>
                  <a:lnTo>
                    <a:pt x="1414" y="146"/>
                  </a:lnTo>
                  <a:lnTo>
                    <a:pt x="1394" y="84"/>
                  </a:lnTo>
                  <a:lnTo>
                    <a:pt x="1352" y="42"/>
                  </a:lnTo>
                  <a:lnTo>
                    <a:pt x="13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4"/>
            <p:cNvSpPr/>
            <p:nvPr/>
          </p:nvSpPr>
          <p:spPr>
            <a:xfrm>
              <a:off x="7442345" y="1139052"/>
              <a:ext cx="35023" cy="24163"/>
            </a:xfrm>
            <a:custGeom>
              <a:avLst/>
              <a:gdLst/>
              <a:ahLst/>
              <a:cxnLst/>
              <a:rect l="l" t="t" r="r" b="b"/>
              <a:pathLst>
                <a:path w="1477" h="1019" extrusionOk="0">
                  <a:moveTo>
                    <a:pt x="125" y="0"/>
                  </a:moveTo>
                  <a:lnTo>
                    <a:pt x="84" y="21"/>
                  </a:lnTo>
                  <a:lnTo>
                    <a:pt x="42" y="62"/>
                  </a:lnTo>
                  <a:lnTo>
                    <a:pt x="1" y="104"/>
                  </a:lnTo>
                  <a:lnTo>
                    <a:pt x="1" y="146"/>
                  </a:lnTo>
                  <a:lnTo>
                    <a:pt x="1" y="208"/>
                  </a:lnTo>
                  <a:lnTo>
                    <a:pt x="22" y="270"/>
                  </a:lnTo>
                  <a:lnTo>
                    <a:pt x="63" y="312"/>
                  </a:lnTo>
                  <a:lnTo>
                    <a:pt x="125" y="333"/>
                  </a:lnTo>
                  <a:lnTo>
                    <a:pt x="292" y="354"/>
                  </a:lnTo>
                  <a:lnTo>
                    <a:pt x="437" y="395"/>
                  </a:lnTo>
                  <a:lnTo>
                    <a:pt x="583" y="457"/>
                  </a:lnTo>
                  <a:lnTo>
                    <a:pt x="728" y="520"/>
                  </a:lnTo>
                  <a:lnTo>
                    <a:pt x="853" y="603"/>
                  </a:lnTo>
                  <a:lnTo>
                    <a:pt x="978" y="707"/>
                  </a:lnTo>
                  <a:lnTo>
                    <a:pt x="1082" y="832"/>
                  </a:lnTo>
                  <a:lnTo>
                    <a:pt x="1186" y="956"/>
                  </a:lnTo>
                  <a:lnTo>
                    <a:pt x="1248" y="998"/>
                  </a:lnTo>
                  <a:lnTo>
                    <a:pt x="1331" y="1019"/>
                  </a:lnTo>
                  <a:lnTo>
                    <a:pt x="1373" y="1019"/>
                  </a:lnTo>
                  <a:lnTo>
                    <a:pt x="1414" y="998"/>
                  </a:lnTo>
                  <a:lnTo>
                    <a:pt x="1456" y="936"/>
                  </a:lnTo>
                  <a:lnTo>
                    <a:pt x="1477" y="894"/>
                  </a:lnTo>
                  <a:lnTo>
                    <a:pt x="1477" y="832"/>
                  </a:lnTo>
                  <a:lnTo>
                    <a:pt x="1456" y="769"/>
                  </a:lnTo>
                  <a:lnTo>
                    <a:pt x="1331" y="603"/>
                  </a:lnTo>
                  <a:lnTo>
                    <a:pt x="1186" y="457"/>
                  </a:lnTo>
                  <a:lnTo>
                    <a:pt x="1040" y="333"/>
                  </a:lnTo>
                  <a:lnTo>
                    <a:pt x="874" y="229"/>
                  </a:lnTo>
                  <a:lnTo>
                    <a:pt x="708" y="146"/>
                  </a:lnTo>
                  <a:lnTo>
                    <a:pt x="520" y="83"/>
                  </a:lnTo>
                  <a:lnTo>
                    <a:pt x="333" y="21"/>
                  </a:lnTo>
                  <a:lnTo>
                    <a:pt x="1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4"/>
            <p:cNvSpPr/>
            <p:nvPr/>
          </p:nvSpPr>
          <p:spPr>
            <a:xfrm>
              <a:off x="6727100" y="1422978"/>
              <a:ext cx="397350" cy="627551"/>
            </a:xfrm>
            <a:custGeom>
              <a:avLst/>
              <a:gdLst/>
              <a:ahLst/>
              <a:cxnLst/>
              <a:rect l="l" t="t" r="r" b="b"/>
              <a:pathLst>
                <a:path w="16757" h="26465" extrusionOk="0">
                  <a:moveTo>
                    <a:pt x="13555" y="0"/>
                  </a:moveTo>
                  <a:lnTo>
                    <a:pt x="13264" y="21"/>
                  </a:lnTo>
                  <a:lnTo>
                    <a:pt x="12972" y="84"/>
                  </a:lnTo>
                  <a:lnTo>
                    <a:pt x="12681" y="167"/>
                  </a:lnTo>
                  <a:lnTo>
                    <a:pt x="12390" y="271"/>
                  </a:lnTo>
                  <a:lnTo>
                    <a:pt x="12099" y="437"/>
                  </a:lnTo>
                  <a:lnTo>
                    <a:pt x="11351" y="1061"/>
                  </a:lnTo>
                  <a:lnTo>
                    <a:pt x="10623" y="1684"/>
                  </a:lnTo>
                  <a:lnTo>
                    <a:pt x="9210" y="2973"/>
                  </a:lnTo>
                  <a:lnTo>
                    <a:pt x="8503" y="3618"/>
                  </a:lnTo>
                  <a:lnTo>
                    <a:pt x="7796" y="4283"/>
                  </a:lnTo>
                  <a:lnTo>
                    <a:pt x="7131" y="4969"/>
                  </a:lnTo>
                  <a:lnTo>
                    <a:pt x="6445" y="5655"/>
                  </a:lnTo>
                  <a:lnTo>
                    <a:pt x="5759" y="6341"/>
                  </a:lnTo>
                  <a:lnTo>
                    <a:pt x="5094" y="7069"/>
                  </a:lnTo>
                  <a:lnTo>
                    <a:pt x="4428" y="7796"/>
                  </a:lnTo>
                  <a:lnTo>
                    <a:pt x="3784" y="8545"/>
                  </a:lnTo>
                  <a:lnTo>
                    <a:pt x="3160" y="9293"/>
                  </a:lnTo>
                  <a:lnTo>
                    <a:pt x="2557" y="10062"/>
                  </a:lnTo>
                  <a:lnTo>
                    <a:pt x="1954" y="10852"/>
                  </a:lnTo>
                  <a:lnTo>
                    <a:pt x="1372" y="11642"/>
                  </a:lnTo>
                  <a:lnTo>
                    <a:pt x="790" y="12494"/>
                  </a:lnTo>
                  <a:lnTo>
                    <a:pt x="728" y="12598"/>
                  </a:lnTo>
                  <a:lnTo>
                    <a:pt x="562" y="12848"/>
                  </a:lnTo>
                  <a:lnTo>
                    <a:pt x="416" y="13139"/>
                  </a:lnTo>
                  <a:lnTo>
                    <a:pt x="291" y="13430"/>
                  </a:lnTo>
                  <a:lnTo>
                    <a:pt x="208" y="13721"/>
                  </a:lnTo>
                  <a:lnTo>
                    <a:pt x="125" y="14012"/>
                  </a:lnTo>
                  <a:lnTo>
                    <a:pt x="63" y="14303"/>
                  </a:lnTo>
                  <a:lnTo>
                    <a:pt x="21" y="14594"/>
                  </a:lnTo>
                  <a:lnTo>
                    <a:pt x="0" y="15093"/>
                  </a:lnTo>
                  <a:lnTo>
                    <a:pt x="42" y="15571"/>
                  </a:lnTo>
                  <a:lnTo>
                    <a:pt x="104" y="16049"/>
                  </a:lnTo>
                  <a:lnTo>
                    <a:pt x="229" y="16507"/>
                  </a:lnTo>
                  <a:lnTo>
                    <a:pt x="333" y="16860"/>
                  </a:lnTo>
                  <a:lnTo>
                    <a:pt x="478" y="17193"/>
                  </a:lnTo>
                  <a:lnTo>
                    <a:pt x="624" y="17504"/>
                  </a:lnTo>
                  <a:lnTo>
                    <a:pt x="790" y="17837"/>
                  </a:lnTo>
                  <a:lnTo>
                    <a:pt x="1081" y="18336"/>
                  </a:lnTo>
                  <a:lnTo>
                    <a:pt x="1393" y="18835"/>
                  </a:lnTo>
                  <a:lnTo>
                    <a:pt x="1747" y="19313"/>
                  </a:lnTo>
                  <a:lnTo>
                    <a:pt x="2100" y="19770"/>
                  </a:lnTo>
                  <a:lnTo>
                    <a:pt x="2453" y="20186"/>
                  </a:lnTo>
                  <a:lnTo>
                    <a:pt x="2807" y="20560"/>
                  </a:lnTo>
                  <a:lnTo>
                    <a:pt x="3534" y="21309"/>
                  </a:lnTo>
                  <a:lnTo>
                    <a:pt x="4241" y="21974"/>
                  </a:lnTo>
                  <a:lnTo>
                    <a:pt x="4969" y="22618"/>
                  </a:lnTo>
                  <a:lnTo>
                    <a:pt x="5717" y="23263"/>
                  </a:lnTo>
                  <a:lnTo>
                    <a:pt x="6486" y="23866"/>
                  </a:lnTo>
                  <a:lnTo>
                    <a:pt x="7276" y="24469"/>
                  </a:lnTo>
                  <a:lnTo>
                    <a:pt x="8066" y="25051"/>
                  </a:lnTo>
                  <a:lnTo>
                    <a:pt x="8877" y="25591"/>
                  </a:lnTo>
                  <a:lnTo>
                    <a:pt x="9688" y="26132"/>
                  </a:lnTo>
                  <a:lnTo>
                    <a:pt x="9854" y="26236"/>
                  </a:lnTo>
                  <a:lnTo>
                    <a:pt x="10020" y="26298"/>
                  </a:lnTo>
                  <a:lnTo>
                    <a:pt x="10187" y="26360"/>
                  </a:lnTo>
                  <a:lnTo>
                    <a:pt x="10353" y="26423"/>
                  </a:lnTo>
                  <a:lnTo>
                    <a:pt x="10519" y="26444"/>
                  </a:lnTo>
                  <a:lnTo>
                    <a:pt x="10686" y="26464"/>
                  </a:lnTo>
                  <a:lnTo>
                    <a:pt x="10873" y="26464"/>
                  </a:lnTo>
                  <a:lnTo>
                    <a:pt x="11039" y="26444"/>
                  </a:lnTo>
                  <a:lnTo>
                    <a:pt x="11205" y="26423"/>
                  </a:lnTo>
                  <a:lnTo>
                    <a:pt x="11372" y="26381"/>
                  </a:lnTo>
                  <a:lnTo>
                    <a:pt x="11538" y="26319"/>
                  </a:lnTo>
                  <a:lnTo>
                    <a:pt x="11704" y="26236"/>
                  </a:lnTo>
                  <a:lnTo>
                    <a:pt x="11850" y="26153"/>
                  </a:lnTo>
                  <a:lnTo>
                    <a:pt x="11995" y="26049"/>
                  </a:lnTo>
                  <a:lnTo>
                    <a:pt x="12141" y="25945"/>
                  </a:lnTo>
                  <a:lnTo>
                    <a:pt x="12266" y="25799"/>
                  </a:lnTo>
                  <a:lnTo>
                    <a:pt x="12390" y="25654"/>
                  </a:lnTo>
                  <a:lnTo>
                    <a:pt x="12494" y="25487"/>
                  </a:lnTo>
                  <a:lnTo>
                    <a:pt x="12578" y="25300"/>
                  </a:lnTo>
                  <a:lnTo>
                    <a:pt x="12661" y="25134"/>
                  </a:lnTo>
                  <a:lnTo>
                    <a:pt x="12702" y="24947"/>
                  </a:lnTo>
                  <a:lnTo>
                    <a:pt x="12744" y="24760"/>
                  </a:lnTo>
                  <a:lnTo>
                    <a:pt x="12765" y="24573"/>
                  </a:lnTo>
                  <a:lnTo>
                    <a:pt x="12765" y="24386"/>
                  </a:lnTo>
                  <a:lnTo>
                    <a:pt x="12744" y="24178"/>
                  </a:lnTo>
                  <a:lnTo>
                    <a:pt x="12702" y="24011"/>
                  </a:lnTo>
                  <a:lnTo>
                    <a:pt x="12661" y="23824"/>
                  </a:lnTo>
                  <a:lnTo>
                    <a:pt x="12578" y="23637"/>
                  </a:lnTo>
                  <a:lnTo>
                    <a:pt x="12494" y="23471"/>
                  </a:lnTo>
                  <a:lnTo>
                    <a:pt x="12370" y="23305"/>
                  </a:lnTo>
                  <a:lnTo>
                    <a:pt x="12245" y="23159"/>
                  </a:lnTo>
                  <a:lnTo>
                    <a:pt x="12099" y="23013"/>
                  </a:lnTo>
                  <a:lnTo>
                    <a:pt x="12058" y="22951"/>
                  </a:lnTo>
                  <a:lnTo>
                    <a:pt x="10769" y="21766"/>
                  </a:lnTo>
                  <a:lnTo>
                    <a:pt x="9501" y="20519"/>
                  </a:lnTo>
                  <a:lnTo>
                    <a:pt x="8877" y="19895"/>
                  </a:lnTo>
                  <a:lnTo>
                    <a:pt x="8274" y="19251"/>
                  </a:lnTo>
                  <a:lnTo>
                    <a:pt x="7713" y="18606"/>
                  </a:lnTo>
                  <a:lnTo>
                    <a:pt x="7152" y="17962"/>
                  </a:lnTo>
                  <a:lnTo>
                    <a:pt x="6653" y="17317"/>
                  </a:lnTo>
                  <a:lnTo>
                    <a:pt x="6175" y="16673"/>
                  </a:lnTo>
                  <a:lnTo>
                    <a:pt x="5987" y="16382"/>
                  </a:lnTo>
                  <a:lnTo>
                    <a:pt x="5821" y="16091"/>
                  </a:lnTo>
                  <a:lnTo>
                    <a:pt x="5655" y="15800"/>
                  </a:lnTo>
                  <a:lnTo>
                    <a:pt x="5509" y="15488"/>
                  </a:lnTo>
                  <a:lnTo>
                    <a:pt x="5471" y="15374"/>
                  </a:lnTo>
                  <a:lnTo>
                    <a:pt x="5821" y="14927"/>
                  </a:lnTo>
                  <a:lnTo>
                    <a:pt x="6382" y="14261"/>
                  </a:lnTo>
                  <a:lnTo>
                    <a:pt x="6944" y="13617"/>
                  </a:lnTo>
                  <a:lnTo>
                    <a:pt x="7526" y="12973"/>
                  </a:lnTo>
                  <a:lnTo>
                    <a:pt x="8108" y="12328"/>
                  </a:lnTo>
                  <a:lnTo>
                    <a:pt x="8711" y="11704"/>
                  </a:lnTo>
                  <a:lnTo>
                    <a:pt x="9334" y="11081"/>
                  </a:lnTo>
                  <a:lnTo>
                    <a:pt x="9958" y="10478"/>
                  </a:lnTo>
                  <a:lnTo>
                    <a:pt x="10582" y="9875"/>
                  </a:lnTo>
                  <a:lnTo>
                    <a:pt x="11226" y="9272"/>
                  </a:lnTo>
                  <a:lnTo>
                    <a:pt x="11891" y="8669"/>
                  </a:lnTo>
                  <a:lnTo>
                    <a:pt x="13222" y="7484"/>
                  </a:lnTo>
                  <a:lnTo>
                    <a:pt x="14573" y="6299"/>
                  </a:lnTo>
                  <a:lnTo>
                    <a:pt x="15924" y="5177"/>
                  </a:lnTo>
                  <a:lnTo>
                    <a:pt x="15945" y="5177"/>
                  </a:lnTo>
                  <a:lnTo>
                    <a:pt x="16112" y="4969"/>
                  </a:lnTo>
                  <a:lnTo>
                    <a:pt x="16257" y="4761"/>
                  </a:lnTo>
                  <a:lnTo>
                    <a:pt x="16382" y="4553"/>
                  </a:lnTo>
                  <a:lnTo>
                    <a:pt x="16507" y="4345"/>
                  </a:lnTo>
                  <a:lnTo>
                    <a:pt x="16590" y="4117"/>
                  </a:lnTo>
                  <a:lnTo>
                    <a:pt x="16652" y="3867"/>
                  </a:lnTo>
                  <a:lnTo>
                    <a:pt x="16714" y="3638"/>
                  </a:lnTo>
                  <a:lnTo>
                    <a:pt x="16756" y="3410"/>
                  </a:lnTo>
                  <a:lnTo>
                    <a:pt x="16756" y="3160"/>
                  </a:lnTo>
                  <a:lnTo>
                    <a:pt x="16756" y="2911"/>
                  </a:lnTo>
                  <a:lnTo>
                    <a:pt x="16735" y="2682"/>
                  </a:lnTo>
                  <a:lnTo>
                    <a:pt x="16694" y="2433"/>
                  </a:lnTo>
                  <a:lnTo>
                    <a:pt x="16631" y="2204"/>
                  </a:lnTo>
                  <a:lnTo>
                    <a:pt x="16548" y="1955"/>
                  </a:lnTo>
                  <a:lnTo>
                    <a:pt x="16444" y="1726"/>
                  </a:lnTo>
                  <a:lnTo>
                    <a:pt x="16340" y="1518"/>
                  </a:lnTo>
                  <a:lnTo>
                    <a:pt x="16153" y="1248"/>
                  </a:lnTo>
                  <a:lnTo>
                    <a:pt x="15966" y="998"/>
                  </a:lnTo>
                  <a:lnTo>
                    <a:pt x="15737" y="790"/>
                  </a:lnTo>
                  <a:lnTo>
                    <a:pt x="15509" y="603"/>
                  </a:lnTo>
                  <a:lnTo>
                    <a:pt x="15259" y="437"/>
                  </a:lnTo>
                  <a:lnTo>
                    <a:pt x="15010" y="291"/>
                  </a:lnTo>
                  <a:lnTo>
                    <a:pt x="14719" y="187"/>
                  </a:lnTo>
                  <a:lnTo>
                    <a:pt x="14448" y="84"/>
                  </a:lnTo>
                  <a:lnTo>
                    <a:pt x="14157" y="42"/>
                  </a:lnTo>
                  <a:lnTo>
                    <a:pt x="138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4"/>
            <p:cNvSpPr/>
            <p:nvPr/>
          </p:nvSpPr>
          <p:spPr>
            <a:xfrm>
              <a:off x="6727100" y="1422978"/>
              <a:ext cx="397350" cy="627551"/>
            </a:xfrm>
            <a:custGeom>
              <a:avLst/>
              <a:gdLst/>
              <a:ahLst/>
              <a:cxnLst/>
              <a:rect l="l" t="t" r="r" b="b"/>
              <a:pathLst>
                <a:path w="16757" h="26465" fill="none" extrusionOk="0">
                  <a:moveTo>
                    <a:pt x="15924" y="5177"/>
                  </a:moveTo>
                  <a:lnTo>
                    <a:pt x="15924" y="5177"/>
                  </a:lnTo>
                  <a:lnTo>
                    <a:pt x="14573" y="6299"/>
                  </a:lnTo>
                  <a:lnTo>
                    <a:pt x="13222" y="7484"/>
                  </a:lnTo>
                  <a:lnTo>
                    <a:pt x="13222" y="7484"/>
                  </a:lnTo>
                  <a:lnTo>
                    <a:pt x="11891" y="8669"/>
                  </a:lnTo>
                  <a:lnTo>
                    <a:pt x="11226" y="9272"/>
                  </a:lnTo>
                  <a:lnTo>
                    <a:pt x="10582" y="9875"/>
                  </a:lnTo>
                  <a:lnTo>
                    <a:pt x="10582" y="9875"/>
                  </a:lnTo>
                  <a:lnTo>
                    <a:pt x="9958" y="10478"/>
                  </a:lnTo>
                  <a:lnTo>
                    <a:pt x="9334" y="11081"/>
                  </a:lnTo>
                  <a:lnTo>
                    <a:pt x="8711" y="11704"/>
                  </a:lnTo>
                  <a:lnTo>
                    <a:pt x="8108" y="12328"/>
                  </a:lnTo>
                  <a:lnTo>
                    <a:pt x="7526" y="12973"/>
                  </a:lnTo>
                  <a:lnTo>
                    <a:pt x="6944" y="13617"/>
                  </a:lnTo>
                  <a:lnTo>
                    <a:pt x="6382" y="14261"/>
                  </a:lnTo>
                  <a:lnTo>
                    <a:pt x="5821" y="14927"/>
                  </a:lnTo>
                  <a:lnTo>
                    <a:pt x="5301" y="15592"/>
                  </a:lnTo>
                  <a:lnTo>
                    <a:pt x="5239" y="15675"/>
                  </a:lnTo>
                  <a:lnTo>
                    <a:pt x="5239" y="15675"/>
                  </a:lnTo>
                  <a:lnTo>
                    <a:pt x="5281" y="15613"/>
                  </a:lnTo>
                  <a:lnTo>
                    <a:pt x="5281" y="15613"/>
                  </a:lnTo>
                  <a:lnTo>
                    <a:pt x="5343" y="15446"/>
                  </a:lnTo>
                  <a:lnTo>
                    <a:pt x="5343" y="15446"/>
                  </a:lnTo>
                  <a:lnTo>
                    <a:pt x="5385" y="15322"/>
                  </a:lnTo>
                  <a:lnTo>
                    <a:pt x="5405" y="15176"/>
                  </a:lnTo>
                  <a:lnTo>
                    <a:pt x="5405" y="15176"/>
                  </a:lnTo>
                  <a:lnTo>
                    <a:pt x="5385" y="15051"/>
                  </a:lnTo>
                  <a:lnTo>
                    <a:pt x="5405" y="15093"/>
                  </a:lnTo>
                  <a:lnTo>
                    <a:pt x="5405" y="15093"/>
                  </a:lnTo>
                  <a:lnTo>
                    <a:pt x="5447" y="15301"/>
                  </a:lnTo>
                  <a:lnTo>
                    <a:pt x="5509" y="15488"/>
                  </a:lnTo>
                  <a:lnTo>
                    <a:pt x="5509" y="15488"/>
                  </a:lnTo>
                  <a:lnTo>
                    <a:pt x="5655" y="15800"/>
                  </a:lnTo>
                  <a:lnTo>
                    <a:pt x="5821" y="16091"/>
                  </a:lnTo>
                  <a:lnTo>
                    <a:pt x="5987" y="16382"/>
                  </a:lnTo>
                  <a:lnTo>
                    <a:pt x="6175" y="16673"/>
                  </a:lnTo>
                  <a:lnTo>
                    <a:pt x="6175" y="16673"/>
                  </a:lnTo>
                  <a:lnTo>
                    <a:pt x="6653" y="17317"/>
                  </a:lnTo>
                  <a:lnTo>
                    <a:pt x="7152" y="17962"/>
                  </a:lnTo>
                  <a:lnTo>
                    <a:pt x="7152" y="17962"/>
                  </a:lnTo>
                  <a:lnTo>
                    <a:pt x="7713" y="18606"/>
                  </a:lnTo>
                  <a:lnTo>
                    <a:pt x="8274" y="19251"/>
                  </a:lnTo>
                  <a:lnTo>
                    <a:pt x="8877" y="19895"/>
                  </a:lnTo>
                  <a:lnTo>
                    <a:pt x="9501" y="20519"/>
                  </a:lnTo>
                  <a:lnTo>
                    <a:pt x="9501" y="20519"/>
                  </a:lnTo>
                  <a:lnTo>
                    <a:pt x="10769" y="21766"/>
                  </a:lnTo>
                  <a:lnTo>
                    <a:pt x="12058" y="22951"/>
                  </a:lnTo>
                  <a:lnTo>
                    <a:pt x="12099" y="23013"/>
                  </a:lnTo>
                  <a:lnTo>
                    <a:pt x="12099" y="23013"/>
                  </a:lnTo>
                  <a:lnTo>
                    <a:pt x="12245" y="23159"/>
                  </a:lnTo>
                  <a:lnTo>
                    <a:pt x="12370" y="23305"/>
                  </a:lnTo>
                  <a:lnTo>
                    <a:pt x="12494" y="23471"/>
                  </a:lnTo>
                  <a:lnTo>
                    <a:pt x="12578" y="23637"/>
                  </a:lnTo>
                  <a:lnTo>
                    <a:pt x="12661" y="23824"/>
                  </a:lnTo>
                  <a:lnTo>
                    <a:pt x="12702" y="24011"/>
                  </a:lnTo>
                  <a:lnTo>
                    <a:pt x="12744" y="24178"/>
                  </a:lnTo>
                  <a:lnTo>
                    <a:pt x="12765" y="24386"/>
                  </a:lnTo>
                  <a:lnTo>
                    <a:pt x="12765" y="24573"/>
                  </a:lnTo>
                  <a:lnTo>
                    <a:pt x="12744" y="24760"/>
                  </a:lnTo>
                  <a:lnTo>
                    <a:pt x="12702" y="24947"/>
                  </a:lnTo>
                  <a:lnTo>
                    <a:pt x="12661" y="25134"/>
                  </a:lnTo>
                  <a:lnTo>
                    <a:pt x="12578" y="25300"/>
                  </a:lnTo>
                  <a:lnTo>
                    <a:pt x="12494" y="25487"/>
                  </a:lnTo>
                  <a:lnTo>
                    <a:pt x="12390" y="25654"/>
                  </a:lnTo>
                  <a:lnTo>
                    <a:pt x="12266" y="25799"/>
                  </a:lnTo>
                  <a:lnTo>
                    <a:pt x="12266" y="25799"/>
                  </a:lnTo>
                  <a:lnTo>
                    <a:pt x="12141" y="25945"/>
                  </a:lnTo>
                  <a:lnTo>
                    <a:pt x="11995" y="26049"/>
                  </a:lnTo>
                  <a:lnTo>
                    <a:pt x="11850" y="26153"/>
                  </a:lnTo>
                  <a:lnTo>
                    <a:pt x="11704" y="26236"/>
                  </a:lnTo>
                  <a:lnTo>
                    <a:pt x="11538" y="26319"/>
                  </a:lnTo>
                  <a:lnTo>
                    <a:pt x="11372" y="26381"/>
                  </a:lnTo>
                  <a:lnTo>
                    <a:pt x="11205" y="26423"/>
                  </a:lnTo>
                  <a:lnTo>
                    <a:pt x="11039" y="26444"/>
                  </a:lnTo>
                  <a:lnTo>
                    <a:pt x="10873" y="26464"/>
                  </a:lnTo>
                  <a:lnTo>
                    <a:pt x="10686" y="26464"/>
                  </a:lnTo>
                  <a:lnTo>
                    <a:pt x="10519" y="26444"/>
                  </a:lnTo>
                  <a:lnTo>
                    <a:pt x="10353" y="26423"/>
                  </a:lnTo>
                  <a:lnTo>
                    <a:pt x="10187" y="26360"/>
                  </a:lnTo>
                  <a:lnTo>
                    <a:pt x="10020" y="26298"/>
                  </a:lnTo>
                  <a:lnTo>
                    <a:pt x="9854" y="26236"/>
                  </a:lnTo>
                  <a:lnTo>
                    <a:pt x="9688" y="26132"/>
                  </a:lnTo>
                  <a:lnTo>
                    <a:pt x="9688" y="26132"/>
                  </a:lnTo>
                  <a:lnTo>
                    <a:pt x="8877" y="25591"/>
                  </a:lnTo>
                  <a:lnTo>
                    <a:pt x="8066" y="25051"/>
                  </a:lnTo>
                  <a:lnTo>
                    <a:pt x="7276" y="24469"/>
                  </a:lnTo>
                  <a:lnTo>
                    <a:pt x="6486" y="23866"/>
                  </a:lnTo>
                  <a:lnTo>
                    <a:pt x="5717" y="23263"/>
                  </a:lnTo>
                  <a:lnTo>
                    <a:pt x="4969" y="22618"/>
                  </a:lnTo>
                  <a:lnTo>
                    <a:pt x="4241" y="21974"/>
                  </a:lnTo>
                  <a:lnTo>
                    <a:pt x="3534" y="21309"/>
                  </a:lnTo>
                  <a:lnTo>
                    <a:pt x="3534" y="21309"/>
                  </a:lnTo>
                  <a:lnTo>
                    <a:pt x="2807" y="20560"/>
                  </a:lnTo>
                  <a:lnTo>
                    <a:pt x="2453" y="20186"/>
                  </a:lnTo>
                  <a:lnTo>
                    <a:pt x="2100" y="19770"/>
                  </a:lnTo>
                  <a:lnTo>
                    <a:pt x="2100" y="19770"/>
                  </a:lnTo>
                  <a:lnTo>
                    <a:pt x="1747" y="19313"/>
                  </a:lnTo>
                  <a:lnTo>
                    <a:pt x="1393" y="18835"/>
                  </a:lnTo>
                  <a:lnTo>
                    <a:pt x="1081" y="18336"/>
                  </a:lnTo>
                  <a:lnTo>
                    <a:pt x="790" y="17837"/>
                  </a:lnTo>
                  <a:lnTo>
                    <a:pt x="790" y="17837"/>
                  </a:lnTo>
                  <a:lnTo>
                    <a:pt x="624" y="17504"/>
                  </a:lnTo>
                  <a:lnTo>
                    <a:pt x="478" y="17193"/>
                  </a:lnTo>
                  <a:lnTo>
                    <a:pt x="333" y="16860"/>
                  </a:lnTo>
                  <a:lnTo>
                    <a:pt x="229" y="16507"/>
                  </a:lnTo>
                  <a:lnTo>
                    <a:pt x="229" y="16507"/>
                  </a:lnTo>
                  <a:lnTo>
                    <a:pt x="104" y="16049"/>
                  </a:lnTo>
                  <a:lnTo>
                    <a:pt x="42" y="15571"/>
                  </a:lnTo>
                  <a:lnTo>
                    <a:pt x="0" y="15093"/>
                  </a:lnTo>
                  <a:lnTo>
                    <a:pt x="21" y="14594"/>
                  </a:lnTo>
                  <a:lnTo>
                    <a:pt x="21" y="14594"/>
                  </a:lnTo>
                  <a:lnTo>
                    <a:pt x="63" y="14303"/>
                  </a:lnTo>
                  <a:lnTo>
                    <a:pt x="125" y="14012"/>
                  </a:lnTo>
                  <a:lnTo>
                    <a:pt x="208" y="13721"/>
                  </a:lnTo>
                  <a:lnTo>
                    <a:pt x="291" y="13430"/>
                  </a:lnTo>
                  <a:lnTo>
                    <a:pt x="291" y="13430"/>
                  </a:lnTo>
                  <a:lnTo>
                    <a:pt x="416" y="13139"/>
                  </a:lnTo>
                  <a:lnTo>
                    <a:pt x="562" y="12848"/>
                  </a:lnTo>
                  <a:lnTo>
                    <a:pt x="728" y="12598"/>
                  </a:lnTo>
                  <a:lnTo>
                    <a:pt x="790" y="12494"/>
                  </a:lnTo>
                  <a:lnTo>
                    <a:pt x="1372" y="11642"/>
                  </a:lnTo>
                  <a:lnTo>
                    <a:pt x="1372" y="11642"/>
                  </a:lnTo>
                  <a:lnTo>
                    <a:pt x="1954" y="10852"/>
                  </a:lnTo>
                  <a:lnTo>
                    <a:pt x="2557" y="10062"/>
                  </a:lnTo>
                  <a:lnTo>
                    <a:pt x="3160" y="9293"/>
                  </a:lnTo>
                  <a:lnTo>
                    <a:pt x="3784" y="8545"/>
                  </a:lnTo>
                  <a:lnTo>
                    <a:pt x="4428" y="7796"/>
                  </a:lnTo>
                  <a:lnTo>
                    <a:pt x="5094" y="7069"/>
                  </a:lnTo>
                  <a:lnTo>
                    <a:pt x="5759" y="6341"/>
                  </a:lnTo>
                  <a:lnTo>
                    <a:pt x="6445" y="5655"/>
                  </a:lnTo>
                  <a:lnTo>
                    <a:pt x="6445" y="5655"/>
                  </a:lnTo>
                  <a:lnTo>
                    <a:pt x="7131" y="4969"/>
                  </a:lnTo>
                  <a:lnTo>
                    <a:pt x="7796" y="4283"/>
                  </a:lnTo>
                  <a:lnTo>
                    <a:pt x="8503" y="3618"/>
                  </a:lnTo>
                  <a:lnTo>
                    <a:pt x="9210" y="2973"/>
                  </a:lnTo>
                  <a:lnTo>
                    <a:pt x="9210" y="2973"/>
                  </a:lnTo>
                  <a:lnTo>
                    <a:pt x="10623" y="1684"/>
                  </a:lnTo>
                  <a:lnTo>
                    <a:pt x="11351" y="1061"/>
                  </a:lnTo>
                  <a:lnTo>
                    <a:pt x="12099" y="437"/>
                  </a:lnTo>
                  <a:lnTo>
                    <a:pt x="12099" y="437"/>
                  </a:lnTo>
                  <a:lnTo>
                    <a:pt x="12390" y="271"/>
                  </a:lnTo>
                  <a:lnTo>
                    <a:pt x="12681" y="167"/>
                  </a:lnTo>
                  <a:lnTo>
                    <a:pt x="12972" y="84"/>
                  </a:lnTo>
                  <a:lnTo>
                    <a:pt x="13264" y="21"/>
                  </a:lnTo>
                  <a:lnTo>
                    <a:pt x="13555" y="0"/>
                  </a:lnTo>
                  <a:lnTo>
                    <a:pt x="13866" y="0"/>
                  </a:lnTo>
                  <a:lnTo>
                    <a:pt x="14157" y="42"/>
                  </a:lnTo>
                  <a:lnTo>
                    <a:pt x="14448" y="84"/>
                  </a:lnTo>
                  <a:lnTo>
                    <a:pt x="14719" y="187"/>
                  </a:lnTo>
                  <a:lnTo>
                    <a:pt x="15010" y="291"/>
                  </a:lnTo>
                  <a:lnTo>
                    <a:pt x="15259" y="437"/>
                  </a:lnTo>
                  <a:lnTo>
                    <a:pt x="15509" y="603"/>
                  </a:lnTo>
                  <a:lnTo>
                    <a:pt x="15737" y="790"/>
                  </a:lnTo>
                  <a:lnTo>
                    <a:pt x="15966" y="998"/>
                  </a:lnTo>
                  <a:lnTo>
                    <a:pt x="16153" y="1248"/>
                  </a:lnTo>
                  <a:lnTo>
                    <a:pt x="16340" y="1518"/>
                  </a:lnTo>
                  <a:lnTo>
                    <a:pt x="16340" y="1518"/>
                  </a:lnTo>
                  <a:lnTo>
                    <a:pt x="16444" y="1726"/>
                  </a:lnTo>
                  <a:lnTo>
                    <a:pt x="16548" y="1955"/>
                  </a:lnTo>
                  <a:lnTo>
                    <a:pt x="16631" y="2204"/>
                  </a:lnTo>
                  <a:lnTo>
                    <a:pt x="16694" y="2433"/>
                  </a:lnTo>
                  <a:lnTo>
                    <a:pt x="16735" y="2682"/>
                  </a:lnTo>
                  <a:lnTo>
                    <a:pt x="16756" y="2911"/>
                  </a:lnTo>
                  <a:lnTo>
                    <a:pt x="16756" y="3160"/>
                  </a:lnTo>
                  <a:lnTo>
                    <a:pt x="16756" y="3410"/>
                  </a:lnTo>
                  <a:lnTo>
                    <a:pt x="16714" y="3638"/>
                  </a:lnTo>
                  <a:lnTo>
                    <a:pt x="16652" y="3867"/>
                  </a:lnTo>
                  <a:lnTo>
                    <a:pt x="16590" y="4117"/>
                  </a:lnTo>
                  <a:lnTo>
                    <a:pt x="16507" y="4345"/>
                  </a:lnTo>
                  <a:lnTo>
                    <a:pt x="16382" y="4553"/>
                  </a:lnTo>
                  <a:lnTo>
                    <a:pt x="16257" y="4761"/>
                  </a:lnTo>
                  <a:lnTo>
                    <a:pt x="16112" y="4969"/>
                  </a:lnTo>
                  <a:lnTo>
                    <a:pt x="15945" y="5177"/>
                  </a:lnTo>
                  <a:lnTo>
                    <a:pt x="15924" y="51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4"/>
            <p:cNvSpPr/>
            <p:nvPr/>
          </p:nvSpPr>
          <p:spPr>
            <a:xfrm>
              <a:off x="6727100" y="1422978"/>
              <a:ext cx="397350" cy="627551"/>
            </a:xfrm>
            <a:custGeom>
              <a:avLst/>
              <a:gdLst/>
              <a:ahLst/>
              <a:cxnLst/>
              <a:rect l="l" t="t" r="r" b="b"/>
              <a:pathLst>
                <a:path w="16757" h="26465" extrusionOk="0">
                  <a:moveTo>
                    <a:pt x="13471" y="0"/>
                  </a:moveTo>
                  <a:lnTo>
                    <a:pt x="13264" y="21"/>
                  </a:lnTo>
                  <a:lnTo>
                    <a:pt x="13076" y="63"/>
                  </a:lnTo>
                  <a:lnTo>
                    <a:pt x="12869" y="104"/>
                  </a:lnTo>
                  <a:lnTo>
                    <a:pt x="12681" y="167"/>
                  </a:lnTo>
                  <a:lnTo>
                    <a:pt x="12474" y="229"/>
                  </a:lnTo>
                  <a:lnTo>
                    <a:pt x="12286" y="333"/>
                  </a:lnTo>
                  <a:lnTo>
                    <a:pt x="12099" y="437"/>
                  </a:lnTo>
                  <a:lnTo>
                    <a:pt x="11351" y="1061"/>
                  </a:lnTo>
                  <a:lnTo>
                    <a:pt x="10623" y="1684"/>
                  </a:lnTo>
                  <a:lnTo>
                    <a:pt x="9210" y="2973"/>
                  </a:lnTo>
                  <a:lnTo>
                    <a:pt x="8482" y="3659"/>
                  </a:lnTo>
                  <a:lnTo>
                    <a:pt x="7755" y="4345"/>
                  </a:lnTo>
                  <a:lnTo>
                    <a:pt x="7318" y="4782"/>
                  </a:lnTo>
                  <a:lnTo>
                    <a:pt x="6445" y="5655"/>
                  </a:lnTo>
                  <a:lnTo>
                    <a:pt x="5759" y="6341"/>
                  </a:lnTo>
                  <a:lnTo>
                    <a:pt x="5094" y="7069"/>
                  </a:lnTo>
                  <a:lnTo>
                    <a:pt x="4428" y="7796"/>
                  </a:lnTo>
                  <a:lnTo>
                    <a:pt x="3784" y="8545"/>
                  </a:lnTo>
                  <a:lnTo>
                    <a:pt x="3160" y="9293"/>
                  </a:lnTo>
                  <a:lnTo>
                    <a:pt x="2557" y="10062"/>
                  </a:lnTo>
                  <a:lnTo>
                    <a:pt x="1954" y="10852"/>
                  </a:lnTo>
                  <a:lnTo>
                    <a:pt x="1372" y="11642"/>
                  </a:lnTo>
                  <a:lnTo>
                    <a:pt x="790" y="12494"/>
                  </a:lnTo>
                  <a:lnTo>
                    <a:pt x="728" y="12598"/>
                  </a:lnTo>
                  <a:lnTo>
                    <a:pt x="707" y="12640"/>
                  </a:lnTo>
                  <a:lnTo>
                    <a:pt x="562" y="12848"/>
                  </a:lnTo>
                  <a:lnTo>
                    <a:pt x="416" y="13139"/>
                  </a:lnTo>
                  <a:lnTo>
                    <a:pt x="291" y="13430"/>
                  </a:lnTo>
                  <a:lnTo>
                    <a:pt x="208" y="13721"/>
                  </a:lnTo>
                  <a:lnTo>
                    <a:pt x="125" y="14012"/>
                  </a:lnTo>
                  <a:lnTo>
                    <a:pt x="63" y="14303"/>
                  </a:lnTo>
                  <a:lnTo>
                    <a:pt x="21" y="14594"/>
                  </a:lnTo>
                  <a:lnTo>
                    <a:pt x="0" y="15051"/>
                  </a:lnTo>
                  <a:lnTo>
                    <a:pt x="21" y="15426"/>
                  </a:lnTo>
                  <a:lnTo>
                    <a:pt x="63" y="15779"/>
                  </a:lnTo>
                  <a:lnTo>
                    <a:pt x="125" y="16153"/>
                  </a:lnTo>
                  <a:lnTo>
                    <a:pt x="229" y="16507"/>
                  </a:lnTo>
                  <a:lnTo>
                    <a:pt x="333" y="16860"/>
                  </a:lnTo>
                  <a:lnTo>
                    <a:pt x="478" y="17193"/>
                  </a:lnTo>
                  <a:lnTo>
                    <a:pt x="624" y="17504"/>
                  </a:lnTo>
                  <a:lnTo>
                    <a:pt x="790" y="17837"/>
                  </a:lnTo>
                  <a:lnTo>
                    <a:pt x="1081" y="18336"/>
                  </a:lnTo>
                  <a:lnTo>
                    <a:pt x="1393" y="18835"/>
                  </a:lnTo>
                  <a:lnTo>
                    <a:pt x="1747" y="19313"/>
                  </a:lnTo>
                  <a:lnTo>
                    <a:pt x="2100" y="19770"/>
                  </a:lnTo>
                  <a:lnTo>
                    <a:pt x="2453" y="20186"/>
                  </a:lnTo>
                  <a:lnTo>
                    <a:pt x="2807" y="20560"/>
                  </a:lnTo>
                  <a:lnTo>
                    <a:pt x="3534" y="21309"/>
                  </a:lnTo>
                  <a:lnTo>
                    <a:pt x="4241" y="21974"/>
                  </a:lnTo>
                  <a:lnTo>
                    <a:pt x="4969" y="22618"/>
                  </a:lnTo>
                  <a:lnTo>
                    <a:pt x="5717" y="23263"/>
                  </a:lnTo>
                  <a:lnTo>
                    <a:pt x="6486" y="23866"/>
                  </a:lnTo>
                  <a:lnTo>
                    <a:pt x="7276" y="24469"/>
                  </a:lnTo>
                  <a:lnTo>
                    <a:pt x="8066" y="25051"/>
                  </a:lnTo>
                  <a:lnTo>
                    <a:pt x="8877" y="25591"/>
                  </a:lnTo>
                  <a:lnTo>
                    <a:pt x="9688" y="26132"/>
                  </a:lnTo>
                  <a:lnTo>
                    <a:pt x="9958" y="26277"/>
                  </a:lnTo>
                  <a:lnTo>
                    <a:pt x="10228" y="26381"/>
                  </a:lnTo>
                  <a:lnTo>
                    <a:pt x="10499" y="26444"/>
                  </a:lnTo>
                  <a:lnTo>
                    <a:pt x="10790" y="26464"/>
                  </a:lnTo>
                  <a:lnTo>
                    <a:pt x="10998" y="26444"/>
                  </a:lnTo>
                  <a:lnTo>
                    <a:pt x="11185" y="26423"/>
                  </a:lnTo>
                  <a:lnTo>
                    <a:pt x="11393" y="26360"/>
                  </a:lnTo>
                  <a:lnTo>
                    <a:pt x="11580" y="26298"/>
                  </a:lnTo>
                  <a:lnTo>
                    <a:pt x="11767" y="26194"/>
                  </a:lnTo>
                  <a:lnTo>
                    <a:pt x="11933" y="26090"/>
                  </a:lnTo>
                  <a:lnTo>
                    <a:pt x="12099" y="25965"/>
                  </a:lnTo>
                  <a:lnTo>
                    <a:pt x="12266" y="25799"/>
                  </a:lnTo>
                  <a:lnTo>
                    <a:pt x="12370" y="25654"/>
                  </a:lnTo>
                  <a:lnTo>
                    <a:pt x="12474" y="25508"/>
                  </a:lnTo>
                  <a:lnTo>
                    <a:pt x="12578" y="25342"/>
                  </a:lnTo>
                  <a:lnTo>
                    <a:pt x="12640" y="25175"/>
                  </a:lnTo>
                  <a:lnTo>
                    <a:pt x="12702" y="25009"/>
                  </a:lnTo>
                  <a:lnTo>
                    <a:pt x="12744" y="24843"/>
                  </a:lnTo>
                  <a:lnTo>
                    <a:pt x="12765" y="24656"/>
                  </a:lnTo>
                  <a:lnTo>
                    <a:pt x="12765" y="24489"/>
                  </a:lnTo>
                  <a:lnTo>
                    <a:pt x="12765" y="24282"/>
                  </a:lnTo>
                  <a:lnTo>
                    <a:pt x="12723" y="24074"/>
                  </a:lnTo>
                  <a:lnTo>
                    <a:pt x="12681" y="23887"/>
                  </a:lnTo>
                  <a:lnTo>
                    <a:pt x="12598" y="23699"/>
                  </a:lnTo>
                  <a:lnTo>
                    <a:pt x="12515" y="23512"/>
                  </a:lnTo>
                  <a:lnTo>
                    <a:pt x="12390" y="23325"/>
                  </a:lnTo>
                  <a:lnTo>
                    <a:pt x="12266" y="23159"/>
                  </a:lnTo>
                  <a:lnTo>
                    <a:pt x="12099" y="23013"/>
                  </a:lnTo>
                  <a:lnTo>
                    <a:pt x="12058" y="22951"/>
                  </a:lnTo>
                  <a:lnTo>
                    <a:pt x="10769" y="21766"/>
                  </a:lnTo>
                  <a:lnTo>
                    <a:pt x="9501" y="20519"/>
                  </a:lnTo>
                  <a:lnTo>
                    <a:pt x="8524" y="19500"/>
                  </a:lnTo>
                  <a:lnTo>
                    <a:pt x="8046" y="19001"/>
                  </a:lnTo>
                  <a:lnTo>
                    <a:pt x="7588" y="18482"/>
                  </a:lnTo>
                  <a:lnTo>
                    <a:pt x="7152" y="17962"/>
                  </a:lnTo>
                  <a:lnTo>
                    <a:pt x="6653" y="17317"/>
                  </a:lnTo>
                  <a:lnTo>
                    <a:pt x="6175" y="16673"/>
                  </a:lnTo>
                  <a:lnTo>
                    <a:pt x="5987" y="16382"/>
                  </a:lnTo>
                  <a:lnTo>
                    <a:pt x="5821" y="16091"/>
                  </a:lnTo>
                  <a:lnTo>
                    <a:pt x="5655" y="15800"/>
                  </a:lnTo>
                  <a:lnTo>
                    <a:pt x="5509" y="15488"/>
                  </a:lnTo>
                  <a:lnTo>
                    <a:pt x="5468" y="15384"/>
                  </a:lnTo>
                  <a:lnTo>
                    <a:pt x="5821" y="14927"/>
                  </a:lnTo>
                  <a:lnTo>
                    <a:pt x="6382" y="14261"/>
                  </a:lnTo>
                  <a:lnTo>
                    <a:pt x="6944" y="13617"/>
                  </a:lnTo>
                  <a:lnTo>
                    <a:pt x="7526" y="12973"/>
                  </a:lnTo>
                  <a:lnTo>
                    <a:pt x="8108" y="12328"/>
                  </a:lnTo>
                  <a:lnTo>
                    <a:pt x="8711" y="11704"/>
                  </a:lnTo>
                  <a:lnTo>
                    <a:pt x="9334" y="11081"/>
                  </a:lnTo>
                  <a:lnTo>
                    <a:pt x="9958" y="10478"/>
                  </a:lnTo>
                  <a:lnTo>
                    <a:pt x="10582" y="9875"/>
                  </a:lnTo>
                  <a:lnTo>
                    <a:pt x="11226" y="9272"/>
                  </a:lnTo>
                  <a:lnTo>
                    <a:pt x="11891" y="8669"/>
                  </a:lnTo>
                  <a:lnTo>
                    <a:pt x="13222" y="7484"/>
                  </a:lnTo>
                  <a:lnTo>
                    <a:pt x="14573" y="6299"/>
                  </a:lnTo>
                  <a:lnTo>
                    <a:pt x="15924" y="5177"/>
                  </a:lnTo>
                  <a:lnTo>
                    <a:pt x="15945" y="5177"/>
                  </a:lnTo>
                  <a:lnTo>
                    <a:pt x="16132" y="4948"/>
                  </a:lnTo>
                  <a:lnTo>
                    <a:pt x="16299" y="4699"/>
                  </a:lnTo>
                  <a:lnTo>
                    <a:pt x="16444" y="4449"/>
                  </a:lnTo>
                  <a:lnTo>
                    <a:pt x="16569" y="4179"/>
                  </a:lnTo>
                  <a:lnTo>
                    <a:pt x="16652" y="3929"/>
                  </a:lnTo>
                  <a:lnTo>
                    <a:pt x="16714" y="3638"/>
                  </a:lnTo>
                  <a:lnTo>
                    <a:pt x="16756" y="3368"/>
                  </a:lnTo>
                  <a:lnTo>
                    <a:pt x="16756" y="3077"/>
                  </a:lnTo>
                  <a:lnTo>
                    <a:pt x="16756" y="2890"/>
                  </a:lnTo>
                  <a:lnTo>
                    <a:pt x="16735" y="2682"/>
                  </a:lnTo>
                  <a:lnTo>
                    <a:pt x="16714" y="2474"/>
                  </a:lnTo>
                  <a:lnTo>
                    <a:pt x="16652" y="2266"/>
                  </a:lnTo>
                  <a:lnTo>
                    <a:pt x="16590" y="2079"/>
                  </a:lnTo>
                  <a:lnTo>
                    <a:pt x="16527" y="1892"/>
                  </a:lnTo>
                  <a:lnTo>
                    <a:pt x="16444" y="1705"/>
                  </a:lnTo>
                  <a:lnTo>
                    <a:pt x="16340" y="1518"/>
                  </a:lnTo>
                  <a:lnTo>
                    <a:pt x="16216" y="1331"/>
                  </a:lnTo>
                  <a:lnTo>
                    <a:pt x="16091" y="1165"/>
                  </a:lnTo>
                  <a:lnTo>
                    <a:pt x="15966" y="998"/>
                  </a:lnTo>
                  <a:lnTo>
                    <a:pt x="15821" y="853"/>
                  </a:lnTo>
                  <a:lnTo>
                    <a:pt x="15675" y="728"/>
                  </a:lnTo>
                  <a:lnTo>
                    <a:pt x="15509" y="603"/>
                  </a:lnTo>
                  <a:lnTo>
                    <a:pt x="15363" y="499"/>
                  </a:lnTo>
                  <a:lnTo>
                    <a:pt x="15176" y="395"/>
                  </a:lnTo>
                  <a:lnTo>
                    <a:pt x="15010" y="291"/>
                  </a:lnTo>
                  <a:lnTo>
                    <a:pt x="14823" y="208"/>
                  </a:lnTo>
                  <a:lnTo>
                    <a:pt x="14448" y="104"/>
                  </a:lnTo>
                  <a:lnTo>
                    <a:pt x="14074" y="21"/>
                  </a:lnTo>
                  <a:lnTo>
                    <a:pt x="13866" y="0"/>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4"/>
            <p:cNvSpPr/>
            <p:nvPr/>
          </p:nvSpPr>
          <p:spPr>
            <a:xfrm>
              <a:off x="6854764" y="1779865"/>
              <a:ext cx="522" cy="996"/>
            </a:xfrm>
            <a:custGeom>
              <a:avLst/>
              <a:gdLst/>
              <a:ahLst/>
              <a:cxnLst/>
              <a:rect l="l" t="t" r="r" b="b"/>
              <a:pathLst>
                <a:path w="22" h="42" fill="none" extrusionOk="0">
                  <a:moveTo>
                    <a:pt x="1" y="0"/>
                  </a:moveTo>
                  <a:lnTo>
                    <a:pt x="1" y="0"/>
                  </a:lnTo>
                  <a:lnTo>
                    <a:pt x="1" y="0"/>
                  </a:lnTo>
                  <a:lnTo>
                    <a:pt x="1" y="0"/>
                  </a:lnTo>
                  <a:lnTo>
                    <a:pt x="21" y="42"/>
                  </a:lnTo>
                  <a:lnTo>
                    <a:pt x="21" y="42"/>
                  </a:lnTo>
                  <a:lnTo>
                    <a:pt x="21" y="42"/>
                  </a:lnTo>
                  <a:lnTo>
                    <a:pt x="21" y="4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4"/>
            <p:cNvSpPr/>
            <p:nvPr/>
          </p:nvSpPr>
          <p:spPr>
            <a:xfrm>
              <a:off x="6727100" y="1422978"/>
              <a:ext cx="397350" cy="627551"/>
            </a:xfrm>
            <a:custGeom>
              <a:avLst/>
              <a:gdLst/>
              <a:ahLst/>
              <a:cxnLst/>
              <a:rect l="l" t="t" r="r" b="b"/>
              <a:pathLst>
                <a:path w="16757" h="26465" fill="none" extrusionOk="0">
                  <a:moveTo>
                    <a:pt x="13679" y="0"/>
                  </a:moveTo>
                  <a:lnTo>
                    <a:pt x="13679" y="0"/>
                  </a:lnTo>
                  <a:lnTo>
                    <a:pt x="13471" y="0"/>
                  </a:lnTo>
                  <a:lnTo>
                    <a:pt x="13264" y="21"/>
                  </a:lnTo>
                  <a:lnTo>
                    <a:pt x="13076" y="63"/>
                  </a:lnTo>
                  <a:lnTo>
                    <a:pt x="12869" y="104"/>
                  </a:lnTo>
                  <a:lnTo>
                    <a:pt x="12681" y="167"/>
                  </a:lnTo>
                  <a:lnTo>
                    <a:pt x="12474" y="229"/>
                  </a:lnTo>
                  <a:lnTo>
                    <a:pt x="12286" y="333"/>
                  </a:lnTo>
                  <a:lnTo>
                    <a:pt x="12099" y="437"/>
                  </a:lnTo>
                  <a:lnTo>
                    <a:pt x="12099" y="437"/>
                  </a:lnTo>
                  <a:lnTo>
                    <a:pt x="11351" y="1061"/>
                  </a:lnTo>
                  <a:lnTo>
                    <a:pt x="10623" y="1684"/>
                  </a:lnTo>
                  <a:lnTo>
                    <a:pt x="9210" y="2973"/>
                  </a:lnTo>
                  <a:lnTo>
                    <a:pt x="9210" y="2973"/>
                  </a:lnTo>
                  <a:lnTo>
                    <a:pt x="8482" y="3659"/>
                  </a:lnTo>
                  <a:lnTo>
                    <a:pt x="7755" y="4345"/>
                  </a:lnTo>
                  <a:lnTo>
                    <a:pt x="7755" y="4345"/>
                  </a:lnTo>
                  <a:lnTo>
                    <a:pt x="7318" y="4782"/>
                  </a:lnTo>
                  <a:lnTo>
                    <a:pt x="7318" y="4782"/>
                  </a:lnTo>
                  <a:lnTo>
                    <a:pt x="6445" y="5655"/>
                  </a:lnTo>
                  <a:lnTo>
                    <a:pt x="6445" y="5655"/>
                  </a:lnTo>
                  <a:lnTo>
                    <a:pt x="5759" y="6341"/>
                  </a:lnTo>
                  <a:lnTo>
                    <a:pt x="5094" y="7069"/>
                  </a:lnTo>
                  <a:lnTo>
                    <a:pt x="4428" y="7796"/>
                  </a:lnTo>
                  <a:lnTo>
                    <a:pt x="3784" y="8545"/>
                  </a:lnTo>
                  <a:lnTo>
                    <a:pt x="3160" y="9293"/>
                  </a:lnTo>
                  <a:lnTo>
                    <a:pt x="2557" y="10062"/>
                  </a:lnTo>
                  <a:lnTo>
                    <a:pt x="1954" y="10852"/>
                  </a:lnTo>
                  <a:lnTo>
                    <a:pt x="1372" y="11642"/>
                  </a:lnTo>
                  <a:lnTo>
                    <a:pt x="790" y="12494"/>
                  </a:lnTo>
                  <a:lnTo>
                    <a:pt x="728" y="12598"/>
                  </a:lnTo>
                  <a:lnTo>
                    <a:pt x="707" y="12640"/>
                  </a:lnTo>
                  <a:lnTo>
                    <a:pt x="562" y="12848"/>
                  </a:lnTo>
                  <a:lnTo>
                    <a:pt x="562" y="12848"/>
                  </a:lnTo>
                  <a:lnTo>
                    <a:pt x="416" y="13139"/>
                  </a:lnTo>
                  <a:lnTo>
                    <a:pt x="291" y="13430"/>
                  </a:lnTo>
                  <a:lnTo>
                    <a:pt x="291" y="13430"/>
                  </a:lnTo>
                  <a:lnTo>
                    <a:pt x="208" y="13721"/>
                  </a:lnTo>
                  <a:lnTo>
                    <a:pt x="125" y="14012"/>
                  </a:lnTo>
                  <a:lnTo>
                    <a:pt x="63" y="14303"/>
                  </a:lnTo>
                  <a:lnTo>
                    <a:pt x="21" y="14594"/>
                  </a:lnTo>
                  <a:lnTo>
                    <a:pt x="21" y="14594"/>
                  </a:lnTo>
                  <a:lnTo>
                    <a:pt x="0" y="15051"/>
                  </a:lnTo>
                  <a:lnTo>
                    <a:pt x="0" y="15051"/>
                  </a:lnTo>
                  <a:lnTo>
                    <a:pt x="21" y="15426"/>
                  </a:lnTo>
                  <a:lnTo>
                    <a:pt x="63" y="15779"/>
                  </a:lnTo>
                  <a:lnTo>
                    <a:pt x="125" y="16153"/>
                  </a:lnTo>
                  <a:lnTo>
                    <a:pt x="229" y="16507"/>
                  </a:lnTo>
                  <a:lnTo>
                    <a:pt x="229" y="16507"/>
                  </a:lnTo>
                  <a:lnTo>
                    <a:pt x="333" y="16860"/>
                  </a:lnTo>
                  <a:lnTo>
                    <a:pt x="478" y="17193"/>
                  </a:lnTo>
                  <a:lnTo>
                    <a:pt x="624" y="17504"/>
                  </a:lnTo>
                  <a:lnTo>
                    <a:pt x="790" y="17837"/>
                  </a:lnTo>
                  <a:lnTo>
                    <a:pt x="790" y="17837"/>
                  </a:lnTo>
                  <a:lnTo>
                    <a:pt x="1081" y="18336"/>
                  </a:lnTo>
                  <a:lnTo>
                    <a:pt x="1393" y="18835"/>
                  </a:lnTo>
                  <a:lnTo>
                    <a:pt x="1747" y="19313"/>
                  </a:lnTo>
                  <a:lnTo>
                    <a:pt x="2100" y="19770"/>
                  </a:lnTo>
                  <a:lnTo>
                    <a:pt x="2100" y="19770"/>
                  </a:lnTo>
                  <a:lnTo>
                    <a:pt x="2453" y="20186"/>
                  </a:lnTo>
                  <a:lnTo>
                    <a:pt x="2807" y="20560"/>
                  </a:lnTo>
                  <a:lnTo>
                    <a:pt x="3534" y="21309"/>
                  </a:lnTo>
                  <a:lnTo>
                    <a:pt x="3534" y="21309"/>
                  </a:lnTo>
                  <a:lnTo>
                    <a:pt x="4241" y="21974"/>
                  </a:lnTo>
                  <a:lnTo>
                    <a:pt x="4969" y="22618"/>
                  </a:lnTo>
                  <a:lnTo>
                    <a:pt x="5717" y="23263"/>
                  </a:lnTo>
                  <a:lnTo>
                    <a:pt x="6486" y="23866"/>
                  </a:lnTo>
                  <a:lnTo>
                    <a:pt x="7276" y="24469"/>
                  </a:lnTo>
                  <a:lnTo>
                    <a:pt x="8066" y="25051"/>
                  </a:lnTo>
                  <a:lnTo>
                    <a:pt x="8877" y="25591"/>
                  </a:lnTo>
                  <a:lnTo>
                    <a:pt x="9688" y="26132"/>
                  </a:lnTo>
                  <a:lnTo>
                    <a:pt x="9688" y="26132"/>
                  </a:lnTo>
                  <a:lnTo>
                    <a:pt x="9958" y="26277"/>
                  </a:lnTo>
                  <a:lnTo>
                    <a:pt x="10228" y="26381"/>
                  </a:lnTo>
                  <a:lnTo>
                    <a:pt x="10499" y="26444"/>
                  </a:lnTo>
                  <a:lnTo>
                    <a:pt x="10790" y="26464"/>
                  </a:lnTo>
                  <a:lnTo>
                    <a:pt x="10790" y="26464"/>
                  </a:lnTo>
                  <a:lnTo>
                    <a:pt x="10998" y="26444"/>
                  </a:lnTo>
                  <a:lnTo>
                    <a:pt x="11185" y="26423"/>
                  </a:lnTo>
                  <a:lnTo>
                    <a:pt x="11393" y="26360"/>
                  </a:lnTo>
                  <a:lnTo>
                    <a:pt x="11580" y="26298"/>
                  </a:lnTo>
                  <a:lnTo>
                    <a:pt x="11767" y="26194"/>
                  </a:lnTo>
                  <a:lnTo>
                    <a:pt x="11933" y="26090"/>
                  </a:lnTo>
                  <a:lnTo>
                    <a:pt x="12099" y="25965"/>
                  </a:lnTo>
                  <a:lnTo>
                    <a:pt x="12266" y="25799"/>
                  </a:lnTo>
                  <a:lnTo>
                    <a:pt x="12266" y="25799"/>
                  </a:lnTo>
                  <a:lnTo>
                    <a:pt x="12370" y="25654"/>
                  </a:lnTo>
                  <a:lnTo>
                    <a:pt x="12474" y="25508"/>
                  </a:lnTo>
                  <a:lnTo>
                    <a:pt x="12578" y="25342"/>
                  </a:lnTo>
                  <a:lnTo>
                    <a:pt x="12640" y="25175"/>
                  </a:lnTo>
                  <a:lnTo>
                    <a:pt x="12702" y="25009"/>
                  </a:lnTo>
                  <a:lnTo>
                    <a:pt x="12744" y="24843"/>
                  </a:lnTo>
                  <a:lnTo>
                    <a:pt x="12765" y="24656"/>
                  </a:lnTo>
                  <a:lnTo>
                    <a:pt x="12765" y="24489"/>
                  </a:lnTo>
                  <a:lnTo>
                    <a:pt x="12765" y="24489"/>
                  </a:lnTo>
                  <a:lnTo>
                    <a:pt x="12765" y="24282"/>
                  </a:lnTo>
                  <a:lnTo>
                    <a:pt x="12723" y="24074"/>
                  </a:lnTo>
                  <a:lnTo>
                    <a:pt x="12681" y="23887"/>
                  </a:lnTo>
                  <a:lnTo>
                    <a:pt x="12598" y="23699"/>
                  </a:lnTo>
                  <a:lnTo>
                    <a:pt x="12515" y="23512"/>
                  </a:lnTo>
                  <a:lnTo>
                    <a:pt x="12390" y="23325"/>
                  </a:lnTo>
                  <a:lnTo>
                    <a:pt x="12266" y="23159"/>
                  </a:lnTo>
                  <a:lnTo>
                    <a:pt x="12099" y="23013"/>
                  </a:lnTo>
                  <a:lnTo>
                    <a:pt x="12058" y="22951"/>
                  </a:lnTo>
                  <a:lnTo>
                    <a:pt x="12058" y="22951"/>
                  </a:lnTo>
                  <a:lnTo>
                    <a:pt x="10769" y="21766"/>
                  </a:lnTo>
                  <a:lnTo>
                    <a:pt x="9501" y="20519"/>
                  </a:lnTo>
                  <a:lnTo>
                    <a:pt x="9501" y="20519"/>
                  </a:lnTo>
                  <a:lnTo>
                    <a:pt x="8524" y="19500"/>
                  </a:lnTo>
                  <a:lnTo>
                    <a:pt x="8046" y="19001"/>
                  </a:lnTo>
                  <a:lnTo>
                    <a:pt x="7588" y="18482"/>
                  </a:lnTo>
                  <a:lnTo>
                    <a:pt x="7588" y="18482"/>
                  </a:lnTo>
                  <a:lnTo>
                    <a:pt x="7152" y="17962"/>
                  </a:lnTo>
                  <a:lnTo>
                    <a:pt x="7152" y="17962"/>
                  </a:lnTo>
                  <a:lnTo>
                    <a:pt x="6653" y="17317"/>
                  </a:lnTo>
                  <a:lnTo>
                    <a:pt x="6175" y="16673"/>
                  </a:lnTo>
                  <a:lnTo>
                    <a:pt x="6175" y="16673"/>
                  </a:lnTo>
                  <a:lnTo>
                    <a:pt x="5987" y="16382"/>
                  </a:lnTo>
                  <a:lnTo>
                    <a:pt x="5821" y="16091"/>
                  </a:lnTo>
                  <a:lnTo>
                    <a:pt x="5655" y="15800"/>
                  </a:lnTo>
                  <a:lnTo>
                    <a:pt x="5509" y="15488"/>
                  </a:lnTo>
                  <a:lnTo>
                    <a:pt x="5509" y="15488"/>
                  </a:lnTo>
                  <a:lnTo>
                    <a:pt x="5468" y="15384"/>
                  </a:lnTo>
                  <a:lnTo>
                    <a:pt x="5468" y="15384"/>
                  </a:lnTo>
                  <a:lnTo>
                    <a:pt x="5468" y="15384"/>
                  </a:lnTo>
                  <a:lnTo>
                    <a:pt x="5821" y="14927"/>
                  </a:lnTo>
                  <a:lnTo>
                    <a:pt x="5821" y="14927"/>
                  </a:lnTo>
                  <a:lnTo>
                    <a:pt x="6382" y="14261"/>
                  </a:lnTo>
                  <a:lnTo>
                    <a:pt x="6944" y="13617"/>
                  </a:lnTo>
                  <a:lnTo>
                    <a:pt x="7526" y="12973"/>
                  </a:lnTo>
                  <a:lnTo>
                    <a:pt x="8108" y="12328"/>
                  </a:lnTo>
                  <a:lnTo>
                    <a:pt x="8711" y="11704"/>
                  </a:lnTo>
                  <a:lnTo>
                    <a:pt x="9334" y="11081"/>
                  </a:lnTo>
                  <a:lnTo>
                    <a:pt x="9958" y="10478"/>
                  </a:lnTo>
                  <a:lnTo>
                    <a:pt x="10582" y="9875"/>
                  </a:lnTo>
                  <a:lnTo>
                    <a:pt x="10582" y="9875"/>
                  </a:lnTo>
                  <a:lnTo>
                    <a:pt x="11226" y="9272"/>
                  </a:lnTo>
                  <a:lnTo>
                    <a:pt x="11891" y="8669"/>
                  </a:lnTo>
                  <a:lnTo>
                    <a:pt x="13222" y="7484"/>
                  </a:lnTo>
                  <a:lnTo>
                    <a:pt x="13222" y="7484"/>
                  </a:lnTo>
                  <a:lnTo>
                    <a:pt x="14573" y="6299"/>
                  </a:lnTo>
                  <a:lnTo>
                    <a:pt x="15924" y="5177"/>
                  </a:lnTo>
                  <a:lnTo>
                    <a:pt x="15945" y="5177"/>
                  </a:lnTo>
                  <a:lnTo>
                    <a:pt x="15945" y="5177"/>
                  </a:lnTo>
                  <a:lnTo>
                    <a:pt x="16132" y="4948"/>
                  </a:lnTo>
                  <a:lnTo>
                    <a:pt x="16299" y="4699"/>
                  </a:lnTo>
                  <a:lnTo>
                    <a:pt x="16444" y="4449"/>
                  </a:lnTo>
                  <a:lnTo>
                    <a:pt x="16569" y="4179"/>
                  </a:lnTo>
                  <a:lnTo>
                    <a:pt x="16652" y="3929"/>
                  </a:lnTo>
                  <a:lnTo>
                    <a:pt x="16714" y="3638"/>
                  </a:lnTo>
                  <a:lnTo>
                    <a:pt x="16756" y="3368"/>
                  </a:lnTo>
                  <a:lnTo>
                    <a:pt x="16756" y="3077"/>
                  </a:lnTo>
                  <a:lnTo>
                    <a:pt x="16756" y="3077"/>
                  </a:lnTo>
                  <a:lnTo>
                    <a:pt x="16756" y="2890"/>
                  </a:lnTo>
                  <a:lnTo>
                    <a:pt x="16735" y="2682"/>
                  </a:lnTo>
                  <a:lnTo>
                    <a:pt x="16714" y="2474"/>
                  </a:lnTo>
                  <a:lnTo>
                    <a:pt x="16652" y="2266"/>
                  </a:lnTo>
                  <a:lnTo>
                    <a:pt x="16590" y="2079"/>
                  </a:lnTo>
                  <a:lnTo>
                    <a:pt x="16527" y="1892"/>
                  </a:lnTo>
                  <a:lnTo>
                    <a:pt x="16444" y="1705"/>
                  </a:lnTo>
                  <a:lnTo>
                    <a:pt x="16340" y="1518"/>
                  </a:lnTo>
                  <a:lnTo>
                    <a:pt x="16340" y="1518"/>
                  </a:lnTo>
                  <a:lnTo>
                    <a:pt x="16216" y="1331"/>
                  </a:lnTo>
                  <a:lnTo>
                    <a:pt x="16091" y="1165"/>
                  </a:lnTo>
                  <a:lnTo>
                    <a:pt x="15966" y="998"/>
                  </a:lnTo>
                  <a:lnTo>
                    <a:pt x="15821" y="853"/>
                  </a:lnTo>
                  <a:lnTo>
                    <a:pt x="15675" y="728"/>
                  </a:lnTo>
                  <a:lnTo>
                    <a:pt x="15509" y="603"/>
                  </a:lnTo>
                  <a:lnTo>
                    <a:pt x="15363" y="499"/>
                  </a:lnTo>
                  <a:lnTo>
                    <a:pt x="15176" y="395"/>
                  </a:lnTo>
                  <a:lnTo>
                    <a:pt x="15010" y="291"/>
                  </a:lnTo>
                  <a:lnTo>
                    <a:pt x="14823" y="208"/>
                  </a:lnTo>
                  <a:lnTo>
                    <a:pt x="14448" y="104"/>
                  </a:lnTo>
                  <a:lnTo>
                    <a:pt x="14074" y="21"/>
                  </a:lnTo>
                  <a:lnTo>
                    <a:pt x="13866" y="0"/>
                  </a:lnTo>
                  <a:lnTo>
                    <a:pt x="136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4"/>
            <p:cNvSpPr/>
            <p:nvPr/>
          </p:nvSpPr>
          <p:spPr>
            <a:xfrm>
              <a:off x="6968155" y="1980989"/>
              <a:ext cx="131628" cy="99095"/>
            </a:xfrm>
            <a:custGeom>
              <a:avLst/>
              <a:gdLst/>
              <a:ahLst/>
              <a:cxnLst/>
              <a:rect l="l" t="t" r="r" b="b"/>
              <a:pathLst>
                <a:path w="5551" h="4179" extrusionOk="0">
                  <a:moveTo>
                    <a:pt x="2058" y="0"/>
                  </a:moveTo>
                  <a:lnTo>
                    <a:pt x="1913" y="21"/>
                  </a:lnTo>
                  <a:lnTo>
                    <a:pt x="1788" y="42"/>
                  </a:lnTo>
                  <a:lnTo>
                    <a:pt x="1663" y="83"/>
                  </a:lnTo>
                  <a:lnTo>
                    <a:pt x="1538" y="146"/>
                  </a:lnTo>
                  <a:lnTo>
                    <a:pt x="270" y="1040"/>
                  </a:lnTo>
                  <a:lnTo>
                    <a:pt x="166" y="1164"/>
                  </a:lnTo>
                  <a:lnTo>
                    <a:pt x="104" y="1268"/>
                  </a:lnTo>
                  <a:lnTo>
                    <a:pt x="42" y="1393"/>
                  </a:lnTo>
                  <a:lnTo>
                    <a:pt x="21" y="1518"/>
                  </a:lnTo>
                  <a:lnTo>
                    <a:pt x="0" y="1663"/>
                  </a:lnTo>
                  <a:lnTo>
                    <a:pt x="0" y="1788"/>
                  </a:lnTo>
                  <a:lnTo>
                    <a:pt x="0" y="1913"/>
                  </a:lnTo>
                  <a:lnTo>
                    <a:pt x="42" y="2037"/>
                  </a:lnTo>
                  <a:lnTo>
                    <a:pt x="125" y="2308"/>
                  </a:lnTo>
                  <a:lnTo>
                    <a:pt x="249" y="2578"/>
                  </a:lnTo>
                  <a:lnTo>
                    <a:pt x="395" y="2827"/>
                  </a:lnTo>
                  <a:lnTo>
                    <a:pt x="582" y="3056"/>
                  </a:lnTo>
                  <a:lnTo>
                    <a:pt x="769" y="3285"/>
                  </a:lnTo>
                  <a:lnTo>
                    <a:pt x="977" y="3513"/>
                  </a:lnTo>
                  <a:lnTo>
                    <a:pt x="1351" y="3846"/>
                  </a:lnTo>
                  <a:lnTo>
                    <a:pt x="1622" y="4096"/>
                  </a:lnTo>
                  <a:lnTo>
                    <a:pt x="1725" y="4179"/>
                  </a:lnTo>
                  <a:lnTo>
                    <a:pt x="5551" y="1996"/>
                  </a:lnTo>
                  <a:lnTo>
                    <a:pt x="2557" y="146"/>
                  </a:lnTo>
                  <a:lnTo>
                    <a:pt x="2432" y="83"/>
                  </a:lnTo>
                  <a:lnTo>
                    <a:pt x="2308" y="42"/>
                  </a:lnTo>
                  <a:lnTo>
                    <a:pt x="2183" y="21"/>
                  </a:lnTo>
                  <a:lnTo>
                    <a:pt x="2058"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4"/>
            <p:cNvSpPr/>
            <p:nvPr/>
          </p:nvSpPr>
          <p:spPr>
            <a:xfrm>
              <a:off x="7009058" y="2028295"/>
              <a:ext cx="106493" cy="105521"/>
            </a:xfrm>
            <a:custGeom>
              <a:avLst/>
              <a:gdLst/>
              <a:ahLst/>
              <a:cxnLst/>
              <a:rect l="l" t="t" r="r" b="b"/>
              <a:pathLst>
                <a:path w="4491" h="4450" extrusionOk="0">
                  <a:moveTo>
                    <a:pt x="3826" y="1"/>
                  </a:moveTo>
                  <a:lnTo>
                    <a:pt x="0" y="2184"/>
                  </a:lnTo>
                  <a:lnTo>
                    <a:pt x="978" y="3951"/>
                  </a:lnTo>
                  <a:lnTo>
                    <a:pt x="978" y="3972"/>
                  </a:lnTo>
                  <a:lnTo>
                    <a:pt x="1102" y="4138"/>
                  </a:lnTo>
                  <a:lnTo>
                    <a:pt x="1248" y="4263"/>
                  </a:lnTo>
                  <a:lnTo>
                    <a:pt x="1414" y="4367"/>
                  </a:lnTo>
                  <a:lnTo>
                    <a:pt x="1601" y="4429"/>
                  </a:lnTo>
                  <a:lnTo>
                    <a:pt x="1788" y="4450"/>
                  </a:lnTo>
                  <a:lnTo>
                    <a:pt x="1975" y="4450"/>
                  </a:lnTo>
                  <a:lnTo>
                    <a:pt x="2162" y="4408"/>
                  </a:lnTo>
                  <a:lnTo>
                    <a:pt x="2350" y="4325"/>
                  </a:lnTo>
                  <a:lnTo>
                    <a:pt x="3992" y="3348"/>
                  </a:lnTo>
                  <a:lnTo>
                    <a:pt x="4137" y="3244"/>
                  </a:lnTo>
                  <a:lnTo>
                    <a:pt x="4241" y="3140"/>
                  </a:lnTo>
                  <a:lnTo>
                    <a:pt x="4345" y="2994"/>
                  </a:lnTo>
                  <a:lnTo>
                    <a:pt x="4408" y="2849"/>
                  </a:lnTo>
                  <a:lnTo>
                    <a:pt x="4470" y="2703"/>
                  </a:lnTo>
                  <a:lnTo>
                    <a:pt x="4491" y="2537"/>
                  </a:lnTo>
                  <a:lnTo>
                    <a:pt x="4470" y="2371"/>
                  </a:lnTo>
                  <a:lnTo>
                    <a:pt x="4449" y="2205"/>
                  </a:lnTo>
                  <a:lnTo>
                    <a:pt x="382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4"/>
            <p:cNvSpPr/>
            <p:nvPr/>
          </p:nvSpPr>
          <p:spPr>
            <a:xfrm>
              <a:off x="7782468" y="1350514"/>
              <a:ext cx="152851" cy="174026"/>
            </a:xfrm>
            <a:custGeom>
              <a:avLst/>
              <a:gdLst/>
              <a:ahLst/>
              <a:cxnLst/>
              <a:rect l="l" t="t" r="r" b="b"/>
              <a:pathLst>
                <a:path w="6446" h="7339" extrusionOk="0">
                  <a:moveTo>
                    <a:pt x="4117" y="0"/>
                  </a:moveTo>
                  <a:lnTo>
                    <a:pt x="63" y="790"/>
                  </a:lnTo>
                  <a:lnTo>
                    <a:pt x="42" y="1102"/>
                  </a:lnTo>
                  <a:lnTo>
                    <a:pt x="1" y="1892"/>
                  </a:lnTo>
                  <a:lnTo>
                    <a:pt x="1" y="2433"/>
                  </a:lnTo>
                  <a:lnTo>
                    <a:pt x="22" y="3015"/>
                  </a:lnTo>
                  <a:lnTo>
                    <a:pt x="63" y="3659"/>
                  </a:lnTo>
                  <a:lnTo>
                    <a:pt x="126" y="4283"/>
                  </a:lnTo>
                  <a:lnTo>
                    <a:pt x="230" y="4927"/>
                  </a:lnTo>
                  <a:lnTo>
                    <a:pt x="313" y="5239"/>
                  </a:lnTo>
                  <a:lnTo>
                    <a:pt x="375" y="5530"/>
                  </a:lnTo>
                  <a:lnTo>
                    <a:pt x="479" y="5821"/>
                  </a:lnTo>
                  <a:lnTo>
                    <a:pt x="583" y="6092"/>
                  </a:lnTo>
                  <a:lnTo>
                    <a:pt x="708" y="6341"/>
                  </a:lnTo>
                  <a:lnTo>
                    <a:pt x="853" y="6570"/>
                  </a:lnTo>
                  <a:lnTo>
                    <a:pt x="999" y="6778"/>
                  </a:lnTo>
                  <a:lnTo>
                    <a:pt x="1165" y="6944"/>
                  </a:lnTo>
                  <a:lnTo>
                    <a:pt x="1352" y="7089"/>
                  </a:lnTo>
                  <a:lnTo>
                    <a:pt x="1560" y="7214"/>
                  </a:lnTo>
                  <a:lnTo>
                    <a:pt x="1789" y="7297"/>
                  </a:lnTo>
                  <a:lnTo>
                    <a:pt x="2038" y="7339"/>
                  </a:lnTo>
                  <a:lnTo>
                    <a:pt x="2308" y="7339"/>
                  </a:lnTo>
                  <a:lnTo>
                    <a:pt x="2579" y="7318"/>
                  </a:lnTo>
                  <a:lnTo>
                    <a:pt x="5240" y="6798"/>
                  </a:lnTo>
                  <a:lnTo>
                    <a:pt x="5427" y="6736"/>
                  </a:lnTo>
                  <a:lnTo>
                    <a:pt x="5614" y="6674"/>
                  </a:lnTo>
                  <a:lnTo>
                    <a:pt x="5780" y="6611"/>
                  </a:lnTo>
                  <a:lnTo>
                    <a:pt x="5926" y="6507"/>
                  </a:lnTo>
                  <a:lnTo>
                    <a:pt x="6071" y="6403"/>
                  </a:lnTo>
                  <a:lnTo>
                    <a:pt x="6175" y="6299"/>
                  </a:lnTo>
                  <a:lnTo>
                    <a:pt x="6279" y="6175"/>
                  </a:lnTo>
                  <a:lnTo>
                    <a:pt x="6341" y="6050"/>
                  </a:lnTo>
                  <a:lnTo>
                    <a:pt x="6404" y="5925"/>
                  </a:lnTo>
                  <a:lnTo>
                    <a:pt x="6425" y="5780"/>
                  </a:lnTo>
                  <a:lnTo>
                    <a:pt x="6445" y="5655"/>
                  </a:lnTo>
                  <a:lnTo>
                    <a:pt x="6425" y="5509"/>
                  </a:lnTo>
                  <a:lnTo>
                    <a:pt x="6383" y="5385"/>
                  </a:lnTo>
                  <a:lnTo>
                    <a:pt x="6321" y="5260"/>
                  </a:lnTo>
                  <a:lnTo>
                    <a:pt x="6238" y="5135"/>
                  </a:lnTo>
                  <a:lnTo>
                    <a:pt x="6113" y="5031"/>
                  </a:lnTo>
                  <a:lnTo>
                    <a:pt x="5843" y="4803"/>
                  </a:lnTo>
                  <a:lnTo>
                    <a:pt x="5551" y="4553"/>
                  </a:lnTo>
                  <a:lnTo>
                    <a:pt x="5281" y="4283"/>
                  </a:lnTo>
                  <a:lnTo>
                    <a:pt x="5032" y="4013"/>
                  </a:lnTo>
                  <a:lnTo>
                    <a:pt x="4782" y="3722"/>
                  </a:lnTo>
                  <a:lnTo>
                    <a:pt x="4533" y="3431"/>
                  </a:lnTo>
                  <a:lnTo>
                    <a:pt x="4325" y="3119"/>
                  </a:lnTo>
                  <a:lnTo>
                    <a:pt x="4138" y="2807"/>
                  </a:lnTo>
                  <a:lnTo>
                    <a:pt x="3992" y="2474"/>
                  </a:lnTo>
                  <a:lnTo>
                    <a:pt x="3868" y="2142"/>
                  </a:lnTo>
                  <a:lnTo>
                    <a:pt x="3784" y="1788"/>
                  </a:lnTo>
                  <a:lnTo>
                    <a:pt x="3743" y="1435"/>
                  </a:lnTo>
                  <a:lnTo>
                    <a:pt x="3743" y="1269"/>
                  </a:lnTo>
                  <a:lnTo>
                    <a:pt x="3764" y="1081"/>
                  </a:lnTo>
                  <a:lnTo>
                    <a:pt x="3784" y="915"/>
                  </a:lnTo>
                  <a:lnTo>
                    <a:pt x="3826" y="728"/>
                  </a:lnTo>
                  <a:lnTo>
                    <a:pt x="3868" y="541"/>
                  </a:lnTo>
                  <a:lnTo>
                    <a:pt x="3930" y="354"/>
                  </a:lnTo>
                  <a:lnTo>
                    <a:pt x="4013" y="188"/>
                  </a:lnTo>
                  <a:lnTo>
                    <a:pt x="411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4"/>
            <p:cNvSpPr/>
            <p:nvPr/>
          </p:nvSpPr>
          <p:spPr>
            <a:xfrm>
              <a:off x="7782468" y="1350514"/>
              <a:ext cx="152851" cy="174026"/>
            </a:xfrm>
            <a:custGeom>
              <a:avLst/>
              <a:gdLst/>
              <a:ahLst/>
              <a:cxnLst/>
              <a:rect l="l" t="t" r="r" b="b"/>
              <a:pathLst>
                <a:path w="6446" h="7339" fill="none" extrusionOk="0">
                  <a:moveTo>
                    <a:pt x="63" y="790"/>
                  </a:moveTo>
                  <a:lnTo>
                    <a:pt x="4117" y="0"/>
                  </a:lnTo>
                  <a:lnTo>
                    <a:pt x="4117" y="0"/>
                  </a:lnTo>
                  <a:lnTo>
                    <a:pt x="4013" y="188"/>
                  </a:lnTo>
                  <a:lnTo>
                    <a:pt x="3930" y="354"/>
                  </a:lnTo>
                  <a:lnTo>
                    <a:pt x="3868" y="541"/>
                  </a:lnTo>
                  <a:lnTo>
                    <a:pt x="3826" y="728"/>
                  </a:lnTo>
                  <a:lnTo>
                    <a:pt x="3784" y="915"/>
                  </a:lnTo>
                  <a:lnTo>
                    <a:pt x="3764" y="1081"/>
                  </a:lnTo>
                  <a:lnTo>
                    <a:pt x="3743" y="1269"/>
                  </a:lnTo>
                  <a:lnTo>
                    <a:pt x="3743" y="1435"/>
                  </a:lnTo>
                  <a:lnTo>
                    <a:pt x="3784" y="1788"/>
                  </a:lnTo>
                  <a:lnTo>
                    <a:pt x="3868" y="2142"/>
                  </a:lnTo>
                  <a:lnTo>
                    <a:pt x="3992" y="2474"/>
                  </a:lnTo>
                  <a:lnTo>
                    <a:pt x="4138" y="2807"/>
                  </a:lnTo>
                  <a:lnTo>
                    <a:pt x="4325" y="3119"/>
                  </a:lnTo>
                  <a:lnTo>
                    <a:pt x="4533" y="3431"/>
                  </a:lnTo>
                  <a:lnTo>
                    <a:pt x="4782" y="3722"/>
                  </a:lnTo>
                  <a:lnTo>
                    <a:pt x="5032" y="4013"/>
                  </a:lnTo>
                  <a:lnTo>
                    <a:pt x="5281" y="4283"/>
                  </a:lnTo>
                  <a:lnTo>
                    <a:pt x="5551" y="4553"/>
                  </a:lnTo>
                  <a:lnTo>
                    <a:pt x="5843" y="4803"/>
                  </a:lnTo>
                  <a:lnTo>
                    <a:pt x="6113" y="5031"/>
                  </a:lnTo>
                  <a:lnTo>
                    <a:pt x="6113" y="5031"/>
                  </a:lnTo>
                  <a:lnTo>
                    <a:pt x="6238" y="5135"/>
                  </a:lnTo>
                  <a:lnTo>
                    <a:pt x="6321" y="5260"/>
                  </a:lnTo>
                  <a:lnTo>
                    <a:pt x="6383" y="5385"/>
                  </a:lnTo>
                  <a:lnTo>
                    <a:pt x="6425" y="5509"/>
                  </a:lnTo>
                  <a:lnTo>
                    <a:pt x="6445" y="5655"/>
                  </a:lnTo>
                  <a:lnTo>
                    <a:pt x="6425" y="5780"/>
                  </a:lnTo>
                  <a:lnTo>
                    <a:pt x="6404" y="5925"/>
                  </a:lnTo>
                  <a:lnTo>
                    <a:pt x="6341" y="6050"/>
                  </a:lnTo>
                  <a:lnTo>
                    <a:pt x="6279" y="6175"/>
                  </a:lnTo>
                  <a:lnTo>
                    <a:pt x="6175" y="6299"/>
                  </a:lnTo>
                  <a:lnTo>
                    <a:pt x="6071" y="6403"/>
                  </a:lnTo>
                  <a:lnTo>
                    <a:pt x="5926" y="6507"/>
                  </a:lnTo>
                  <a:lnTo>
                    <a:pt x="5780" y="6611"/>
                  </a:lnTo>
                  <a:lnTo>
                    <a:pt x="5614" y="6674"/>
                  </a:lnTo>
                  <a:lnTo>
                    <a:pt x="5427" y="6736"/>
                  </a:lnTo>
                  <a:lnTo>
                    <a:pt x="5240" y="6798"/>
                  </a:lnTo>
                  <a:lnTo>
                    <a:pt x="2579" y="7318"/>
                  </a:lnTo>
                  <a:lnTo>
                    <a:pt x="2579" y="7318"/>
                  </a:lnTo>
                  <a:lnTo>
                    <a:pt x="2308" y="7339"/>
                  </a:lnTo>
                  <a:lnTo>
                    <a:pt x="2038" y="7339"/>
                  </a:lnTo>
                  <a:lnTo>
                    <a:pt x="1789" y="7297"/>
                  </a:lnTo>
                  <a:lnTo>
                    <a:pt x="1560" y="7214"/>
                  </a:lnTo>
                  <a:lnTo>
                    <a:pt x="1352" y="7089"/>
                  </a:lnTo>
                  <a:lnTo>
                    <a:pt x="1165" y="6944"/>
                  </a:lnTo>
                  <a:lnTo>
                    <a:pt x="999" y="6778"/>
                  </a:lnTo>
                  <a:lnTo>
                    <a:pt x="853" y="6570"/>
                  </a:lnTo>
                  <a:lnTo>
                    <a:pt x="708" y="6341"/>
                  </a:lnTo>
                  <a:lnTo>
                    <a:pt x="583" y="6092"/>
                  </a:lnTo>
                  <a:lnTo>
                    <a:pt x="479" y="5821"/>
                  </a:lnTo>
                  <a:lnTo>
                    <a:pt x="375" y="5530"/>
                  </a:lnTo>
                  <a:lnTo>
                    <a:pt x="313" y="5239"/>
                  </a:lnTo>
                  <a:lnTo>
                    <a:pt x="230" y="4927"/>
                  </a:lnTo>
                  <a:lnTo>
                    <a:pt x="126" y="4283"/>
                  </a:lnTo>
                  <a:lnTo>
                    <a:pt x="63" y="3659"/>
                  </a:lnTo>
                  <a:lnTo>
                    <a:pt x="22" y="3015"/>
                  </a:lnTo>
                  <a:lnTo>
                    <a:pt x="1" y="2433"/>
                  </a:lnTo>
                  <a:lnTo>
                    <a:pt x="1" y="1892"/>
                  </a:lnTo>
                  <a:lnTo>
                    <a:pt x="42" y="1102"/>
                  </a:lnTo>
                  <a:lnTo>
                    <a:pt x="63" y="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4"/>
            <p:cNvSpPr/>
            <p:nvPr/>
          </p:nvSpPr>
          <p:spPr>
            <a:xfrm>
              <a:off x="7587272" y="1071022"/>
              <a:ext cx="486083" cy="308120"/>
            </a:xfrm>
            <a:custGeom>
              <a:avLst/>
              <a:gdLst/>
              <a:ahLst/>
              <a:cxnLst/>
              <a:rect l="l" t="t" r="r" b="b"/>
              <a:pathLst>
                <a:path w="20499" h="12994" extrusionOk="0">
                  <a:moveTo>
                    <a:pt x="14948" y="0"/>
                  </a:moveTo>
                  <a:lnTo>
                    <a:pt x="14677" y="21"/>
                  </a:lnTo>
                  <a:lnTo>
                    <a:pt x="14386" y="42"/>
                  </a:lnTo>
                  <a:lnTo>
                    <a:pt x="14116" y="63"/>
                  </a:lnTo>
                  <a:lnTo>
                    <a:pt x="13825" y="104"/>
                  </a:lnTo>
                  <a:lnTo>
                    <a:pt x="4512" y="1934"/>
                  </a:lnTo>
                  <a:lnTo>
                    <a:pt x="4241" y="1996"/>
                  </a:lnTo>
                  <a:lnTo>
                    <a:pt x="3971" y="2079"/>
                  </a:lnTo>
                  <a:lnTo>
                    <a:pt x="3701" y="2162"/>
                  </a:lnTo>
                  <a:lnTo>
                    <a:pt x="3431" y="2266"/>
                  </a:lnTo>
                  <a:lnTo>
                    <a:pt x="3181" y="2391"/>
                  </a:lnTo>
                  <a:lnTo>
                    <a:pt x="2932" y="2516"/>
                  </a:lnTo>
                  <a:lnTo>
                    <a:pt x="2703" y="2640"/>
                  </a:lnTo>
                  <a:lnTo>
                    <a:pt x="2474" y="2786"/>
                  </a:lnTo>
                  <a:lnTo>
                    <a:pt x="2246" y="2952"/>
                  </a:lnTo>
                  <a:lnTo>
                    <a:pt x="2038" y="3119"/>
                  </a:lnTo>
                  <a:lnTo>
                    <a:pt x="1830" y="3306"/>
                  </a:lnTo>
                  <a:lnTo>
                    <a:pt x="1643" y="3493"/>
                  </a:lnTo>
                  <a:lnTo>
                    <a:pt x="1456" y="3680"/>
                  </a:lnTo>
                  <a:lnTo>
                    <a:pt x="1289" y="3888"/>
                  </a:lnTo>
                  <a:lnTo>
                    <a:pt x="1123" y="4096"/>
                  </a:lnTo>
                  <a:lnTo>
                    <a:pt x="957" y="4324"/>
                  </a:lnTo>
                  <a:lnTo>
                    <a:pt x="811" y="4532"/>
                  </a:lnTo>
                  <a:lnTo>
                    <a:pt x="687" y="4782"/>
                  </a:lnTo>
                  <a:lnTo>
                    <a:pt x="562" y="5010"/>
                  </a:lnTo>
                  <a:lnTo>
                    <a:pt x="458" y="5260"/>
                  </a:lnTo>
                  <a:lnTo>
                    <a:pt x="354" y="5509"/>
                  </a:lnTo>
                  <a:lnTo>
                    <a:pt x="271" y="5759"/>
                  </a:lnTo>
                  <a:lnTo>
                    <a:pt x="188" y="6029"/>
                  </a:lnTo>
                  <a:lnTo>
                    <a:pt x="125" y="6299"/>
                  </a:lnTo>
                  <a:lnTo>
                    <a:pt x="84" y="6569"/>
                  </a:lnTo>
                  <a:lnTo>
                    <a:pt x="42" y="6840"/>
                  </a:lnTo>
                  <a:lnTo>
                    <a:pt x="21" y="7110"/>
                  </a:lnTo>
                  <a:lnTo>
                    <a:pt x="1" y="7380"/>
                  </a:lnTo>
                  <a:lnTo>
                    <a:pt x="21" y="7671"/>
                  </a:lnTo>
                  <a:lnTo>
                    <a:pt x="21" y="7942"/>
                  </a:lnTo>
                  <a:lnTo>
                    <a:pt x="63" y="8233"/>
                  </a:lnTo>
                  <a:lnTo>
                    <a:pt x="105" y="8503"/>
                  </a:lnTo>
                  <a:lnTo>
                    <a:pt x="167" y="8794"/>
                  </a:lnTo>
                  <a:lnTo>
                    <a:pt x="250" y="9064"/>
                  </a:lnTo>
                  <a:lnTo>
                    <a:pt x="333" y="9334"/>
                  </a:lnTo>
                  <a:lnTo>
                    <a:pt x="437" y="9584"/>
                  </a:lnTo>
                  <a:lnTo>
                    <a:pt x="562" y="9833"/>
                  </a:lnTo>
                  <a:lnTo>
                    <a:pt x="687" y="10083"/>
                  </a:lnTo>
                  <a:lnTo>
                    <a:pt x="832" y="10311"/>
                  </a:lnTo>
                  <a:lnTo>
                    <a:pt x="978" y="10540"/>
                  </a:lnTo>
                  <a:lnTo>
                    <a:pt x="1123" y="10769"/>
                  </a:lnTo>
                  <a:lnTo>
                    <a:pt x="1289" y="10977"/>
                  </a:lnTo>
                  <a:lnTo>
                    <a:pt x="1477" y="11185"/>
                  </a:lnTo>
                  <a:lnTo>
                    <a:pt x="1664" y="11372"/>
                  </a:lnTo>
                  <a:lnTo>
                    <a:pt x="1851" y="11559"/>
                  </a:lnTo>
                  <a:lnTo>
                    <a:pt x="2059" y="11725"/>
                  </a:lnTo>
                  <a:lnTo>
                    <a:pt x="2267" y="11891"/>
                  </a:lnTo>
                  <a:lnTo>
                    <a:pt x="2495" y="12058"/>
                  </a:lnTo>
                  <a:lnTo>
                    <a:pt x="2724" y="12203"/>
                  </a:lnTo>
                  <a:lnTo>
                    <a:pt x="2953" y="12328"/>
                  </a:lnTo>
                  <a:lnTo>
                    <a:pt x="3181" y="12453"/>
                  </a:lnTo>
                  <a:lnTo>
                    <a:pt x="3431" y="12557"/>
                  </a:lnTo>
                  <a:lnTo>
                    <a:pt x="3680" y="12661"/>
                  </a:lnTo>
                  <a:lnTo>
                    <a:pt x="3930" y="12744"/>
                  </a:lnTo>
                  <a:lnTo>
                    <a:pt x="4200" y="12827"/>
                  </a:lnTo>
                  <a:lnTo>
                    <a:pt x="4470" y="12868"/>
                  </a:lnTo>
                  <a:lnTo>
                    <a:pt x="4720" y="12931"/>
                  </a:lnTo>
                  <a:lnTo>
                    <a:pt x="5011" y="12972"/>
                  </a:lnTo>
                  <a:lnTo>
                    <a:pt x="5281" y="12993"/>
                  </a:lnTo>
                  <a:lnTo>
                    <a:pt x="5821" y="12993"/>
                  </a:lnTo>
                  <a:lnTo>
                    <a:pt x="6112" y="12972"/>
                  </a:lnTo>
                  <a:lnTo>
                    <a:pt x="6383" y="12931"/>
                  </a:lnTo>
                  <a:lnTo>
                    <a:pt x="6674" y="12889"/>
                  </a:lnTo>
                  <a:lnTo>
                    <a:pt x="15987" y="11081"/>
                  </a:lnTo>
                  <a:lnTo>
                    <a:pt x="16257" y="11018"/>
                  </a:lnTo>
                  <a:lnTo>
                    <a:pt x="16548" y="10956"/>
                  </a:lnTo>
                  <a:lnTo>
                    <a:pt x="16819" y="10852"/>
                  </a:lnTo>
                  <a:lnTo>
                    <a:pt x="17068" y="10769"/>
                  </a:lnTo>
                  <a:lnTo>
                    <a:pt x="17318" y="10644"/>
                  </a:lnTo>
                  <a:lnTo>
                    <a:pt x="17567" y="10519"/>
                  </a:lnTo>
                  <a:lnTo>
                    <a:pt x="17817" y="10374"/>
                  </a:lnTo>
                  <a:lnTo>
                    <a:pt x="18045" y="10228"/>
                  </a:lnTo>
                  <a:lnTo>
                    <a:pt x="18253" y="10083"/>
                  </a:lnTo>
                  <a:lnTo>
                    <a:pt x="18461" y="9916"/>
                  </a:lnTo>
                  <a:lnTo>
                    <a:pt x="18669" y="9729"/>
                  </a:lnTo>
                  <a:lnTo>
                    <a:pt x="18877" y="9542"/>
                  </a:lnTo>
                  <a:lnTo>
                    <a:pt x="19043" y="9355"/>
                  </a:lnTo>
                  <a:lnTo>
                    <a:pt x="19230" y="9147"/>
                  </a:lnTo>
                  <a:lnTo>
                    <a:pt x="19396" y="8939"/>
                  </a:lnTo>
                  <a:lnTo>
                    <a:pt x="19542" y="8711"/>
                  </a:lnTo>
                  <a:lnTo>
                    <a:pt x="19687" y="8482"/>
                  </a:lnTo>
                  <a:lnTo>
                    <a:pt x="19833" y="8253"/>
                  </a:lnTo>
                  <a:lnTo>
                    <a:pt x="19937" y="8025"/>
                  </a:lnTo>
                  <a:lnTo>
                    <a:pt x="20062" y="7775"/>
                  </a:lnTo>
                  <a:lnTo>
                    <a:pt x="20166" y="7526"/>
                  </a:lnTo>
                  <a:lnTo>
                    <a:pt x="20249" y="7256"/>
                  </a:lnTo>
                  <a:lnTo>
                    <a:pt x="20311" y="7006"/>
                  </a:lnTo>
                  <a:lnTo>
                    <a:pt x="20374" y="6736"/>
                  </a:lnTo>
                  <a:lnTo>
                    <a:pt x="20436" y="6466"/>
                  </a:lnTo>
                  <a:lnTo>
                    <a:pt x="20477" y="6195"/>
                  </a:lnTo>
                  <a:lnTo>
                    <a:pt x="20498" y="5925"/>
                  </a:lnTo>
                  <a:lnTo>
                    <a:pt x="20498" y="5655"/>
                  </a:lnTo>
                  <a:lnTo>
                    <a:pt x="20498" y="5364"/>
                  </a:lnTo>
                  <a:lnTo>
                    <a:pt x="20477" y="5093"/>
                  </a:lnTo>
                  <a:lnTo>
                    <a:pt x="20436" y="4802"/>
                  </a:lnTo>
                  <a:lnTo>
                    <a:pt x="20394" y="4511"/>
                  </a:lnTo>
                  <a:lnTo>
                    <a:pt x="20332" y="4241"/>
                  </a:lnTo>
                  <a:lnTo>
                    <a:pt x="20249" y="3971"/>
                  </a:lnTo>
                  <a:lnTo>
                    <a:pt x="20166" y="3701"/>
                  </a:lnTo>
                  <a:lnTo>
                    <a:pt x="20062" y="3430"/>
                  </a:lnTo>
                  <a:lnTo>
                    <a:pt x="19958" y="3181"/>
                  </a:lnTo>
                  <a:lnTo>
                    <a:pt x="19833" y="2931"/>
                  </a:lnTo>
                  <a:lnTo>
                    <a:pt x="19687" y="2703"/>
                  </a:lnTo>
                  <a:lnTo>
                    <a:pt x="19542" y="2474"/>
                  </a:lnTo>
                  <a:lnTo>
                    <a:pt x="19376" y="2245"/>
                  </a:lnTo>
                  <a:lnTo>
                    <a:pt x="19209" y="2038"/>
                  </a:lnTo>
                  <a:lnTo>
                    <a:pt x="19043" y="1830"/>
                  </a:lnTo>
                  <a:lnTo>
                    <a:pt x="18856" y="1643"/>
                  </a:lnTo>
                  <a:lnTo>
                    <a:pt x="18648" y="1455"/>
                  </a:lnTo>
                  <a:lnTo>
                    <a:pt x="18440" y="1289"/>
                  </a:lnTo>
                  <a:lnTo>
                    <a:pt x="18232" y="1123"/>
                  </a:lnTo>
                  <a:lnTo>
                    <a:pt x="18024" y="957"/>
                  </a:lnTo>
                  <a:lnTo>
                    <a:pt x="17796" y="811"/>
                  </a:lnTo>
                  <a:lnTo>
                    <a:pt x="17567" y="686"/>
                  </a:lnTo>
                  <a:lnTo>
                    <a:pt x="17318" y="562"/>
                  </a:lnTo>
                  <a:lnTo>
                    <a:pt x="17068" y="458"/>
                  </a:lnTo>
                  <a:lnTo>
                    <a:pt x="16819" y="354"/>
                  </a:lnTo>
                  <a:lnTo>
                    <a:pt x="16569" y="271"/>
                  </a:lnTo>
                  <a:lnTo>
                    <a:pt x="16320" y="187"/>
                  </a:lnTo>
                  <a:lnTo>
                    <a:pt x="16049" y="125"/>
                  </a:lnTo>
                  <a:lnTo>
                    <a:pt x="15779" y="83"/>
                  </a:lnTo>
                  <a:lnTo>
                    <a:pt x="15509" y="42"/>
                  </a:lnTo>
                  <a:lnTo>
                    <a:pt x="15239" y="21"/>
                  </a:lnTo>
                  <a:lnTo>
                    <a:pt x="1494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4"/>
            <p:cNvSpPr/>
            <p:nvPr/>
          </p:nvSpPr>
          <p:spPr>
            <a:xfrm>
              <a:off x="7587272" y="1071022"/>
              <a:ext cx="486083" cy="308120"/>
            </a:xfrm>
            <a:custGeom>
              <a:avLst/>
              <a:gdLst/>
              <a:ahLst/>
              <a:cxnLst/>
              <a:rect l="l" t="t" r="r" b="b"/>
              <a:pathLst>
                <a:path w="20499" h="12994" fill="none" extrusionOk="0">
                  <a:moveTo>
                    <a:pt x="6674" y="12889"/>
                  </a:moveTo>
                  <a:lnTo>
                    <a:pt x="15987" y="11081"/>
                  </a:lnTo>
                  <a:lnTo>
                    <a:pt x="15987" y="11081"/>
                  </a:lnTo>
                  <a:lnTo>
                    <a:pt x="16257" y="11018"/>
                  </a:lnTo>
                  <a:lnTo>
                    <a:pt x="16548" y="10956"/>
                  </a:lnTo>
                  <a:lnTo>
                    <a:pt x="16819" y="10852"/>
                  </a:lnTo>
                  <a:lnTo>
                    <a:pt x="17068" y="10769"/>
                  </a:lnTo>
                  <a:lnTo>
                    <a:pt x="17318" y="10644"/>
                  </a:lnTo>
                  <a:lnTo>
                    <a:pt x="17567" y="10519"/>
                  </a:lnTo>
                  <a:lnTo>
                    <a:pt x="17817" y="10374"/>
                  </a:lnTo>
                  <a:lnTo>
                    <a:pt x="18045" y="10228"/>
                  </a:lnTo>
                  <a:lnTo>
                    <a:pt x="18253" y="10083"/>
                  </a:lnTo>
                  <a:lnTo>
                    <a:pt x="18461" y="9916"/>
                  </a:lnTo>
                  <a:lnTo>
                    <a:pt x="18669" y="9729"/>
                  </a:lnTo>
                  <a:lnTo>
                    <a:pt x="18877" y="9542"/>
                  </a:lnTo>
                  <a:lnTo>
                    <a:pt x="19043" y="9355"/>
                  </a:lnTo>
                  <a:lnTo>
                    <a:pt x="19230" y="9147"/>
                  </a:lnTo>
                  <a:lnTo>
                    <a:pt x="19396" y="8939"/>
                  </a:lnTo>
                  <a:lnTo>
                    <a:pt x="19542" y="8711"/>
                  </a:lnTo>
                  <a:lnTo>
                    <a:pt x="19687" y="8482"/>
                  </a:lnTo>
                  <a:lnTo>
                    <a:pt x="19833" y="8253"/>
                  </a:lnTo>
                  <a:lnTo>
                    <a:pt x="19937" y="8025"/>
                  </a:lnTo>
                  <a:lnTo>
                    <a:pt x="20062" y="7775"/>
                  </a:lnTo>
                  <a:lnTo>
                    <a:pt x="20166" y="7526"/>
                  </a:lnTo>
                  <a:lnTo>
                    <a:pt x="20249" y="7256"/>
                  </a:lnTo>
                  <a:lnTo>
                    <a:pt x="20311" y="7006"/>
                  </a:lnTo>
                  <a:lnTo>
                    <a:pt x="20374" y="6736"/>
                  </a:lnTo>
                  <a:lnTo>
                    <a:pt x="20436" y="6466"/>
                  </a:lnTo>
                  <a:lnTo>
                    <a:pt x="20477" y="6195"/>
                  </a:lnTo>
                  <a:lnTo>
                    <a:pt x="20498" y="5925"/>
                  </a:lnTo>
                  <a:lnTo>
                    <a:pt x="20498" y="5655"/>
                  </a:lnTo>
                  <a:lnTo>
                    <a:pt x="20498" y="5364"/>
                  </a:lnTo>
                  <a:lnTo>
                    <a:pt x="20477" y="5093"/>
                  </a:lnTo>
                  <a:lnTo>
                    <a:pt x="20436" y="4802"/>
                  </a:lnTo>
                  <a:lnTo>
                    <a:pt x="20394" y="4511"/>
                  </a:lnTo>
                  <a:lnTo>
                    <a:pt x="20394" y="4511"/>
                  </a:lnTo>
                  <a:lnTo>
                    <a:pt x="20332" y="4241"/>
                  </a:lnTo>
                  <a:lnTo>
                    <a:pt x="20249" y="3971"/>
                  </a:lnTo>
                  <a:lnTo>
                    <a:pt x="20166" y="3701"/>
                  </a:lnTo>
                  <a:lnTo>
                    <a:pt x="20062" y="3430"/>
                  </a:lnTo>
                  <a:lnTo>
                    <a:pt x="19958" y="3181"/>
                  </a:lnTo>
                  <a:lnTo>
                    <a:pt x="19833" y="2931"/>
                  </a:lnTo>
                  <a:lnTo>
                    <a:pt x="19687" y="2703"/>
                  </a:lnTo>
                  <a:lnTo>
                    <a:pt x="19542" y="2474"/>
                  </a:lnTo>
                  <a:lnTo>
                    <a:pt x="19376" y="2245"/>
                  </a:lnTo>
                  <a:lnTo>
                    <a:pt x="19209" y="2038"/>
                  </a:lnTo>
                  <a:lnTo>
                    <a:pt x="19043" y="1830"/>
                  </a:lnTo>
                  <a:lnTo>
                    <a:pt x="18856" y="1643"/>
                  </a:lnTo>
                  <a:lnTo>
                    <a:pt x="18648" y="1455"/>
                  </a:lnTo>
                  <a:lnTo>
                    <a:pt x="18440" y="1289"/>
                  </a:lnTo>
                  <a:lnTo>
                    <a:pt x="18232" y="1123"/>
                  </a:lnTo>
                  <a:lnTo>
                    <a:pt x="18024" y="957"/>
                  </a:lnTo>
                  <a:lnTo>
                    <a:pt x="17796" y="811"/>
                  </a:lnTo>
                  <a:lnTo>
                    <a:pt x="17567" y="686"/>
                  </a:lnTo>
                  <a:lnTo>
                    <a:pt x="17318" y="562"/>
                  </a:lnTo>
                  <a:lnTo>
                    <a:pt x="17068" y="458"/>
                  </a:lnTo>
                  <a:lnTo>
                    <a:pt x="16819" y="354"/>
                  </a:lnTo>
                  <a:lnTo>
                    <a:pt x="16569" y="271"/>
                  </a:lnTo>
                  <a:lnTo>
                    <a:pt x="16320" y="187"/>
                  </a:lnTo>
                  <a:lnTo>
                    <a:pt x="16049" y="125"/>
                  </a:lnTo>
                  <a:lnTo>
                    <a:pt x="15779" y="83"/>
                  </a:lnTo>
                  <a:lnTo>
                    <a:pt x="15509" y="42"/>
                  </a:lnTo>
                  <a:lnTo>
                    <a:pt x="15239" y="21"/>
                  </a:lnTo>
                  <a:lnTo>
                    <a:pt x="14948" y="0"/>
                  </a:lnTo>
                  <a:lnTo>
                    <a:pt x="14677" y="21"/>
                  </a:lnTo>
                  <a:lnTo>
                    <a:pt x="14386" y="42"/>
                  </a:lnTo>
                  <a:lnTo>
                    <a:pt x="14116" y="63"/>
                  </a:lnTo>
                  <a:lnTo>
                    <a:pt x="13825" y="104"/>
                  </a:lnTo>
                  <a:lnTo>
                    <a:pt x="4512" y="1934"/>
                  </a:lnTo>
                  <a:lnTo>
                    <a:pt x="4512" y="1934"/>
                  </a:lnTo>
                  <a:lnTo>
                    <a:pt x="4241" y="1996"/>
                  </a:lnTo>
                  <a:lnTo>
                    <a:pt x="3971" y="2079"/>
                  </a:lnTo>
                  <a:lnTo>
                    <a:pt x="3701" y="2162"/>
                  </a:lnTo>
                  <a:lnTo>
                    <a:pt x="3431" y="2266"/>
                  </a:lnTo>
                  <a:lnTo>
                    <a:pt x="3181" y="2391"/>
                  </a:lnTo>
                  <a:lnTo>
                    <a:pt x="2932" y="2516"/>
                  </a:lnTo>
                  <a:lnTo>
                    <a:pt x="2703" y="2640"/>
                  </a:lnTo>
                  <a:lnTo>
                    <a:pt x="2474" y="2786"/>
                  </a:lnTo>
                  <a:lnTo>
                    <a:pt x="2246" y="2952"/>
                  </a:lnTo>
                  <a:lnTo>
                    <a:pt x="2038" y="3119"/>
                  </a:lnTo>
                  <a:lnTo>
                    <a:pt x="1830" y="3306"/>
                  </a:lnTo>
                  <a:lnTo>
                    <a:pt x="1643" y="3493"/>
                  </a:lnTo>
                  <a:lnTo>
                    <a:pt x="1456" y="3680"/>
                  </a:lnTo>
                  <a:lnTo>
                    <a:pt x="1289" y="3888"/>
                  </a:lnTo>
                  <a:lnTo>
                    <a:pt x="1123" y="4096"/>
                  </a:lnTo>
                  <a:lnTo>
                    <a:pt x="957" y="4324"/>
                  </a:lnTo>
                  <a:lnTo>
                    <a:pt x="811" y="4532"/>
                  </a:lnTo>
                  <a:lnTo>
                    <a:pt x="687" y="4782"/>
                  </a:lnTo>
                  <a:lnTo>
                    <a:pt x="562" y="5010"/>
                  </a:lnTo>
                  <a:lnTo>
                    <a:pt x="458" y="5260"/>
                  </a:lnTo>
                  <a:lnTo>
                    <a:pt x="354" y="5509"/>
                  </a:lnTo>
                  <a:lnTo>
                    <a:pt x="271" y="5759"/>
                  </a:lnTo>
                  <a:lnTo>
                    <a:pt x="188" y="6029"/>
                  </a:lnTo>
                  <a:lnTo>
                    <a:pt x="125" y="6299"/>
                  </a:lnTo>
                  <a:lnTo>
                    <a:pt x="84" y="6569"/>
                  </a:lnTo>
                  <a:lnTo>
                    <a:pt x="42" y="6840"/>
                  </a:lnTo>
                  <a:lnTo>
                    <a:pt x="21" y="7110"/>
                  </a:lnTo>
                  <a:lnTo>
                    <a:pt x="1" y="7380"/>
                  </a:lnTo>
                  <a:lnTo>
                    <a:pt x="21" y="7671"/>
                  </a:lnTo>
                  <a:lnTo>
                    <a:pt x="21" y="7942"/>
                  </a:lnTo>
                  <a:lnTo>
                    <a:pt x="63" y="8233"/>
                  </a:lnTo>
                  <a:lnTo>
                    <a:pt x="105" y="8503"/>
                  </a:lnTo>
                  <a:lnTo>
                    <a:pt x="105" y="8503"/>
                  </a:lnTo>
                  <a:lnTo>
                    <a:pt x="167" y="8794"/>
                  </a:lnTo>
                  <a:lnTo>
                    <a:pt x="250" y="9064"/>
                  </a:lnTo>
                  <a:lnTo>
                    <a:pt x="333" y="9334"/>
                  </a:lnTo>
                  <a:lnTo>
                    <a:pt x="437" y="9584"/>
                  </a:lnTo>
                  <a:lnTo>
                    <a:pt x="562" y="9833"/>
                  </a:lnTo>
                  <a:lnTo>
                    <a:pt x="687" y="10083"/>
                  </a:lnTo>
                  <a:lnTo>
                    <a:pt x="832" y="10311"/>
                  </a:lnTo>
                  <a:lnTo>
                    <a:pt x="978" y="10540"/>
                  </a:lnTo>
                  <a:lnTo>
                    <a:pt x="1123" y="10769"/>
                  </a:lnTo>
                  <a:lnTo>
                    <a:pt x="1289" y="10977"/>
                  </a:lnTo>
                  <a:lnTo>
                    <a:pt x="1477" y="11185"/>
                  </a:lnTo>
                  <a:lnTo>
                    <a:pt x="1664" y="11372"/>
                  </a:lnTo>
                  <a:lnTo>
                    <a:pt x="1851" y="11559"/>
                  </a:lnTo>
                  <a:lnTo>
                    <a:pt x="2059" y="11725"/>
                  </a:lnTo>
                  <a:lnTo>
                    <a:pt x="2267" y="11891"/>
                  </a:lnTo>
                  <a:lnTo>
                    <a:pt x="2495" y="12058"/>
                  </a:lnTo>
                  <a:lnTo>
                    <a:pt x="2724" y="12203"/>
                  </a:lnTo>
                  <a:lnTo>
                    <a:pt x="2953" y="12328"/>
                  </a:lnTo>
                  <a:lnTo>
                    <a:pt x="3181" y="12453"/>
                  </a:lnTo>
                  <a:lnTo>
                    <a:pt x="3431" y="12557"/>
                  </a:lnTo>
                  <a:lnTo>
                    <a:pt x="3680" y="12661"/>
                  </a:lnTo>
                  <a:lnTo>
                    <a:pt x="3930" y="12744"/>
                  </a:lnTo>
                  <a:lnTo>
                    <a:pt x="4200" y="12827"/>
                  </a:lnTo>
                  <a:lnTo>
                    <a:pt x="4470" y="12868"/>
                  </a:lnTo>
                  <a:lnTo>
                    <a:pt x="4720" y="12931"/>
                  </a:lnTo>
                  <a:lnTo>
                    <a:pt x="5011" y="12972"/>
                  </a:lnTo>
                  <a:lnTo>
                    <a:pt x="5281" y="12993"/>
                  </a:lnTo>
                  <a:lnTo>
                    <a:pt x="5551" y="12993"/>
                  </a:lnTo>
                  <a:lnTo>
                    <a:pt x="5821" y="12993"/>
                  </a:lnTo>
                  <a:lnTo>
                    <a:pt x="6112" y="12972"/>
                  </a:lnTo>
                  <a:lnTo>
                    <a:pt x="6383" y="12931"/>
                  </a:lnTo>
                  <a:lnTo>
                    <a:pt x="6674" y="128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4"/>
            <p:cNvSpPr/>
            <p:nvPr/>
          </p:nvSpPr>
          <p:spPr>
            <a:xfrm>
              <a:off x="7587272" y="1079890"/>
              <a:ext cx="347554" cy="299252"/>
            </a:xfrm>
            <a:custGeom>
              <a:avLst/>
              <a:gdLst/>
              <a:ahLst/>
              <a:cxnLst/>
              <a:rect l="l" t="t" r="r" b="b"/>
              <a:pathLst>
                <a:path w="14657" h="12620" extrusionOk="0">
                  <a:moveTo>
                    <a:pt x="12495" y="0"/>
                  </a:moveTo>
                  <a:lnTo>
                    <a:pt x="4512" y="1560"/>
                  </a:lnTo>
                  <a:lnTo>
                    <a:pt x="4034" y="1684"/>
                  </a:lnTo>
                  <a:lnTo>
                    <a:pt x="3555" y="1851"/>
                  </a:lnTo>
                  <a:lnTo>
                    <a:pt x="3119" y="2038"/>
                  </a:lnTo>
                  <a:lnTo>
                    <a:pt x="2682" y="2287"/>
                  </a:lnTo>
                  <a:lnTo>
                    <a:pt x="2287" y="2557"/>
                  </a:lnTo>
                  <a:lnTo>
                    <a:pt x="1913" y="2849"/>
                  </a:lnTo>
                  <a:lnTo>
                    <a:pt x="1581" y="3181"/>
                  </a:lnTo>
                  <a:lnTo>
                    <a:pt x="1269" y="3535"/>
                  </a:lnTo>
                  <a:lnTo>
                    <a:pt x="978" y="3909"/>
                  </a:lnTo>
                  <a:lnTo>
                    <a:pt x="728" y="4325"/>
                  </a:lnTo>
                  <a:lnTo>
                    <a:pt x="520" y="4740"/>
                  </a:lnTo>
                  <a:lnTo>
                    <a:pt x="333" y="5177"/>
                  </a:lnTo>
                  <a:lnTo>
                    <a:pt x="188" y="5634"/>
                  </a:lnTo>
                  <a:lnTo>
                    <a:pt x="84" y="6112"/>
                  </a:lnTo>
                  <a:lnTo>
                    <a:pt x="21" y="6590"/>
                  </a:lnTo>
                  <a:lnTo>
                    <a:pt x="1" y="7069"/>
                  </a:lnTo>
                  <a:lnTo>
                    <a:pt x="21" y="7339"/>
                  </a:lnTo>
                  <a:lnTo>
                    <a:pt x="42" y="7609"/>
                  </a:lnTo>
                  <a:lnTo>
                    <a:pt x="63" y="7859"/>
                  </a:lnTo>
                  <a:lnTo>
                    <a:pt x="105" y="8129"/>
                  </a:lnTo>
                  <a:lnTo>
                    <a:pt x="229" y="8628"/>
                  </a:lnTo>
                  <a:lnTo>
                    <a:pt x="396" y="9085"/>
                  </a:lnTo>
                  <a:lnTo>
                    <a:pt x="603" y="9542"/>
                  </a:lnTo>
                  <a:lnTo>
                    <a:pt x="832" y="9958"/>
                  </a:lnTo>
                  <a:lnTo>
                    <a:pt x="1102" y="10353"/>
                  </a:lnTo>
                  <a:lnTo>
                    <a:pt x="1393" y="10727"/>
                  </a:lnTo>
                  <a:lnTo>
                    <a:pt x="1726" y="11060"/>
                  </a:lnTo>
                  <a:lnTo>
                    <a:pt x="2079" y="11372"/>
                  </a:lnTo>
                  <a:lnTo>
                    <a:pt x="2454" y="11663"/>
                  </a:lnTo>
                  <a:lnTo>
                    <a:pt x="2869" y="11912"/>
                  </a:lnTo>
                  <a:lnTo>
                    <a:pt x="3285" y="12120"/>
                  </a:lnTo>
                  <a:lnTo>
                    <a:pt x="3722" y="12287"/>
                  </a:lnTo>
                  <a:lnTo>
                    <a:pt x="4179" y="12432"/>
                  </a:lnTo>
                  <a:lnTo>
                    <a:pt x="4636" y="12536"/>
                  </a:lnTo>
                  <a:lnTo>
                    <a:pt x="5115" y="12598"/>
                  </a:lnTo>
                  <a:lnTo>
                    <a:pt x="5593" y="12619"/>
                  </a:lnTo>
                  <a:lnTo>
                    <a:pt x="5863" y="12619"/>
                  </a:lnTo>
                  <a:lnTo>
                    <a:pt x="6133" y="12598"/>
                  </a:lnTo>
                  <a:lnTo>
                    <a:pt x="6404" y="12557"/>
                  </a:lnTo>
                  <a:lnTo>
                    <a:pt x="6674" y="12515"/>
                  </a:lnTo>
                  <a:lnTo>
                    <a:pt x="14657" y="10977"/>
                  </a:lnTo>
                  <a:lnTo>
                    <a:pt x="14324" y="9750"/>
                  </a:lnTo>
                  <a:lnTo>
                    <a:pt x="13991" y="8399"/>
                  </a:lnTo>
                  <a:lnTo>
                    <a:pt x="13680" y="6985"/>
                  </a:lnTo>
                  <a:lnTo>
                    <a:pt x="13389" y="5530"/>
                  </a:lnTo>
                  <a:lnTo>
                    <a:pt x="13097" y="4075"/>
                  </a:lnTo>
                  <a:lnTo>
                    <a:pt x="12869" y="2641"/>
                  </a:lnTo>
                  <a:lnTo>
                    <a:pt x="12661" y="1269"/>
                  </a:lnTo>
                  <a:lnTo>
                    <a:pt x="12495" y="0"/>
                  </a:lnTo>
                  <a:close/>
                </a:path>
              </a:pathLst>
            </a:custGeom>
            <a:solidFill>
              <a:srgbClr val="94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7587272" y="1079890"/>
              <a:ext cx="347554" cy="299252"/>
            </a:xfrm>
            <a:custGeom>
              <a:avLst/>
              <a:gdLst/>
              <a:ahLst/>
              <a:cxnLst/>
              <a:rect l="l" t="t" r="r" b="b"/>
              <a:pathLst>
                <a:path w="14657" h="12620" fill="none" extrusionOk="0">
                  <a:moveTo>
                    <a:pt x="12495" y="0"/>
                  </a:moveTo>
                  <a:lnTo>
                    <a:pt x="4512" y="1560"/>
                  </a:lnTo>
                  <a:lnTo>
                    <a:pt x="4512" y="1560"/>
                  </a:lnTo>
                  <a:lnTo>
                    <a:pt x="4034" y="1684"/>
                  </a:lnTo>
                  <a:lnTo>
                    <a:pt x="3555" y="1851"/>
                  </a:lnTo>
                  <a:lnTo>
                    <a:pt x="3119" y="2038"/>
                  </a:lnTo>
                  <a:lnTo>
                    <a:pt x="2682" y="2287"/>
                  </a:lnTo>
                  <a:lnTo>
                    <a:pt x="2287" y="2557"/>
                  </a:lnTo>
                  <a:lnTo>
                    <a:pt x="1913" y="2849"/>
                  </a:lnTo>
                  <a:lnTo>
                    <a:pt x="1581" y="3181"/>
                  </a:lnTo>
                  <a:lnTo>
                    <a:pt x="1269" y="3535"/>
                  </a:lnTo>
                  <a:lnTo>
                    <a:pt x="978" y="3909"/>
                  </a:lnTo>
                  <a:lnTo>
                    <a:pt x="728" y="4325"/>
                  </a:lnTo>
                  <a:lnTo>
                    <a:pt x="520" y="4740"/>
                  </a:lnTo>
                  <a:lnTo>
                    <a:pt x="333" y="5177"/>
                  </a:lnTo>
                  <a:lnTo>
                    <a:pt x="188" y="5634"/>
                  </a:lnTo>
                  <a:lnTo>
                    <a:pt x="84" y="6112"/>
                  </a:lnTo>
                  <a:lnTo>
                    <a:pt x="21" y="6590"/>
                  </a:lnTo>
                  <a:lnTo>
                    <a:pt x="1" y="7069"/>
                  </a:lnTo>
                  <a:lnTo>
                    <a:pt x="1" y="7069"/>
                  </a:lnTo>
                  <a:lnTo>
                    <a:pt x="21" y="7339"/>
                  </a:lnTo>
                  <a:lnTo>
                    <a:pt x="42" y="7609"/>
                  </a:lnTo>
                  <a:lnTo>
                    <a:pt x="63" y="7859"/>
                  </a:lnTo>
                  <a:lnTo>
                    <a:pt x="105" y="8129"/>
                  </a:lnTo>
                  <a:lnTo>
                    <a:pt x="105" y="8129"/>
                  </a:lnTo>
                  <a:lnTo>
                    <a:pt x="229" y="8628"/>
                  </a:lnTo>
                  <a:lnTo>
                    <a:pt x="396" y="9085"/>
                  </a:lnTo>
                  <a:lnTo>
                    <a:pt x="603" y="9542"/>
                  </a:lnTo>
                  <a:lnTo>
                    <a:pt x="832" y="9958"/>
                  </a:lnTo>
                  <a:lnTo>
                    <a:pt x="1102" y="10353"/>
                  </a:lnTo>
                  <a:lnTo>
                    <a:pt x="1393" y="10727"/>
                  </a:lnTo>
                  <a:lnTo>
                    <a:pt x="1726" y="11060"/>
                  </a:lnTo>
                  <a:lnTo>
                    <a:pt x="2079" y="11372"/>
                  </a:lnTo>
                  <a:lnTo>
                    <a:pt x="2454" y="11663"/>
                  </a:lnTo>
                  <a:lnTo>
                    <a:pt x="2869" y="11912"/>
                  </a:lnTo>
                  <a:lnTo>
                    <a:pt x="3285" y="12120"/>
                  </a:lnTo>
                  <a:lnTo>
                    <a:pt x="3722" y="12287"/>
                  </a:lnTo>
                  <a:lnTo>
                    <a:pt x="4179" y="12432"/>
                  </a:lnTo>
                  <a:lnTo>
                    <a:pt x="4636" y="12536"/>
                  </a:lnTo>
                  <a:lnTo>
                    <a:pt x="5115" y="12598"/>
                  </a:lnTo>
                  <a:lnTo>
                    <a:pt x="5593" y="12619"/>
                  </a:lnTo>
                  <a:lnTo>
                    <a:pt x="5593" y="12619"/>
                  </a:lnTo>
                  <a:lnTo>
                    <a:pt x="5863" y="12619"/>
                  </a:lnTo>
                  <a:lnTo>
                    <a:pt x="6133" y="12598"/>
                  </a:lnTo>
                  <a:lnTo>
                    <a:pt x="6404" y="12557"/>
                  </a:lnTo>
                  <a:lnTo>
                    <a:pt x="6674" y="12515"/>
                  </a:lnTo>
                  <a:lnTo>
                    <a:pt x="14657" y="10977"/>
                  </a:lnTo>
                  <a:lnTo>
                    <a:pt x="14657" y="10977"/>
                  </a:lnTo>
                  <a:lnTo>
                    <a:pt x="14324" y="9750"/>
                  </a:lnTo>
                  <a:lnTo>
                    <a:pt x="13991" y="8399"/>
                  </a:lnTo>
                  <a:lnTo>
                    <a:pt x="13680" y="6985"/>
                  </a:lnTo>
                  <a:lnTo>
                    <a:pt x="13389" y="5530"/>
                  </a:lnTo>
                  <a:lnTo>
                    <a:pt x="13097" y="4075"/>
                  </a:lnTo>
                  <a:lnTo>
                    <a:pt x="12869" y="2641"/>
                  </a:lnTo>
                  <a:lnTo>
                    <a:pt x="12661" y="1269"/>
                  </a:lnTo>
                  <a:lnTo>
                    <a:pt x="124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7880090" y="848202"/>
              <a:ext cx="466354" cy="573819"/>
            </a:xfrm>
            <a:custGeom>
              <a:avLst/>
              <a:gdLst/>
              <a:ahLst/>
              <a:cxnLst/>
              <a:rect l="l" t="t" r="r" b="b"/>
              <a:pathLst>
                <a:path w="19667" h="24199" extrusionOk="0">
                  <a:moveTo>
                    <a:pt x="14926" y="1"/>
                  </a:moveTo>
                  <a:lnTo>
                    <a:pt x="312" y="6175"/>
                  </a:lnTo>
                  <a:lnTo>
                    <a:pt x="250" y="6196"/>
                  </a:lnTo>
                  <a:lnTo>
                    <a:pt x="187" y="6237"/>
                  </a:lnTo>
                  <a:lnTo>
                    <a:pt x="146" y="6321"/>
                  </a:lnTo>
                  <a:lnTo>
                    <a:pt x="104" y="6404"/>
                  </a:lnTo>
                  <a:lnTo>
                    <a:pt x="42" y="6674"/>
                  </a:lnTo>
                  <a:lnTo>
                    <a:pt x="0" y="7027"/>
                  </a:lnTo>
                  <a:lnTo>
                    <a:pt x="0" y="7443"/>
                  </a:lnTo>
                  <a:lnTo>
                    <a:pt x="0" y="7942"/>
                  </a:lnTo>
                  <a:lnTo>
                    <a:pt x="42" y="8483"/>
                  </a:lnTo>
                  <a:lnTo>
                    <a:pt x="83" y="9106"/>
                  </a:lnTo>
                  <a:lnTo>
                    <a:pt x="229" y="10478"/>
                  </a:lnTo>
                  <a:lnTo>
                    <a:pt x="457" y="11996"/>
                  </a:lnTo>
                  <a:lnTo>
                    <a:pt x="707" y="13617"/>
                  </a:lnTo>
                  <a:lnTo>
                    <a:pt x="1019" y="15280"/>
                  </a:lnTo>
                  <a:lnTo>
                    <a:pt x="1372" y="16923"/>
                  </a:lnTo>
                  <a:lnTo>
                    <a:pt x="1726" y="18523"/>
                  </a:lnTo>
                  <a:lnTo>
                    <a:pt x="2100" y="20020"/>
                  </a:lnTo>
                  <a:lnTo>
                    <a:pt x="2474" y="21351"/>
                  </a:lnTo>
                  <a:lnTo>
                    <a:pt x="2661" y="21933"/>
                  </a:lnTo>
                  <a:lnTo>
                    <a:pt x="2848" y="22453"/>
                  </a:lnTo>
                  <a:lnTo>
                    <a:pt x="3014" y="22910"/>
                  </a:lnTo>
                  <a:lnTo>
                    <a:pt x="3202" y="23305"/>
                  </a:lnTo>
                  <a:lnTo>
                    <a:pt x="3368" y="23617"/>
                  </a:lnTo>
                  <a:lnTo>
                    <a:pt x="3513" y="23825"/>
                  </a:lnTo>
                  <a:lnTo>
                    <a:pt x="3597" y="23908"/>
                  </a:lnTo>
                  <a:lnTo>
                    <a:pt x="3659" y="23949"/>
                  </a:lnTo>
                  <a:lnTo>
                    <a:pt x="3721" y="23970"/>
                  </a:lnTo>
                  <a:lnTo>
                    <a:pt x="3804" y="23970"/>
                  </a:lnTo>
                  <a:lnTo>
                    <a:pt x="19666" y="24199"/>
                  </a:lnTo>
                  <a:lnTo>
                    <a:pt x="149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7880090" y="848202"/>
              <a:ext cx="466354" cy="573819"/>
            </a:xfrm>
            <a:custGeom>
              <a:avLst/>
              <a:gdLst/>
              <a:ahLst/>
              <a:cxnLst/>
              <a:rect l="l" t="t" r="r" b="b"/>
              <a:pathLst>
                <a:path w="19667" h="24199" fill="none" extrusionOk="0">
                  <a:moveTo>
                    <a:pt x="19666" y="24199"/>
                  </a:moveTo>
                  <a:lnTo>
                    <a:pt x="3804" y="23970"/>
                  </a:lnTo>
                  <a:lnTo>
                    <a:pt x="3804" y="23970"/>
                  </a:lnTo>
                  <a:lnTo>
                    <a:pt x="3721" y="23970"/>
                  </a:lnTo>
                  <a:lnTo>
                    <a:pt x="3659" y="23949"/>
                  </a:lnTo>
                  <a:lnTo>
                    <a:pt x="3597" y="23908"/>
                  </a:lnTo>
                  <a:lnTo>
                    <a:pt x="3513" y="23825"/>
                  </a:lnTo>
                  <a:lnTo>
                    <a:pt x="3368" y="23617"/>
                  </a:lnTo>
                  <a:lnTo>
                    <a:pt x="3202" y="23305"/>
                  </a:lnTo>
                  <a:lnTo>
                    <a:pt x="3014" y="22910"/>
                  </a:lnTo>
                  <a:lnTo>
                    <a:pt x="2848" y="22453"/>
                  </a:lnTo>
                  <a:lnTo>
                    <a:pt x="2661" y="21933"/>
                  </a:lnTo>
                  <a:lnTo>
                    <a:pt x="2474" y="21351"/>
                  </a:lnTo>
                  <a:lnTo>
                    <a:pt x="2100" y="20020"/>
                  </a:lnTo>
                  <a:lnTo>
                    <a:pt x="1726" y="18523"/>
                  </a:lnTo>
                  <a:lnTo>
                    <a:pt x="1372" y="16923"/>
                  </a:lnTo>
                  <a:lnTo>
                    <a:pt x="1019" y="15280"/>
                  </a:lnTo>
                  <a:lnTo>
                    <a:pt x="707" y="13617"/>
                  </a:lnTo>
                  <a:lnTo>
                    <a:pt x="457" y="11996"/>
                  </a:lnTo>
                  <a:lnTo>
                    <a:pt x="229" y="10478"/>
                  </a:lnTo>
                  <a:lnTo>
                    <a:pt x="83" y="9106"/>
                  </a:lnTo>
                  <a:lnTo>
                    <a:pt x="42" y="8483"/>
                  </a:lnTo>
                  <a:lnTo>
                    <a:pt x="0" y="7942"/>
                  </a:lnTo>
                  <a:lnTo>
                    <a:pt x="0" y="7443"/>
                  </a:lnTo>
                  <a:lnTo>
                    <a:pt x="0" y="7027"/>
                  </a:lnTo>
                  <a:lnTo>
                    <a:pt x="42" y="6674"/>
                  </a:lnTo>
                  <a:lnTo>
                    <a:pt x="104" y="6404"/>
                  </a:lnTo>
                  <a:lnTo>
                    <a:pt x="146" y="6321"/>
                  </a:lnTo>
                  <a:lnTo>
                    <a:pt x="187" y="6237"/>
                  </a:lnTo>
                  <a:lnTo>
                    <a:pt x="250" y="6196"/>
                  </a:lnTo>
                  <a:lnTo>
                    <a:pt x="312" y="6175"/>
                  </a:lnTo>
                  <a:lnTo>
                    <a:pt x="14926" y="1"/>
                  </a:lnTo>
                  <a:lnTo>
                    <a:pt x="19666" y="241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8226118" y="847704"/>
              <a:ext cx="127692" cy="574317"/>
            </a:xfrm>
            <a:custGeom>
              <a:avLst/>
              <a:gdLst/>
              <a:ahLst/>
              <a:cxnLst/>
              <a:rect l="l" t="t" r="r" b="b"/>
              <a:pathLst>
                <a:path w="5385" h="24220" extrusionOk="0">
                  <a:moveTo>
                    <a:pt x="333" y="1"/>
                  </a:moveTo>
                  <a:lnTo>
                    <a:pt x="271" y="43"/>
                  </a:lnTo>
                  <a:lnTo>
                    <a:pt x="209" y="105"/>
                  </a:lnTo>
                  <a:lnTo>
                    <a:pt x="167" y="188"/>
                  </a:lnTo>
                  <a:lnTo>
                    <a:pt x="125" y="313"/>
                  </a:lnTo>
                  <a:lnTo>
                    <a:pt x="63" y="625"/>
                  </a:lnTo>
                  <a:lnTo>
                    <a:pt x="22" y="1061"/>
                  </a:lnTo>
                  <a:lnTo>
                    <a:pt x="1" y="1581"/>
                  </a:lnTo>
                  <a:lnTo>
                    <a:pt x="22" y="2205"/>
                  </a:lnTo>
                  <a:lnTo>
                    <a:pt x="63" y="2932"/>
                  </a:lnTo>
                  <a:lnTo>
                    <a:pt x="125" y="3722"/>
                  </a:lnTo>
                  <a:lnTo>
                    <a:pt x="209" y="4595"/>
                  </a:lnTo>
                  <a:lnTo>
                    <a:pt x="333" y="5552"/>
                  </a:lnTo>
                  <a:lnTo>
                    <a:pt x="458" y="6549"/>
                  </a:lnTo>
                  <a:lnTo>
                    <a:pt x="604" y="7630"/>
                  </a:lnTo>
                  <a:lnTo>
                    <a:pt x="791" y="8753"/>
                  </a:lnTo>
                  <a:lnTo>
                    <a:pt x="978" y="9917"/>
                  </a:lnTo>
                  <a:lnTo>
                    <a:pt x="1206" y="11123"/>
                  </a:lnTo>
                  <a:lnTo>
                    <a:pt x="1435" y="12349"/>
                  </a:lnTo>
                  <a:lnTo>
                    <a:pt x="1685" y="13597"/>
                  </a:lnTo>
                  <a:lnTo>
                    <a:pt x="1934" y="14782"/>
                  </a:lnTo>
                  <a:lnTo>
                    <a:pt x="2204" y="15946"/>
                  </a:lnTo>
                  <a:lnTo>
                    <a:pt x="2454" y="17048"/>
                  </a:lnTo>
                  <a:lnTo>
                    <a:pt x="2724" y="18087"/>
                  </a:lnTo>
                  <a:lnTo>
                    <a:pt x="2974" y="19085"/>
                  </a:lnTo>
                  <a:lnTo>
                    <a:pt x="3244" y="20000"/>
                  </a:lnTo>
                  <a:lnTo>
                    <a:pt x="3493" y="20831"/>
                  </a:lnTo>
                  <a:lnTo>
                    <a:pt x="3722" y="21600"/>
                  </a:lnTo>
                  <a:lnTo>
                    <a:pt x="3971" y="22286"/>
                  </a:lnTo>
                  <a:lnTo>
                    <a:pt x="4179" y="22869"/>
                  </a:lnTo>
                  <a:lnTo>
                    <a:pt x="4408" y="23347"/>
                  </a:lnTo>
                  <a:lnTo>
                    <a:pt x="4595" y="23742"/>
                  </a:lnTo>
                  <a:lnTo>
                    <a:pt x="4782" y="24012"/>
                  </a:lnTo>
                  <a:lnTo>
                    <a:pt x="4865" y="24116"/>
                  </a:lnTo>
                  <a:lnTo>
                    <a:pt x="4928" y="24178"/>
                  </a:lnTo>
                  <a:lnTo>
                    <a:pt x="5011" y="24199"/>
                  </a:lnTo>
                  <a:lnTo>
                    <a:pt x="5073" y="24220"/>
                  </a:lnTo>
                  <a:lnTo>
                    <a:pt x="5136" y="24178"/>
                  </a:lnTo>
                  <a:lnTo>
                    <a:pt x="5198" y="24116"/>
                  </a:lnTo>
                  <a:lnTo>
                    <a:pt x="5239" y="24033"/>
                  </a:lnTo>
                  <a:lnTo>
                    <a:pt x="5281" y="23908"/>
                  </a:lnTo>
                  <a:lnTo>
                    <a:pt x="5343" y="23596"/>
                  </a:lnTo>
                  <a:lnTo>
                    <a:pt x="5385" y="23160"/>
                  </a:lnTo>
                  <a:lnTo>
                    <a:pt x="5385" y="22640"/>
                  </a:lnTo>
                  <a:lnTo>
                    <a:pt x="5385" y="21995"/>
                  </a:lnTo>
                  <a:lnTo>
                    <a:pt x="5343" y="21289"/>
                  </a:lnTo>
                  <a:lnTo>
                    <a:pt x="5281" y="20499"/>
                  </a:lnTo>
                  <a:lnTo>
                    <a:pt x="5198" y="19626"/>
                  </a:lnTo>
                  <a:lnTo>
                    <a:pt x="5073" y="18669"/>
                  </a:lnTo>
                  <a:lnTo>
                    <a:pt x="4948" y="17651"/>
                  </a:lnTo>
                  <a:lnTo>
                    <a:pt x="4803" y="16590"/>
                  </a:lnTo>
                  <a:lnTo>
                    <a:pt x="4616" y="15468"/>
                  </a:lnTo>
                  <a:lnTo>
                    <a:pt x="4429" y="14304"/>
                  </a:lnTo>
                  <a:lnTo>
                    <a:pt x="4200" y="13098"/>
                  </a:lnTo>
                  <a:lnTo>
                    <a:pt x="3971" y="11871"/>
                  </a:lnTo>
                  <a:lnTo>
                    <a:pt x="3722" y="10624"/>
                  </a:lnTo>
                  <a:lnTo>
                    <a:pt x="3472" y="9439"/>
                  </a:lnTo>
                  <a:lnTo>
                    <a:pt x="3202" y="8275"/>
                  </a:lnTo>
                  <a:lnTo>
                    <a:pt x="2953" y="7173"/>
                  </a:lnTo>
                  <a:lnTo>
                    <a:pt x="2682" y="6134"/>
                  </a:lnTo>
                  <a:lnTo>
                    <a:pt x="2433" y="5136"/>
                  </a:lnTo>
                  <a:lnTo>
                    <a:pt x="2163" y="4221"/>
                  </a:lnTo>
                  <a:lnTo>
                    <a:pt x="1913" y="3390"/>
                  </a:lnTo>
                  <a:lnTo>
                    <a:pt x="1685" y="2620"/>
                  </a:lnTo>
                  <a:lnTo>
                    <a:pt x="1435" y="1934"/>
                  </a:lnTo>
                  <a:lnTo>
                    <a:pt x="1227" y="1352"/>
                  </a:lnTo>
                  <a:lnTo>
                    <a:pt x="999" y="874"/>
                  </a:lnTo>
                  <a:lnTo>
                    <a:pt x="811" y="479"/>
                  </a:lnTo>
                  <a:lnTo>
                    <a:pt x="624" y="209"/>
                  </a:lnTo>
                  <a:lnTo>
                    <a:pt x="541" y="105"/>
                  </a:lnTo>
                  <a:lnTo>
                    <a:pt x="479" y="43"/>
                  </a:lnTo>
                  <a:lnTo>
                    <a:pt x="396" y="22"/>
                  </a:lnTo>
                  <a:lnTo>
                    <a:pt x="33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8226118" y="847704"/>
              <a:ext cx="127692" cy="574317"/>
            </a:xfrm>
            <a:custGeom>
              <a:avLst/>
              <a:gdLst/>
              <a:ahLst/>
              <a:cxnLst/>
              <a:rect l="l" t="t" r="r" b="b"/>
              <a:pathLst>
                <a:path w="5385" h="24220" fill="none" extrusionOk="0">
                  <a:moveTo>
                    <a:pt x="1435" y="12349"/>
                  </a:moveTo>
                  <a:lnTo>
                    <a:pt x="1435" y="12349"/>
                  </a:lnTo>
                  <a:lnTo>
                    <a:pt x="1685" y="13597"/>
                  </a:lnTo>
                  <a:lnTo>
                    <a:pt x="1934" y="14782"/>
                  </a:lnTo>
                  <a:lnTo>
                    <a:pt x="2204" y="15946"/>
                  </a:lnTo>
                  <a:lnTo>
                    <a:pt x="2454" y="17048"/>
                  </a:lnTo>
                  <a:lnTo>
                    <a:pt x="2724" y="18087"/>
                  </a:lnTo>
                  <a:lnTo>
                    <a:pt x="2974" y="19085"/>
                  </a:lnTo>
                  <a:lnTo>
                    <a:pt x="3244" y="20000"/>
                  </a:lnTo>
                  <a:lnTo>
                    <a:pt x="3493" y="20831"/>
                  </a:lnTo>
                  <a:lnTo>
                    <a:pt x="3722" y="21600"/>
                  </a:lnTo>
                  <a:lnTo>
                    <a:pt x="3971" y="22286"/>
                  </a:lnTo>
                  <a:lnTo>
                    <a:pt x="4179" y="22869"/>
                  </a:lnTo>
                  <a:lnTo>
                    <a:pt x="4408" y="23347"/>
                  </a:lnTo>
                  <a:lnTo>
                    <a:pt x="4595" y="23742"/>
                  </a:lnTo>
                  <a:lnTo>
                    <a:pt x="4782" y="24012"/>
                  </a:lnTo>
                  <a:lnTo>
                    <a:pt x="4865" y="24116"/>
                  </a:lnTo>
                  <a:lnTo>
                    <a:pt x="4928" y="24178"/>
                  </a:lnTo>
                  <a:lnTo>
                    <a:pt x="5011" y="24199"/>
                  </a:lnTo>
                  <a:lnTo>
                    <a:pt x="5073" y="24220"/>
                  </a:lnTo>
                  <a:lnTo>
                    <a:pt x="5073" y="24220"/>
                  </a:lnTo>
                  <a:lnTo>
                    <a:pt x="5136" y="24178"/>
                  </a:lnTo>
                  <a:lnTo>
                    <a:pt x="5198" y="24116"/>
                  </a:lnTo>
                  <a:lnTo>
                    <a:pt x="5239" y="24033"/>
                  </a:lnTo>
                  <a:lnTo>
                    <a:pt x="5281" y="23908"/>
                  </a:lnTo>
                  <a:lnTo>
                    <a:pt x="5343" y="23596"/>
                  </a:lnTo>
                  <a:lnTo>
                    <a:pt x="5385" y="23160"/>
                  </a:lnTo>
                  <a:lnTo>
                    <a:pt x="5385" y="22640"/>
                  </a:lnTo>
                  <a:lnTo>
                    <a:pt x="5385" y="21995"/>
                  </a:lnTo>
                  <a:lnTo>
                    <a:pt x="5343" y="21289"/>
                  </a:lnTo>
                  <a:lnTo>
                    <a:pt x="5281" y="20499"/>
                  </a:lnTo>
                  <a:lnTo>
                    <a:pt x="5198" y="19626"/>
                  </a:lnTo>
                  <a:lnTo>
                    <a:pt x="5073" y="18669"/>
                  </a:lnTo>
                  <a:lnTo>
                    <a:pt x="4948" y="17651"/>
                  </a:lnTo>
                  <a:lnTo>
                    <a:pt x="4803" y="16590"/>
                  </a:lnTo>
                  <a:lnTo>
                    <a:pt x="4616" y="15468"/>
                  </a:lnTo>
                  <a:lnTo>
                    <a:pt x="4429" y="14304"/>
                  </a:lnTo>
                  <a:lnTo>
                    <a:pt x="4200" y="13098"/>
                  </a:lnTo>
                  <a:lnTo>
                    <a:pt x="3971" y="11871"/>
                  </a:lnTo>
                  <a:lnTo>
                    <a:pt x="3971" y="11871"/>
                  </a:lnTo>
                  <a:lnTo>
                    <a:pt x="3722" y="10624"/>
                  </a:lnTo>
                  <a:lnTo>
                    <a:pt x="3472" y="9439"/>
                  </a:lnTo>
                  <a:lnTo>
                    <a:pt x="3202" y="8275"/>
                  </a:lnTo>
                  <a:lnTo>
                    <a:pt x="2953" y="7173"/>
                  </a:lnTo>
                  <a:lnTo>
                    <a:pt x="2682" y="6134"/>
                  </a:lnTo>
                  <a:lnTo>
                    <a:pt x="2433" y="5136"/>
                  </a:lnTo>
                  <a:lnTo>
                    <a:pt x="2163" y="4221"/>
                  </a:lnTo>
                  <a:lnTo>
                    <a:pt x="1913" y="3390"/>
                  </a:lnTo>
                  <a:lnTo>
                    <a:pt x="1685" y="2620"/>
                  </a:lnTo>
                  <a:lnTo>
                    <a:pt x="1435" y="1934"/>
                  </a:lnTo>
                  <a:lnTo>
                    <a:pt x="1227" y="1352"/>
                  </a:lnTo>
                  <a:lnTo>
                    <a:pt x="999" y="874"/>
                  </a:lnTo>
                  <a:lnTo>
                    <a:pt x="811" y="479"/>
                  </a:lnTo>
                  <a:lnTo>
                    <a:pt x="624" y="209"/>
                  </a:lnTo>
                  <a:lnTo>
                    <a:pt x="541" y="105"/>
                  </a:lnTo>
                  <a:lnTo>
                    <a:pt x="479" y="43"/>
                  </a:lnTo>
                  <a:lnTo>
                    <a:pt x="396" y="22"/>
                  </a:lnTo>
                  <a:lnTo>
                    <a:pt x="333" y="1"/>
                  </a:lnTo>
                  <a:lnTo>
                    <a:pt x="333" y="1"/>
                  </a:lnTo>
                  <a:lnTo>
                    <a:pt x="271" y="43"/>
                  </a:lnTo>
                  <a:lnTo>
                    <a:pt x="209" y="105"/>
                  </a:lnTo>
                  <a:lnTo>
                    <a:pt x="167" y="188"/>
                  </a:lnTo>
                  <a:lnTo>
                    <a:pt x="125" y="313"/>
                  </a:lnTo>
                  <a:lnTo>
                    <a:pt x="63" y="625"/>
                  </a:lnTo>
                  <a:lnTo>
                    <a:pt x="22" y="1061"/>
                  </a:lnTo>
                  <a:lnTo>
                    <a:pt x="1" y="1581"/>
                  </a:lnTo>
                  <a:lnTo>
                    <a:pt x="22" y="2205"/>
                  </a:lnTo>
                  <a:lnTo>
                    <a:pt x="63" y="2932"/>
                  </a:lnTo>
                  <a:lnTo>
                    <a:pt x="125" y="3722"/>
                  </a:lnTo>
                  <a:lnTo>
                    <a:pt x="209" y="4595"/>
                  </a:lnTo>
                  <a:lnTo>
                    <a:pt x="333" y="5552"/>
                  </a:lnTo>
                  <a:lnTo>
                    <a:pt x="458" y="6549"/>
                  </a:lnTo>
                  <a:lnTo>
                    <a:pt x="604" y="7630"/>
                  </a:lnTo>
                  <a:lnTo>
                    <a:pt x="791" y="8753"/>
                  </a:lnTo>
                  <a:lnTo>
                    <a:pt x="978" y="9917"/>
                  </a:lnTo>
                  <a:lnTo>
                    <a:pt x="1206" y="11123"/>
                  </a:lnTo>
                  <a:lnTo>
                    <a:pt x="1435" y="123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8226118" y="847704"/>
              <a:ext cx="127692" cy="574317"/>
            </a:xfrm>
            <a:custGeom>
              <a:avLst/>
              <a:gdLst/>
              <a:ahLst/>
              <a:cxnLst/>
              <a:rect l="l" t="t" r="r" b="b"/>
              <a:pathLst>
                <a:path w="5385" h="24220" extrusionOk="0">
                  <a:moveTo>
                    <a:pt x="333" y="1"/>
                  </a:moveTo>
                  <a:lnTo>
                    <a:pt x="250" y="43"/>
                  </a:lnTo>
                  <a:lnTo>
                    <a:pt x="188" y="126"/>
                  </a:lnTo>
                  <a:lnTo>
                    <a:pt x="125" y="271"/>
                  </a:lnTo>
                  <a:lnTo>
                    <a:pt x="84" y="438"/>
                  </a:lnTo>
                  <a:lnTo>
                    <a:pt x="63" y="666"/>
                  </a:lnTo>
                  <a:lnTo>
                    <a:pt x="22" y="916"/>
                  </a:lnTo>
                  <a:lnTo>
                    <a:pt x="1" y="1539"/>
                  </a:lnTo>
                  <a:lnTo>
                    <a:pt x="42" y="2412"/>
                  </a:lnTo>
                  <a:lnTo>
                    <a:pt x="105" y="3473"/>
                  </a:lnTo>
                  <a:lnTo>
                    <a:pt x="229" y="4678"/>
                  </a:lnTo>
                  <a:lnTo>
                    <a:pt x="375" y="6009"/>
                  </a:lnTo>
                  <a:lnTo>
                    <a:pt x="583" y="7464"/>
                  </a:lnTo>
                  <a:lnTo>
                    <a:pt x="832" y="9002"/>
                  </a:lnTo>
                  <a:lnTo>
                    <a:pt x="1123" y="10645"/>
                  </a:lnTo>
                  <a:lnTo>
                    <a:pt x="1435" y="12349"/>
                  </a:lnTo>
                  <a:lnTo>
                    <a:pt x="1685" y="13576"/>
                  </a:lnTo>
                  <a:lnTo>
                    <a:pt x="1934" y="14761"/>
                  </a:lnTo>
                  <a:lnTo>
                    <a:pt x="2184" y="15904"/>
                  </a:lnTo>
                  <a:lnTo>
                    <a:pt x="2454" y="16985"/>
                  </a:lnTo>
                  <a:lnTo>
                    <a:pt x="2703" y="18025"/>
                  </a:lnTo>
                  <a:lnTo>
                    <a:pt x="2974" y="19002"/>
                  </a:lnTo>
                  <a:lnTo>
                    <a:pt x="3223" y="19917"/>
                  </a:lnTo>
                  <a:lnTo>
                    <a:pt x="3472" y="20769"/>
                  </a:lnTo>
                  <a:lnTo>
                    <a:pt x="3701" y="21517"/>
                  </a:lnTo>
                  <a:lnTo>
                    <a:pt x="3930" y="22203"/>
                  </a:lnTo>
                  <a:lnTo>
                    <a:pt x="4158" y="22785"/>
                  </a:lnTo>
                  <a:lnTo>
                    <a:pt x="4366" y="23284"/>
                  </a:lnTo>
                  <a:lnTo>
                    <a:pt x="4553" y="23679"/>
                  </a:lnTo>
                  <a:lnTo>
                    <a:pt x="4741" y="23970"/>
                  </a:lnTo>
                  <a:lnTo>
                    <a:pt x="4824" y="24074"/>
                  </a:lnTo>
                  <a:lnTo>
                    <a:pt x="4907" y="24157"/>
                  </a:lnTo>
                  <a:lnTo>
                    <a:pt x="4990" y="24199"/>
                  </a:lnTo>
                  <a:lnTo>
                    <a:pt x="5052" y="24220"/>
                  </a:lnTo>
                  <a:lnTo>
                    <a:pt x="5073" y="24220"/>
                  </a:lnTo>
                  <a:lnTo>
                    <a:pt x="5156" y="24178"/>
                  </a:lnTo>
                  <a:lnTo>
                    <a:pt x="5219" y="24095"/>
                  </a:lnTo>
                  <a:lnTo>
                    <a:pt x="5281" y="23950"/>
                  </a:lnTo>
                  <a:lnTo>
                    <a:pt x="5323" y="23783"/>
                  </a:lnTo>
                  <a:lnTo>
                    <a:pt x="5343" y="23555"/>
                  </a:lnTo>
                  <a:lnTo>
                    <a:pt x="5385" y="23305"/>
                  </a:lnTo>
                  <a:lnTo>
                    <a:pt x="5385" y="22661"/>
                  </a:lnTo>
                  <a:lnTo>
                    <a:pt x="5364" y="21788"/>
                  </a:lnTo>
                  <a:lnTo>
                    <a:pt x="5302" y="20727"/>
                  </a:lnTo>
                  <a:lnTo>
                    <a:pt x="5177" y="19542"/>
                  </a:lnTo>
                  <a:lnTo>
                    <a:pt x="5032" y="18212"/>
                  </a:lnTo>
                  <a:lnTo>
                    <a:pt x="4824" y="16757"/>
                  </a:lnTo>
                  <a:lnTo>
                    <a:pt x="4574" y="15198"/>
                  </a:lnTo>
                  <a:lnTo>
                    <a:pt x="4283" y="13576"/>
                  </a:lnTo>
                  <a:lnTo>
                    <a:pt x="3971" y="11871"/>
                  </a:lnTo>
                  <a:lnTo>
                    <a:pt x="3722" y="10645"/>
                  </a:lnTo>
                  <a:lnTo>
                    <a:pt x="3472" y="9460"/>
                  </a:lnTo>
                  <a:lnTo>
                    <a:pt x="3223" y="8316"/>
                  </a:lnTo>
                  <a:lnTo>
                    <a:pt x="2953" y="7235"/>
                  </a:lnTo>
                  <a:lnTo>
                    <a:pt x="2703" y="6196"/>
                  </a:lnTo>
                  <a:lnTo>
                    <a:pt x="2454" y="5219"/>
                  </a:lnTo>
                  <a:lnTo>
                    <a:pt x="2184" y="4304"/>
                  </a:lnTo>
                  <a:lnTo>
                    <a:pt x="1934" y="3473"/>
                  </a:lnTo>
                  <a:lnTo>
                    <a:pt x="1705" y="2704"/>
                  </a:lnTo>
                  <a:lnTo>
                    <a:pt x="1477" y="2017"/>
                  </a:lnTo>
                  <a:lnTo>
                    <a:pt x="1248" y="1435"/>
                  </a:lnTo>
                  <a:lnTo>
                    <a:pt x="1040" y="936"/>
                  </a:lnTo>
                  <a:lnTo>
                    <a:pt x="853" y="541"/>
                  </a:lnTo>
                  <a:lnTo>
                    <a:pt x="666" y="250"/>
                  </a:lnTo>
                  <a:lnTo>
                    <a:pt x="583" y="147"/>
                  </a:lnTo>
                  <a:lnTo>
                    <a:pt x="500" y="63"/>
                  </a:lnTo>
                  <a:lnTo>
                    <a:pt x="417" y="22"/>
                  </a:lnTo>
                  <a:lnTo>
                    <a:pt x="354" y="1"/>
                  </a:ln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8226118" y="847704"/>
              <a:ext cx="127692" cy="574317"/>
            </a:xfrm>
            <a:custGeom>
              <a:avLst/>
              <a:gdLst/>
              <a:ahLst/>
              <a:cxnLst/>
              <a:rect l="l" t="t" r="r" b="b"/>
              <a:pathLst>
                <a:path w="5385" h="24220" fill="none" extrusionOk="0">
                  <a:moveTo>
                    <a:pt x="354" y="1"/>
                  </a:moveTo>
                  <a:lnTo>
                    <a:pt x="354" y="1"/>
                  </a:lnTo>
                  <a:lnTo>
                    <a:pt x="333" y="1"/>
                  </a:lnTo>
                  <a:lnTo>
                    <a:pt x="333" y="1"/>
                  </a:lnTo>
                  <a:lnTo>
                    <a:pt x="250" y="43"/>
                  </a:lnTo>
                  <a:lnTo>
                    <a:pt x="188" y="126"/>
                  </a:lnTo>
                  <a:lnTo>
                    <a:pt x="125" y="271"/>
                  </a:lnTo>
                  <a:lnTo>
                    <a:pt x="84" y="438"/>
                  </a:lnTo>
                  <a:lnTo>
                    <a:pt x="63" y="666"/>
                  </a:lnTo>
                  <a:lnTo>
                    <a:pt x="22" y="916"/>
                  </a:lnTo>
                  <a:lnTo>
                    <a:pt x="1" y="1539"/>
                  </a:lnTo>
                  <a:lnTo>
                    <a:pt x="1" y="1539"/>
                  </a:lnTo>
                  <a:lnTo>
                    <a:pt x="42" y="2412"/>
                  </a:lnTo>
                  <a:lnTo>
                    <a:pt x="105" y="3473"/>
                  </a:lnTo>
                  <a:lnTo>
                    <a:pt x="229" y="4678"/>
                  </a:lnTo>
                  <a:lnTo>
                    <a:pt x="375" y="6009"/>
                  </a:lnTo>
                  <a:lnTo>
                    <a:pt x="583" y="7464"/>
                  </a:lnTo>
                  <a:lnTo>
                    <a:pt x="832" y="9002"/>
                  </a:lnTo>
                  <a:lnTo>
                    <a:pt x="1123" y="10645"/>
                  </a:lnTo>
                  <a:lnTo>
                    <a:pt x="1435" y="12349"/>
                  </a:lnTo>
                  <a:lnTo>
                    <a:pt x="1435" y="12349"/>
                  </a:lnTo>
                  <a:lnTo>
                    <a:pt x="1685" y="13576"/>
                  </a:lnTo>
                  <a:lnTo>
                    <a:pt x="1934" y="14761"/>
                  </a:lnTo>
                  <a:lnTo>
                    <a:pt x="2184" y="15904"/>
                  </a:lnTo>
                  <a:lnTo>
                    <a:pt x="2454" y="16985"/>
                  </a:lnTo>
                  <a:lnTo>
                    <a:pt x="2703" y="18025"/>
                  </a:lnTo>
                  <a:lnTo>
                    <a:pt x="2974" y="19002"/>
                  </a:lnTo>
                  <a:lnTo>
                    <a:pt x="3223" y="19917"/>
                  </a:lnTo>
                  <a:lnTo>
                    <a:pt x="3472" y="20769"/>
                  </a:lnTo>
                  <a:lnTo>
                    <a:pt x="3701" y="21517"/>
                  </a:lnTo>
                  <a:lnTo>
                    <a:pt x="3930" y="22203"/>
                  </a:lnTo>
                  <a:lnTo>
                    <a:pt x="4158" y="22785"/>
                  </a:lnTo>
                  <a:lnTo>
                    <a:pt x="4366" y="23284"/>
                  </a:lnTo>
                  <a:lnTo>
                    <a:pt x="4553" y="23679"/>
                  </a:lnTo>
                  <a:lnTo>
                    <a:pt x="4741" y="23970"/>
                  </a:lnTo>
                  <a:lnTo>
                    <a:pt x="4824" y="24074"/>
                  </a:lnTo>
                  <a:lnTo>
                    <a:pt x="4907" y="24157"/>
                  </a:lnTo>
                  <a:lnTo>
                    <a:pt x="4990" y="24199"/>
                  </a:lnTo>
                  <a:lnTo>
                    <a:pt x="5052" y="24220"/>
                  </a:lnTo>
                  <a:lnTo>
                    <a:pt x="5052" y="24220"/>
                  </a:lnTo>
                  <a:lnTo>
                    <a:pt x="5073" y="24220"/>
                  </a:lnTo>
                  <a:lnTo>
                    <a:pt x="5073" y="24220"/>
                  </a:lnTo>
                  <a:lnTo>
                    <a:pt x="5156" y="24178"/>
                  </a:lnTo>
                  <a:lnTo>
                    <a:pt x="5219" y="24095"/>
                  </a:lnTo>
                  <a:lnTo>
                    <a:pt x="5281" y="23950"/>
                  </a:lnTo>
                  <a:lnTo>
                    <a:pt x="5323" y="23783"/>
                  </a:lnTo>
                  <a:lnTo>
                    <a:pt x="5343" y="23555"/>
                  </a:lnTo>
                  <a:lnTo>
                    <a:pt x="5385" y="23305"/>
                  </a:lnTo>
                  <a:lnTo>
                    <a:pt x="5385" y="22661"/>
                  </a:lnTo>
                  <a:lnTo>
                    <a:pt x="5385" y="22661"/>
                  </a:lnTo>
                  <a:lnTo>
                    <a:pt x="5364" y="21788"/>
                  </a:lnTo>
                  <a:lnTo>
                    <a:pt x="5302" y="20727"/>
                  </a:lnTo>
                  <a:lnTo>
                    <a:pt x="5177" y="19542"/>
                  </a:lnTo>
                  <a:lnTo>
                    <a:pt x="5032" y="18212"/>
                  </a:lnTo>
                  <a:lnTo>
                    <a:pt x="4824" y="16757"/>
                  </a:lnTo>
                  <a:lnTo>
                    <a:pt x="4574" y="15198"/>
                  </a:lnTo>
                  <a:lnTo>
                    <a:pt x="4283" y="13576"/>
                  </a:lnTo>
                  <a:lnTo>
                    <a:pt x="3971" y="11871"/>
                  </a:lnTo>
                  <a:lnTo>
                    <a:pt x="3971" y="11871"/>
                  </a:lnTo>
                  <a:lnTo>
                    <a:pt x="3722" y="10645"/>
                  </a:lnTo>
                  <a:lnTo>
                    <a:pt x="3472" y="9460"/>
                  </a:lnTo>
                  <a:lnTo>
                    <a:pt x="3223" y="8316"/>
                  </a:lnTo>
                  <a:lnTo>
                    <a:pt x="2953" y="7235"/>
                  </a:lnTo>
                  <a:lnTo>
                    <a:pt x="2703" y="6196"/>
                  </a:lnTo>
                  <a:lnTo>
                    <a:pt x="2454" y="5219"/>
                  </a:lnTo>
                  <a:lnTo>
                    <a:pt x="2184" y="4304"/>
                  </a:lnTo>
                  <a:lnTo>
                    <a:pt x="1934" y="3473"/>
                  </a:lnTo>
                  <a:lnTo>
                    <a:pt x="1705" y="2704"/>
                  </a:lnTo>
                  <a:lnTo>
                    <a:pt x="1477" y="2017"/>
                  </a:lnTo>
                  <a:lnTo>
                    <a:pt x="1248" y="1435"/>
                  </a:lnTo>
                  <a:lnTo>
                    <a:pt x="1040" y="936"/>
                  </a:lnTo>
                  <a:lnTo>
                    <a:pt x="853" y="541"/>
                  </a:lnTo>
                  <a:lnTo>
                    <a:pt x="666" y="250"/>
                  </a:lnTo>
                  <a:lnTo>
                    <a:pt x="583" y="147"/>
                  </a:lnTo>
                  <a:lnTo>
                    <a:pt x="500" y="63"/>
                  </a:lnTo>
                  <a:lnTo>
                    <a:pt x="417" y="22"/>
                  </a:lnTo>
                  <a:lnTo>
                    <a:pt x="3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8267044" y="1069528"/>
              <a:ext cx="135090" cy="141516"/>
            </a:xfrm>
            <a:custGeom>
              <a:avLst/>
              <a:gdLst/>
              <a:ahLst/>
              <a:cxnLst/>
              <a:rect l="l" t="t" r="r" b="b"/>
              <a:pathLst>
                <a:path w="5697" h="5968" extrusionOk="0">
                  <a:moveTo>
                    <a:pt x="1123" y="1"/>
                  </a:moveTo>
                  <a:lnTo>
                    <a:pt x="936" y="22"/>
                  </a:lnTo>
                  <a:lnTo>
                    <a:pt x="811" y="63"/>
                  </a:lnTo>
                  <a:lnTo>
                    <a:pt x="665" y="146"/>
                  </a:lnTo>
                  <a:lnTo>
                    <a:pt x="561" y="250"/>
                  </a:lnTo>
                  <a:lnTo>
                    <a:pt x="437" y="375"/>
                  </a:lnTo>
                  <a:lnTo>
                    <a:pt x="354" y="521"/>
                  </a:lnTo>
                  <a:lnTo>
                    <a:pt x="250" y="687"/>
                  </a:lnTo>
                  <a:lnTo>
                    <a:pt x="187" y="874"/>
                  </a:lnTo>
                  <a:lnTo>
                    <a:pt x="125" y="1082"/>
                  </a:lnTo>
                  <a:lnTo>
                    <a:pt x="63" y="1311"/>
                  </a:lnTo>
                  <a:lnTo>
                    <a:pt x="42" y="1560"/>
                  </a:lnTo>
                  <a:lnTo>
                    <a:pt x="0" y="1830"/>
                  </a:lnTo>
                  <a:lnTo>
                    <a:pt x="0" y="2101"/>
                  </a:lnTo>
                  <a:lnTo>
                    <a:pt x="0" y="2371"/>
                  </a:lnTo>
                  <a:lnTo>
                    <a:pt x="21" y="2662"/>
                  </a:lnTo>
                  <a:lnTo>
                    <a:pt x="63" y="2953"/>
                  </a:lnTo>
                  <a:lnTo>
                    <a:pt x="104" y="3265"/>
                  </a:lnTo>
                  <a:lnTo>
                    <a:pt x="187" y="3577"/>
                  </a:lnTo>
                  <a:lnTo>
                    <a:pt x="250" y="3847"/>
                  </a:lnTo>
                  <a:lnTo>
                    <a:pt x="354" y="4138"/>
                  </a:lnTo>
                  <a:lnTo>
                    <a:pt x="458" y="4387"/>
                  </a:lnTo>
                  <a:lnTo>
                    <a:pt x="561" y="4637"/>
                  </a:lnTo>
                  <a:lnTo>
                    <a:pt x="686" y="4865"/>
                  </a:lnTo>
                  <a:lnTo>
                    <a:pt x="811" y="5094"/>
                  </a:lnTo>
                  <a:lnTo>
                    <a:pt x="936" y="5281"/>
                  </a:lnTo>
                  <a:lnTo>
                    <a:pt x="1081" y="5448"/>
                  </a:lnTo>
                  <a:lnTo>
                    <a:pt x="1206" y="5593"/>
                  </a:lnTo>
                  <a:lnTo>
                    <a:pt x="1351" y="5718"/>
                  </a:lnTo>
                  <a:lnTo>
                    <a:pt x="1518" y="5822"/>
                  </a:lnTo>
                  <a:lnTo>
                    <a:pt x="1663" y="5905"/>
                  </a:lnTo>
                  <a:lnTo>
                    <a:pt x="1809" y="5946"/>
                  </a:lnTo>
                  <a:lnTo>
                    <a:pt x="1954" y="5967"/>
                  </a:lnTo>
                  <a:lnTo>
                    <a:pt x="2100" y="5946"/>
                  </a:lnTo>
                  <a:lnTo>
                    <a:pt x="2266" y="5905"/>
                  </a:lnTo>
                  <a:lnTo>
                    <a:pt x="2495" y="5822"/>
                  </a:lnTo>
                  <a:lnTo>
                    <a:pt x="2744" y="5676"/>
                  </a:lnTo>
                  <a:lnTo>
                    <a:pt x="3035" y="5531"/>
                  </a:lnTo>
                  <a:lnTo>
                    <a:pt x="3347" y="5344"/>
                  </a:lnTo>
                  <a:lnTo>
                    <a:pt x="3659" y="5115"/>
                  </a:lnTo>
                  <a:lnTo>
                    <a:pt x="3971" y="4886"/>
                  </a:lnTo>
                  <a:lnTo>
                    <a:pt x="4303" y="4616"/>
                  </a:lnTo>
                  <a:lnTo>
                    <a:pt x="4615" y="4346"/>
                  </a:lnTo>
                  <a:lnTo>
                    <a:pt x="4886" y="4055"/>
                  </a:lnTo>
                  <a:lnTo>
                    <a:pt x="5156" y="3743"/>
                  </a:lnTo>
                  <a:lnTo>
                    <a:pt x="5364" y="3431"/>
                  </a:lnTo>
                  <a:lnTo>
                    <a:pt x="5530" y="3119"/>
                  </a:lnTo>
                  <a:lnTo>
                    <a:pt x="5592" y="2953"/>
                  </a:lnTo>
                  <a:lnTo>
                    <a:pt x="5655" y="2807"/>
                  </a:lnTo>
                  <a:lnTo>
                    <a:pt x="5676" y="2641"/>
                  </a:lnTo>
                  <a:lnTo>
                    <a:pt x="5696" y="2496"/>
                  </a:lnTo>
                  <a:lnTo>
                    <a:pt x="5696" y="2329"/>
                  </a:lnTo>
                  <a:lnTo>
                    <a:pt x="5676" y="2184"/>
                  </a:lnTo>
                  <a:lnTo>
                    <a:pt x="5634" y="2017"/>
                  </a:lnTo>
                  <a:lnTo>
                    <a:pt x="5592" y="1872"/>
                  </a:lnTo>
                  <a:lnTo>
                    <a:pt x="5509" y="1747"/>
                  </a:lnTo>
                  <a:lnTo>
                    <a:pt x="5426" y="1602"/>
                  </a:lnTo>
                  <a:lnTo>
                    <a:pt x="5322" y="1477"/>
                  </a:lnTo>
                  <a:lnTo>
                    <a:pt x="5197" y="1352"/>
                  </a:lnTo>
                  <a:lnTo>
                    <a:pt x="4906" y="1123"/>
                  </a:lnTo>
                  <a:lnTo>
                    <a:pt x="4594" y="916"/>
                  </a:lnTo>
                  <a:lnTo>
                    <a:pt x="4241" y="728"/>
                  </a:lnTo>
                  <a:lnTo>
                    <a:pt x="3867" y="583"/>
                  </a:lnTo>
                  <a:lnTo>
                    <a:pt x="3472" y="437"/>
                  </a:lnTo>
                  <a:lnTo>
                    <a:pt x="3098" y="313"/>
                  </a:lnTo>
                  <a:lnTo>
                    <a:pt x="2703" y="209"/>
                  </a:lnTo>
                  <a:lnTo>
                    <a:pt x="2329" y="126"/>
                  </a:lnTo>
                  <a:lnTo>
                    <a:pt x="1954" y="63"/>
                  </a:lnTo>
                  <a:lnTo>
                    <a:pt x="1643" y="22"/>
                  </a:lnTo>
                  <a:lnTo>
                    <a:pt x="135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8494275" y="1020255"/>
              <a:ext cx="491513" cy="90724"/>
            </a:xfrm>
            <a:custGeom>
              <a:avLst/>
              <a:gdLst/>
              <a:ahLst/>
              <a:cxnLst/>
              <a:rect l="l" t="t" r="r" b="b"/>
              <a:pathLst>
                <a:path w="20728" h="3826" extrusionOk="0">
                  <a:moveTo>
                    <a:pt x="20644" y="0"/>
                  </a:moveTo>
                  <a:lnTo>
                    <a:pt x="1" y="3347"/>
                  </a:lnTo>
                  <a:lnTo>
                    <a:pt x="84" y="3825"/>
                  </a:lnTo>
                  <a:lnTo>
                    <a:pt x="20727" y="478"/>
                  </a:lnTo>
                  <a:lnTo>
                    <a:pt x="2064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8447942" y="809267"/>
              <a:ext cx="208053" cy="179456"/>
            </a:xfrm>
            <a:custGeom>
              <a:avLst/>
              <a:gdLst/>
              <a:ahLst/>
              <a:cxnLst/>
              <a:rect l="l" t="t" r="r" b="b"/>
              <a:pathLst>
                <a:path w="8774" h="7568" extrusionOk="0">
                  <a:moveTo>
                    <a:pt x="8482" y="0"/>
                  </a:moveTo>
                  <a:lnTo>
                    <a:pt x="1" y="7214"/>
                  </a:lnTo>
                  <a:lnTo>
                    <a:pt x="312" y="7568"/>
                  </a:lnTo>
                  <a:lnTo>
                    <a:pt x="8773" y="354"/>
                  </a:lnTo>
                  <a:lnTo>
                    <a:pt x="848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8744697" y="1338682"/>
              <a:ext cx="77421" cy="36494"/>
            </a:xfrm>
            <a:custGeom>
              <a:avLst/>
              <a:gdLst/>
              <a:ahLst/>
              <a:cxnLst/>
              <a:rect l="l" t="t" r="r" b="b"/>
              <a:pathLst>
                <a:path w="3265" h="1539" extrusionOk="0">
                  <a:moveTo>
                    <a:pt x="146" y="1"/>
                  </a:moveTo>
                  <a:lnTo>
                    <a:pt x="0" y="437"/>
                  </a:lnTo>
                  <a:lnTo>
                    <a:pt x="3098" y="1539"/>
                  </a:lnTo>
                  <a:lnTo>
                    <a:pt x="3264" y="1082"/>
                  </a:lnTo>
                  <a:lnTo>
                    <a:pt x="14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8478009" y="1247486"/>
              <a:ext cx="189819" cy="73485"/>
            </a:xfrm>
            <a:custGeom>
              <a:avLst/>
              <a:gdLst/>
              <a:ahLst/>
              <a:cxnLst/>
              <a:rect l="l" t="t" r="r" b="b"/>
              <a:pathLst>
                <a:path w="8005" h="3099" extrusionOk="0">
                  <a:moveTo>
                    <a:pt x="146" y="1"/>
                  </a:moveTo>
                  <a:lnTo>
                    <a:pt x="1" y="458"/>
                  </a:lnTo>
                  <a:lnTo>
                    <a:pt x="7859" y="3098"/>
                  </a:lnTo>
                  <a:lnTo>
                    <a:pt x="8004" y="2641"/>
                  </a:lnTo>
                  <a:lnTo>
                    <a:pt x="14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8215"/>
    </mc:Choice>
    <mc:Fallback xmlns="">
      <p:transition spd="slow" advTm="821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Request 1</a:t>
            </a:r>
            <a:endParaRPr dirty="0"/>
          </a:p>
        </p:txBody>
      </p:sp>
      <p:sp>
        <p:nvSpPr>
          <p:cNvPr id="478" name="Google Shape;478;p34"/>
          <p:cNvSpPr txBox="1">
            <a:spLocks noGrp="1"/>
          </p:cNvSpPr>
          <p:nvPr>
            <p:ph type="subTitle" idx="3"/>
          </p:nvPr>
        </p:nvSpPr>
        <p:spPr>
          <a:xfrm>
            <a:off x="713249" y="2227349"/>
            <a:ext cx="2796900" cy="14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dirty="0"/>
              <a:t>Provide the list of markets in which customer "</a:t>
            </a:r>
            <a:r>
              <a:rPr lang="en-CA" dirty="0" err="1"/>
              <a:t>Atliq</a:t>
            </a:r>
            <a:r>
              <a:rPr lang="en-CA" dirty="0"/>
              <a:t> Exclusive" operates its business in the APAC region.</a:t>
            </a:r>
          </a:p>
          <a:p>
            <a:pPr marL="0" lvl="0" indent="0" algn="l" rtl="0">
              <a:spcBef>
                <a:spcPts val="1600"/>
              </a:spcBef>
              <a:spcAft>
                <a:spcPts val="0"/>
              </a:spcAft>
              <a:buClr>
                <a:schemeClr val="dk1"/>
              </a:buClr>
              <a:buSzPts val="1100"/>
              <a:buFont typeface="Arial"/>
              <a:buNone/>
            </a:pPr>
            <a:endParaRPr lang="en-CA" dirty="0"/>
          </a:p>
          <a:p>
            <a:pPr marL="0" lvl="0" indent="0" algn="l" rtl="0">
              <a:spcBef>
                <a:spcPts val="1600"/>
              </a:spcBef>
              <a:spcAft>
                <a:spcPts val="1600"/>
              </a:spcAft>
              <a:buNone/>
            </a:pPr>
            <a:endParaRPr dirty="0"/>
          </a:p>
        </p:txBody>
      </p:sp>
      <p:sp>
        <p:nvSpPr>
          <p:cNvPr id="481" name="Google Shape;481;p34"/>
          <p:cNvSpPr txBox="1">
            <a:spLocks noGrp="1"/>
          </p:cNvSpPr>
          <p:nvPr>
            <p:ph type="subTitle" idx="2"/>
          </p:nvPr>
        </p:nvSpPr>
        <p:spPr>
          <a:xfrm>
            <a:off x="5243265" y="1654649"/>
            <a:ext cx="279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OUTPUT</a:t>
            </a:r>
            <a:endParaRPr dirty="0"/>
          </a:p>
        </p:txBody>
      </p:sp>
      <p:sp>
        <p:nvSpPr>
          <p:cNvPr id="3" name="Subtitle 2">
            <a:extLst>
              <a:ext uri="{FF2B5EF4-FFF2-40B4-BE49-F238E27FC236}">
                <a16:creationId xmlns:a16="http://schemas.microsoft.com/office/drawing/2014/main" id="{06781E08-9B38-E9F4-F7DF-19955849CAF7}"/>
              </a:ext>
            </a:extLst>
          </p:cNvPr>
          <p:cNvSpPr>
            <a:spLocks noGrp="1"/>
          </p:cNvSpPr>
          <p:nvPr>
            <p:ph type="subTitle" idx="1"/>
          </p:nvPr>
        </p:nvSpPr>
        <p:spPr>
          <a:xfrm>
            <a:off x="713250" y="1654649"/>
            <a:ext cx="2796900" cy="572700"/>
          </a:xfrm>
        </p:spPr>
        <p:txBody>
          <a:bodyPr/>
          <a:lstStyle/>
          <a:p>
            <a:r>
              <a:rPr lang="en-US" dirty="0"/>
              <a:t>QUESTION</a:t>
            </a:r>
          </a:p>
        </p:txBody>
      </p:sp>
      <p:pic>
        <p:nvPicPr>
          <p:cNvPr id="12" name="Picture 11">
            <a:extLst>
              <a:ext uri="{FF2B5EF4-FFF2-40B4-BE49-F238E27FC236}">
                <a16:creationId xmlns:a16="http://schemas.microsoft.com/office/drawing/2014/main" id="{8261E2E4-FBEA-0EB5-C7FA-D02FA9C8B234}"/>
              </a:ext>
            </a:extLst>
          </p:cNvPr>
          <p:cNvPicPr>
            <a:picLocks noChangeAspect="1"/>
          </p:cNvPicPr>
          <p:nvPr/>
        </p:nvPicPr>
        <p:blipFill>
          <a:blip r:embed="rId4"/>
          <a:stretch>
            <a:fillRect/>
          </a:stretch>
        </p:blipFill>
        <p:spPr>
          <a:xfrm>
            <a:off x="5300525" y="2227349"/>
            <a:ext cx="1301981" cy="1774381"/>
          </a:xfrm>
          <a:prstGeom prst="rect">
            <a:avLst/>
          </a:prstGeom>
          <a:effectLst>
            <a:glow rad="25400">
              <a:schemeClr val="accent1"/>
            </a:glow>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066"/>
    </mc:Choice>
    <mc:Fallback xmlns="">
      <p:transition spd="slow" advTm="180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1">
                                            <p:txEl>
                                              <p:pRg st="0" end="0"/>
                                            </p:txEl>
                                          </p:spTgt>
                                        </p:tgtEl>
                                        <p:attrNameLst>
                                          <p:attrName>style.visibility</p:attrName>
                                        </p:attrNameLst>
                                      </p:cBhvr>
                                      <p:to>
                                        <p:strVal val="visible"/>
                                      </p:to>
                                    </p:set>
                                    <p:animEffect transition="in" filter="dissolve">
                                      <p:cBhvr>
                                        <p:cTn id="10" dur="500"/>
                                        <p:tgtEl>
                                          <p:spTgt spid="4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6" name="Picture 5">
            <a:extLst>
              <a:ext uri="{FF2B5EF4-FFF2-40B4-BE49-F238E27FC236}">
                <a16:creationId xmlns:a16="http://schemas.microsoft.com/office/drawing/2014/main" id="{E2E0A814-1B10-4926-3B82-D6DD40F506DC}"/>
              </a:ext>
            </a:extLst>
          </p:cNvPr>
          <p:cNvPicPr>
            <a:picLocks noChangeAspect="1"/>
          </p:cNvPicPr>
          <p:nvPr/>
        </p:nvPicPr>
        <p:blipFill>
          <a:blip r:embed="rId3"/>
          <a:stretch>
            <a:fillRect/>
          </a:stretch>
        </p:blipFill>
        <p:spPr>
          <a:xfrm>
            <a:off x="2248547" y="336175"/>
            <a:ext cx="4881164" cy="3382859"/>
          </a:xfrm>
          <a:prstGeom prst="rect">
            <a:avLst/>
          </a:prstGeom>
          <a:effectLst>
            <a:glow rad="31512">
              <a:schemeClr val="tx2"/>
            </a:glow>
          </a:effectLst>
        </p:spPr>
      </p:pic>
      <p:sp>
        <p:nvSpPr>
          <p:cNvPr id="10" name="Subtitle 9">
            <a:extLst>
              <a:ext uri="{FF2B5EF4-FFF2-40B4-BE49-F238E27FC236}">
                <a16:creationId xmlns:a16="http://schemas.microsoft.com/office/drawing/2014/main" id="{84BE8426-B790-1765-FE96-A58085D4DC83}"/>
              </a:ext>
            </a:extLst>
          </p:cNvPr>
          <p:cNvSpPr>
            <a:spLocks noGrp="1"/>
          </p:cNvSpPr>
          <p:nvPr>
            <p:ph type="subTitle" idx="1"/>
          </p:nvPr>
        </p:nvSpPr>
        <p:spPr>
          <a:xfrm>
            <a:off x="1216681" y="3633104"/>
            <a:ext cx="5825624" cy="1510396"/>
          </a:xfrm>
        </p:spPr>
        <p:txBody>
          <a:bodyPr/>
          <a:lstStyle/>
          <a:p>
            <a:r>
              <a:rPr lang="en-US" dirty="0"/>
              <a:t>INSIGHTS:</a:t>
            </a:r>
          </a:p>
          <a:p>
            <a:pPr>
              <a:buFont typeface="Arial" panose="020B0604020202020204" pitchFamily="34" charset="0"/>
              <a:buChar char="•"/>
            </a:pPr>
            <a:r>
              <a:rPr lang="en-CA" b="0" dirty="0"/>
              <a:t>Most </a:t>
            </a:r>
            <a:r>
              <a:rPr lang="en-US" b="0" dirty="0"/>
              <a:t>of these markets in APAC regions are concentrated in Asia while only 2 are in Oceania.</a:t>
            </a:r>
          </a:p>
        </p:txBody>
      </p:sp>
    </p:spTree>
  </p:cSld>
  <p:clrMapOvr>
    <a:masterClrMapping/>
  </p:clrMapOvr>
  <mc:AlternateContent xmlns:mc="http://schemas.openxmlformats.org/markup-compatibility/2006" xmlns:p14="http://schemas.microsoft.com/office/powerpoint/2010/main">
    <mc:Choice Requires="p14">
      <p:transition spd="slow" p14:dur="2000" advTm="10806"/>
    </mc:Choice>
    <mc:Fallback xmlns="">
      <p:transition spd="slow" advTm="1080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2|4.3|4.9|5.9|7.3|8.5"/>
</p:tagLst>
</file>

<file path=ppt/tags/tag10.xml><?xml version="1.0" encoding="utf-8"?>
<p:tagLst xmlns:a="http://schemas.openxmlformats.org/drawingml/2006/main" xmlns:r="http://schemas.openxmlformats.org/officeDocument/2006/relationships" xmlns:p="http://schemas.openxmlformats.org/presentationml/2006/main">
  <p:tag name="TIMING" val="|9.9|2.4"/>
</p:tagLst>
</file>

<file path=ppt/tags/tag11.xml><?xml version="1.0" encoding="utf-8"?>
<p:tagLst xmlns:a="http://schemas.openxmlformats.org/drawingml/2006/main" xmlns:r="http://schemas.openxmlformats.org/officeDocument/2006/relationships" xmlns:p="http://schemas.openxmlformats.org/presentationml/2006/main">
  <p:tag name="TIMING" val="|11.1"/>
</p:tagLst>
</file>

<file path=ppt/tags/tag12.xml><?xml version="1.0" encoding="utf-8"?>
<p:tagLst xmlns:a="http://schemas.openxmlformats.org/drawingml/2006/main" xmlns:r="http://schemas.openxmlformats.org/officeDocument/2006/relationships" xmlns:p="http://schemas.openxmlformats.org/presentationml/2006/main">
  <p:tag name="TIMING" val="|9.7"/>
</p:tagLst>
</file>

<file path=ppt/tags/tag2.xml><?xml version="1.0" encoding="utf-8"?>
<p:tagLst xmlns:a="http://schemas.openxmlformats.org/drawingml/2006/main" xmlns:r="http://schemas.openxmlformats.org/officeDocument/2006/relationships" xmlns:p="http://schemas.openxmlformats.org/presentationml/2006/main">
  <p:tag name="TIMING" val="|10.1"/>
</p:tagLst>
</file>

<file path=ppt/tags/tag3.xml><?xml version="1.0" encoding="utf-8"?>
<p:tagLst xmlns:a="http://schemas.openxmlformats.org/drawingml/2006/main" xmlns:r="http://schemas.openxmlformats.org/officeDocument/2006/relationships" xmlns:p="http://schemas.openxmlformats.org/presentationml/2006/main">
  <p:tag name="TIMING" val="|8|1.3"/>
</p:tagLst>
</file>

<file path=ppt/tags/tag4.xml><?xml version="1.0" encoding="utf-8"?>
<p:tagLst xmlns:a="http://schemas.openxmlformats.org/drawingml/2006/main" xmlns:r="http://schemas.openxmlformats.org/officeDocument/2006/relationships" xmlns:p="http://schemas.openxmlformats.org/presentationml/2006/main">
  <p:tag name="TIMING" val="|7.8"/>
</p:tagLst>
</file>

<file path=ppt/tags/tag5.xml><?xml version="1.0" encoding="utf-8"?>
<p:tagLst xmlns:a="http://schemas.openxmlformats.org/drawingml/2006/main" xmlns:r="http://schemas.openxmlformats.org/officeDocument/2006/relationships" xmlns:p="http://schemas.openxmlformats.org/presentationml/2006/main">
  <p:tag name="TIMING" val="|9.9"/>
</p:tagLst>
</file>

<file path=ppt/tags/tag6.xml><?xml version="1.0" encoding="utf-8"?>
<p:tagLst xmlns:a="http://schemas.openxmlformats.org/drawingml/2006/main" xmlns:r="http://schemas.openxmlformats.org/officeDocument/2006/relationships" xmlns:p="http://schemas.openxmlformats.org/presentationml/2006/main">
  <p:tag name="TIMING" val="|6.8"/>
</p:tagLst>
</file>

<file path=ppt/tags/tag7.xml><?xml version="1.0" encoding="utf-8"?>
<p:tagLst xmlns:a="http://schemas.openxmlformats.org/drawingml/2006/main" xmlns:r="http://schemas.openxmlformats.org/officeDocument/2006/relationships" xmlns:p="http://schemas.openxmlformats.org/presentationml/2006/main">
  <p:tag name="TIMING" val="|14.7"/>
</p:tagLst>
</file>

<file path=ppt/tags/tag8.xml><?xml version="1.0" encoding="utf-8"?>
<p:tagLst xmlns:a="http://schemas.openxmlformats.org/drawingml/2006/main" xmlns:r="http://schemas.openxmlformats.org/officeDocument/2006/relationships" xmlns:p="http://schemas.openxmlformats.org/presentationml/2006/main">
  <p:tag name="TIMING" val="|15.8"/>
</p:tagLst>
</file>

<file path=ppt/tags/tag9.xml><?xml version="1.0" encoding="utf-8"?>
<p:tagLst xmlns:a="http://schemas.openxmlformats.org/drawingml/2006/main" xmlns:r="http://schemas.openxmlformats.org/officeDocument/2006/relationships" xmlns:p="http://schemas.openxmlformats.org/presentationml/2006/main">
  <p:tag name="TIMING" val="|8.2"/>
</p:tagLst>
</file>

<file path=ppt/theme/theme1.xml><?xml version="1.0" encoding="utf-8"?>
<a:theme xmlns:a="http://schemas.openxmlformats.org/drawingml/2006/main" name="Monthly Marketing Report by Slidesgo">
  <a:themeElements>
    <a:clrScheme name="Simple Light">
      <a:dk1>
        <a:srgbClr val="000000"/>
      </a:dk1>
      <a:lt1>
        <a:srgbClr val="FFFFFF"/>
      </a:lt1>
      <a:dk2>
        <a:srgbClr val="EFEFEF"/>
      </a:dk2>
      <a:lt2>
        <a:srgbClr val="666666"/>
      </a:lt2>
      <a:accent1>
        <a:srgbClr val="61EBC1"/>
      </a:accent1>
      <a:accent2>
        <a:srgbClr val="61EBC1"/>
      </a:accent2>
      <a:accent3>
        <a:srgbClr val="61EBC1"/>
      </a:accent3>
      <a:accent4>
        <a:srgbClr val="ABABAB"/>
      </a:accent4>
      <a:accent5>
        <a:srgbClr val="666666"/>
      </a:accent5>
      <a:accent6>
        <a:srgbClr val="22222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1544</TotalTime>
  <Words>1061</Words>
  <Application>Microsoft Macintosh PowerPoint</Application>
  <PresentationFormat>On-screen Show (16:9)</PresentationFormat>
  <Paragraphs>124</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Roboto</vt:lpstr>
      <vt:lpstr>Montserrat ExtraBold</vt:lpstr>
      <vt:lpstr>Abel</vt:lpstr>
      <vt:lpstr>Poppins</vt:lpstr>
      <vt:lpstr>Montserrat Black</vt:lpstr>
      <vt:lpstr>Montserrat</vt:lpstr>
      <vt:lpstr>Montserrat SemiBold</vt:lpstr>
      <vt:lpstr>Monthly Marketing Report by Slidesgo</vt:lpstr>
      <vt:lpstr>Consumer Goods  Ad_Hoc Insights</vt:lpstr>
      <vt:lpstr>Table of Contents</vt:lpstr>
      <vt:lpstr>Business Background</vt:lpstr>
      <vt:lpstr>Atliq Hardwares is one of the leading computer hardware producers in India and many other foreign countries. However, the management needs more insights to make quick and smart data-driven decisions, so now we have 10 ad_hoc requests from which the team need an analyst to provide insights.</vt:lpstr>
      <vt:lpstr>Database Schema</vt:lpstr>
      <vt:lpstr>PowerPoint Presentation</vt:lpstr>
      <vt:lpstr>Ad_Hoc Requests</vt:lpstr>
      <vt:lpstr>Request 1</vt:lpstr>
      <vt:lpstr>PowerPoint Presentation</vt:lpstr>
      <vt:lpstr>Request 2</vt:lpstr>
      <vt:lpstr>Request 2 (Cont’d)</vt:lpstr>
      <vt:lpstr>Request 3</vt:lpstr>
      <vt:lpstr>PowerPoint Presentation</vt:lpstr>
      <vt:lpstr>Request 4</vt:lpstr>
      <vt:lpstr>PowerPoint Presentation</vt:lpstr>
      <vt:lpstr>Request 5</vt:lpstr>
      <vt:lpstr>Request 6</vt:lpstr>
      <vt:lpstr>PowerPoint Presentation</vt:lpstr>
      <vt:lpstr>Request 7</vt:lpstr>
      <vt:lpstr>PowerPoint Presentation</vt:lpstr>
      <vt:lpstr>Request 8</vt:lpstr>
      <vt:lpstr>PowerPoint Presentation</vt:lpstr>
      <vt:lpstr>Request 9</vt:lpstr>
      <vt:lpstr>PowerPoint Presentation</vt:lpstr>
      <vt:lpstr>Request 10</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Ad_Hoc Insights</dc:title>
  <cp:lastModifiedBy>Wenyu Yan</cp:lastModifiedBy>
  <cp:revision>31</cp:revision>
  <dcterms:modified xsi:type="dcterms:W3CDTF">2023-03-05T17:50:31Z</dcterms:modified>
</cp:coreProperties>
</file>