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9" r:id="rId5"/>
    <p:sldId id="261" r:id="rId6"/>
    <p:sldId id="262" r:id="rId7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2937B3-FF51-4D3B-B488-8CE70A167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ED35D-A8EE-4CE6-812D-E274AFC623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7DA69D-FF66-4CBE-B19B-87774B688F9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2023/12/16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905520-D49B-4EB9-9147-32B2C4185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685A5A-B2CA-437D-8843-4CA37F99D2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7053FF-F7D7-40BC-A546-B8998DF49DA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630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0826D3B-DC77-4E1C-BFD7-A00F7DF14B11}" type="datetime1">
              <a:rPr lang="zh-CN" altLang="en-US" smtClean="0"/>
              <a:pPr/>
              <a:t>2023/12/16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4A33210-84EE-4653-9F62-F5F0544D93D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3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4A33210-84EE-4653-9F62-F5F0544D93D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51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4A33210-84EE-4653-9F62-F5F0544D93D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31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4A33210-84EE-4653-9F62-F5F0544D93D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3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3ADE164-D45A-44D8-82C5-2E0962BB70D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505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1" y="1224000"/>
            <a:ext cx="8504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999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159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3ADE164-D45A-44D8-82C5-2E0962BB70D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>
              <a:lumMod val="9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8.png"/><Relationship Id="rId21" Type="http://schemas.openxmlformats.org/officeDocument/2006/relationships/image" Target="../media/image29.svg"/><Relationship Id="rId34" Type="http://schemas.openxmlformats.org/officeDocument/2006/relationships/image" Target="../media/image42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33" Type="http://schemas.openxmlformats.org/officeDocument/2006/relationships/image" Target="../media/image4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0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36" Type="http://schemas.openxmlformats.org/officeDocument/2006/relationships/image" Target="../media/image44.gif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31" Type="http://schemas.openxmlformats.org/officeDocument/2006/relationships/image" Target="../media/image39.svg"/><Relationship Id="rId4" Type="http://schemas.openxmlformats.org/officeDocument/2006/relationships/image" Target="../media/image9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svg"/><Relationship Id="rId30" Type="http://schemas.openxmlformats.org/officeDocument/2006/relationships/image" Target="../media/image38.png"/><Relationship Id="rId35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表格 8">
            <a:extLst>
              <a:ext uri="{FF2B5EF4-FFF2-40B4-BE49-F238E27FC236}">
                <a16:creationId xmlns:a16="http://schemas.microsoft.com/office/drawing/2014/main" id="{8841EDC5-4357-46A8-B0EE-47D1C0D61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67176"/>
              </p:ext>
            </p:extLst>
          </p:nvPr>
        </p:nvGraphicFramePr>
        <p:xfrm>
          <a:off x="219756" y="146505"/>
          <a:ext cx="874776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192098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23196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88272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44465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8256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0985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4659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61824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85288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46334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82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44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1038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31293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1611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5305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5571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52725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0167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6374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5139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10027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98552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194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9236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8498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4219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98499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992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43023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19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0641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4050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89771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2208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249707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8029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4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38341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5365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62002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7145765"/>
                    </a:ext>
                  </a:extLst>
                </a:gridCol>
              </a:tblGrid>
              <a:tr h="20413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611471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34909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49288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886732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46497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306779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737627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336305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72840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682855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17381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364336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182916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75252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079512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2530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25892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7312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B56A08D-652F-4C61-A722-636B9A3C02A2}"/>
              </a:ext>
            </a:extLst>
          </p:cNvPr>
          <p:cNvSpPr/>
          <p:nvPr/>
        </p:nvSpPr>
        <p:spPr>
          <a:xfrm>
            <a:off x="219756" y="146505"/>
            <a:ext cx="8747760" cy="6564990"/>
          </a:xfrm>
          <a:prstGeom prst="rect">
            <a:avLst/>
          </a:prstGeom>
          <a:noFill/>
          <a:ln w="539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2" name="Miss Minutes walking">
            <a:extLst>
              <a:ext uri="{FF2B5EF4-FFF2-40B4-BE49-F238E27FC236}">
                <a16:creationId xmlns:a16="http://schemas.microsoft.com/office/drawing/2014/main" id="{88A37234-E7EF-4303-9D23-B950B851C59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201" y="2575074"/>
            <a:ext cx="2625150" cy="2066762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  <p:pic>
        <p:nvPicPr>
          <p:cNvPr id="133" name="TVA logo">
            <a:extLst>
              <a:ext uri="{FF2B5EF4-FFF2-40B4-BE49-F238E27FC236}">
                <a16:creationId xmlns:a16="http://schemas.microsoft.com/office/drawing/2014/main" id="{E14BF0F2-0109-4439-8501-6B0EBA4A7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603" y="505415"/>
            <a:ext cx="3695616" cy="1566080"/>
          </a:xfrm>
          <a:prstGeom prst="rect">
            <a:avLst/>
          </a:prstGeom>
          <a:effectLst>
            <a:glow rad="127000">
              <a:schemeClr val="accent1">
                <a:lumMod val="50000"/>
                <a:alpha val="36000"/>
              </a:schemeClr>
            </a:glow>
          </a:effectLst>
        </p:spPr>
      </p:pic>
      <p:sp>
        <p:nvSpPr>
          <p:cNvPr id="147" name="Loading text">
            <a:extLst>
              <a:ext uri="{FF2B5EF4-FFF2-40B4-BE49-F238E27FC236}">
                <a16:creationId xmlns:a16="http://schemas.microsoft.com/office/drawing/2014/main" id="{F95B109E-23FC-4561-8C3E-529B678BD837}"/>
              </a:ext>
            </a:extLst>
          </p:cNvPr>
          <p:cNvSpPr txBox="1"/>
          <p:nvPr/>
        </p:nvSpPr>
        <p:spPr>
          <a:xfrm>
            <a:off x="4283066" y="1640608"/>
            <a:ext cx="4814155" cy="430887"/>
          </a:xfrm>
          <a:prstGeom prst="rect">
            <a:avLst/>
          </a:prstGeom>
          <a:noFill/>
          <a:effectLst>
            <a:glow rad="254000">
              <a:schemeClr val="accent1">
                <a:alpha val="10000"/>
              </a:schemeClr>
            </a:glo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CA" altLang="zh-CN" sz="1400" spc="100" dirty="0">
                <a:solidFill>
                  <a:schemeClr val="accent1">
                    <a:lumMod val="50000"/>
                  </a:schemeClr>
                </a:solidFill>
                <a:latin typeface="IBM Plex Mono SemiBold" panose="020B0709050203000203" pitchFamily="49" charset="0"/>
              </a:rPr>
              <a:t>Welcome to the Time Variance Authority! </a:t>
            </a:r>
          </a:p>
          <a:p>
            <a:r>
              <a:rPr lang="en-CA" altLang="zh-CN" sz="1400" spc="100" dirty="0">
                <a:solidFill>
                  <a:schemeClr val="accent1">
                    <a:lumMod val="50000"/>
                  </a:schemeClr>
                </a:solidFill>
                <a:latin typeface="IBM Plex Mono SemiBold" panose="020B0709050203000203" pitchFamily="49" charset="0"/>
              </a:rPr>
              <a:t>Say hello to Miss Minutes.</a:t>
            </a:r>
            <a:endParaRPr lang="en-GB" sz="1400" spc="100" dirty="0">
              <a:solidFill>
                <a:schemeClr val="accent1">
                  <a:lumMod val="50000"/>
                </a:schemeClr>
              </a:solidFill>
              <a:latin typeface="IBM Plex Mono SemiBold" panose="020B0709050203000203" pitchFamily="49" charset="0"/>
            </a:endParaRPr>
          </a:p>
        </p:txBody>
      </p:sp>
      <p:sp>
        <p:nvSpPr>
          <p:cNvPr id="148" name="Loading bar outer frame">
            <a:extLst>
              <a:ext uri="{FF2B5EF4-FFF2-40B4-BE49-F238E27FC236}">
                <a16:creationId xmlns:a16="http://schemas.microsoft.com/office/drawing/2014/main" id="{6A8A0CA8-69A6-4E4A-83E2-9662A1078136}"/>
              </a:ext>
            </a:extLst>
          </p:cNvPr>
          <p:cNvSpPr/>
          <p:nvPr/>
        </p:nvSpPr>
        <p:spPr>
          <a:xfrm>
            <a:off x="432853" y="5145415"/>
            <a:ext cx="8278294" cy="784746"/>
          </a:xfrm>
          <a:prstGeom prst="rect">
            <a:avLst/>
          </a:prstGeom>
          <a:noFill/>
          <a:ln w="317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Loading bar">
            <a:extLst>
              <a:ext uri="{FF2B5EF4-FFF2-40B4-BE49-F238E27FC236}">
                <a16:creationId xmlns:a16="http://schemas.microsoft.com/office/drawing/2014/main" id="{63D33536-5E96-4DEE-9DD0-6F1EC385DAF7}"/>
              </a:ext>
            </a:extLst>
          </p:cNvPr>
          <p:cNvSpPr/>
          <p:nvPr/>
        </p:nvSpPr>
        <p:spPr>
          <a:xfrm>
            <a:off x="527121" y="5203418"/>
            <a:ext cx="8077864" cy="6653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37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0.60938 -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69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表格 8">
            <a:extLst>
              <a:ext uri="{FF2B5EF4-FFF2-40B4-BE49-F238E27FC236}">
                <a16:creationId xmlns:a16="http://schemas.microsoft.com/office/drawing/2014/main" id="{8841EDC5-4357-46A8-B0EE-47D1C0D615B9}"/>
              </a:ext>
            </a:extLst>
          </p:cNvPr>
          <p:cNvGraphicFramePr>
            <a:graphicFrameLocks noGrp="1"/>
          </p:cNvGraphicFramePr>
          <p:nvPr/>
        </p:nvGraphicFramePr>
        <p:xfrm>
          <a:off x="219756" y="146505"/>
          <a:ext cx="874776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192098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23196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88272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44465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8256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0985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4659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61824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85288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46334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82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44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1038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31293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1611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5305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5571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52725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0167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6374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5139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10027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98552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194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9236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8498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4219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98499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992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43023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19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0641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4050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89771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2208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249707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8029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4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38341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5365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62002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7145765"/>
                    </a:ext>
                  </a:extLst>
                </a:gridCol>
              </a:tblGrid>
              <a:tr h="20413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611471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34909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49288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886732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46497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306779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737627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336305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72840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682855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17381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364336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182916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75252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079512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2530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25892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7312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B56A08D-652F-4C61-A722-636B9A3C02A2}"/>
              </a:ext>
            </a:extLst>
          </p:cNvPr>
          <p:cNvSpPr/>
          <p:nvPr/>
        </p:nvSpPr>
        <p:spPr>
          <a:xfrm>
            <a:off x="219756" y="146505"/>
            <a:ext cx="8747760" cy="6564990"/>
          </a:xfrm>
          <a:prstGeom prst="rect">
            <a:avLst/>
          </a:prstGeom>
          <a:noFill/>
          <a:ln w="539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" name="Point 2">
            <a:extLst>
              <a:ext uri="{FF2B5EF4-FFF2-40B4-BE49-F238E27FC236}">
                <a16:creationId xmlns:a16="http://schemas.microsoft.com/office/drawing/2014/main" id="{19EEB735-1B84-48A2-8C76-0C11CBE8DEE4}"/>
              </a:ext>
            </a:extLst>
          </p:cNvPr>
          <p:cNvGrpSpPr/>
          <p:nvPr/>
        </p:nvGrpSpPr>
        <p:grpSpPr>
          <a:xfrm>
            <a:off x="5693558" y="2319995"/>
            <a:ext cx="1691319" cy="3159161"/>
            <a:chOff x="4115767" y="2167515"/>
            <a:chExt cx="1691319" cy="3159161"/>
          </a:xfrm>
          <a:solidFill>
            <a:schemeClr val="accent1">
              <a:lumMod val="50000"/>
            </a:schemeClr>
          </a:solidFill>
        </p:grpSpPr>
        <p:sp>
          <p:nvSpPr>
            <p:cNvPr id="20" name="Text 2">
              <a:extLst>
                <a:ext uri="{FF2B5EF4-FFF2-40B4-BE49-F238E27FC236}">
                  <a16:creationId xmlns:a16="http://schemas.microsoft.com/office/drawing/2014/main" id="{3F1D27FB-2C80-4AE0-817C-59F21A48E34C}"/>
                </a:ext>
              </a:extLst>
            </p:cNvPr>
            <p:cNvSpPr/>
            <p:nvPr/>
          </p:nvSpPr>
          <p:spPr>
            <a:xfrm>
              <a:off x="4205427" y="4966676"/>
              <a:ext cx="1512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TIMELINE</a:t>
              </a:r>
              <a:endParaRPr lang="en-GB" sz="2000" spc="100" dirty="0">
                <a:solidFill>
                  <a:schemeClr val="accent1"/>
                </a:solidFill>
                <a:latin typeface="IBM Plex Mono SemiBold" panose="020B0709050203000203" pitchFamily="49" charset="0"/>
              </a:endParaRPr>
            </a:p>
          </p:txBody>
        </p:sp>
        <p:pic>
          <p:nvPicPr>
            <p:cNvPr id="21" name="Timedoor 2">
              <a:extLst>
                <a:ext uri="{FF2B5EF4-FFF2-40B4-BE49-F238E27FC236}">
                  <a16:creationId xmlns:a16="http://schemas.microsoft.com/office/drawing/2014/main" id="{1AE8F866-6F58-40BF-BDF9-0E72BB970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5767" y="2167515"/>
              <a:ext cx="1691319" cy="2339657"/>
            </a:xfrm>
            <a:prstGeom prst="rect">
              <a:avLst/>
            </a:prstGeom>
            <a:effectLst>
              <a:glow rad="254000">
                <a:schemeClr val="accent1">
                  <a:alpha val="10000"/>
                </a:schemeClr>
              </a:glow>
            </a:effectLst>
          </p:spPr>
        </p:pic>
        <p:pic>
          <p:nvPicPr>
            <p:cNvPr id="22" name="Icon 2">
              <a:extLst>
                <a:ext uri="{FF2B5EF4-FFF2-40B4-BE49-F238E27FC236}">
                  <a16:creationId xmlns:a16="http://schemas.microsoft.com/office/drawing/2014/main" id="{05BBDA75-973C-4F7E-8594-8EEF89D9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01426" y="2977343"/>
              <a:ext cx="720000" cy="720000"/>
            </a:xfrm>
            <a:prstGeom prst="rect">
              <a:avLst/>
            </a:prstGeom>
            <a:effectLst>
              <a:glow rad="254000">
                <a:schemeClr val="accent1">
                  <a:alpha val="20000"/>
                </a:schemeClr>
              </a:glow>
            </a:effectLst>
          </p:spPr>
        </p:pic>
      </p:grpSp>
      <p:grpSp>
        <p:nvGrpSpPr>
          <p:cNvPr id="23" name="Point 1">
            <a:extLst>
              <a:ext uri="{FF2B5EF4-FFF2-40B4-BE49-F238E27FC236}">
                <a16:creationId xmlns:a16="http://schemas.microsoft.com/office/drawing/2014/main" id="{481DD970-670C-4529-BD49-FC8AB5FBFA73}"/>
              </a:ext>
            </a:extLst>
          </p:cNvPr>
          <p:cNvGrpSpPr/>
          <p:nvPr/>
        </p:nvGrpSpPr>
        <p:grpSpPr>
          <a:xfrm>
            <a:off x="3204636" y="2319995"/>
            <a:ext cx="1691319" cy="3159161"/>
            <a:chOff x="1626845" y="2167515"/>
            <a:chExt cx="1691319" cy="3159161"/>
          </a:xfrm>
          <a:solidFill>
            <a:schemeClr val="accent1">
              <a:lumMod val="50000"/>
            </a:schemeClr>
          </a:solidFill>
        </p:grpSpPr>
        <p:sp>
          <p:nvSpPr>
            <p:cNvPr id="24" name="Text 1">
              <a:extLst>
                <a:ext uri="{FF2B5EF4-FFF2-40B4-BE49-F238E27FC236}">
                  <a16:creationId xmlns:a16="http://schemas.microsoft.com/office/drawing/2014/main" id="{12F05B9F-AA92-4F51-ACB3-FB2EFF2B9DB3}"/>
                </a:ext>
              </a:extLst>
            </p:cNvPr>
            <p:cNvSpPr/>
            <p:nvPr/>
          </p:nvSpPr>
          <p:spPr>
            <a:xfrm>
              <a:off x="1716505" y="4966676"/>
              <a:ext cx="1512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SETTINGS</a:t>
              </a:r>
              <a:endParaRPr lang="en-GB" sz="2000" spc="100" dirty="0">
                <a:solidFill>
                  <a:schemeClr val="accent1"/>
                </a:solidFill>
                <a:latin typeface="IBM Plex Mono SemiBold" panose="020B0709050203000203" pitchFamily="49" charset="0"/>
              </a:endParaRPr>
            </a:p>
          </p:txBody>
        </p:sp>
        <p:pic>
          <p:nvPicPr>
            <p:cNvPr id="25" name="Timedoor 2">
              <a:extLst>
                <a:ext uri="{FF2B5EF4-FFF2-40B4-BE49-F238E27FC236}">
                  <a16:creationId xmlns:a16="http://schemas.microsoft.com/office/drawing/2014/main" id="{97AAC47D-29C2-44F8-933B-18F9E261F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6845" y="2167515"/>
              <a:ext cx="1691319" cy="2339657"/>
            </a:xfrm>
            <a:prstGeom prst="rect">
              <a:avLst/>
            </a:prstGeom>
            <a:effectLst>
              <a:glow rad="254000">
                <a:schemeClr val="accent1">
                  <a:alpha val="10000"/>
                </a:schemeClr>
              </a:glow>
            </a:effectLst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828101E-2896-4DA6-A640-B89954358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8297" y="5194123"/>
            <a:ext cx="1423245" cy="1423245"/>
          </a:xfrm>
          <a:prstGeom prst="rect">
            <a:avLst/>
          </a:prstGeom>
        </p:spPr>
      </p:pic>
      <p:pic>
        <p:nvPicPr>
          <p:cNvPr id="18" name="TVA logo">
            <a:extLst>
              <a:ext uri="{FF2B5EF4-FFF2-40B4-BE49-F238E27FC236}">
                <a16:creationId xmlns:a16="http://schemas.microsoft.com/office/drawing/2014/main" id="{66F9DFA7-C168-42F5-A592-C930009019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104" y="325406"/>
            <a:ext cx="1107563" cy="4693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74A282A-D273-4445-AEE3-782A193BEC6C}"/>
              </a:ext>
            </a:extLst>
          </p:cNvPr>
          <p:cNvSpPr/>
          <p:nvPr/>
        </p:nvSpPr>
        <p:spPr>
          <a:xfrm>
            <a:off x="219756" y="146506"/>
            <a:ext cx="8747760" cy="941150"/>
          </a:xfrm>
          <a:prstGeom prst="rect">
            <a:avLst/>
          </a:prstGeom>
          <a:solidFill>
            <a:schemeClr val="accent1">
              <a:lumMod val="50000"/>
              <a:alpha val="41000"/>
            </a:schemeClr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oading text">
            <a:extLst>
              <a:ext uri="{FF2B5EF4-FFF2-40B4-BE49-F238E27FC236}">
                <a16:creationId xmlns:a16="http://schemas.microsoft.com/office/drawing/2014/main" id="{10B50197-08D8-4F9A-8E58-A3342E8FB17A}"/>
              </a:ext>
            </a:extLst>
          </p:cNvPr>
          <p:cNvSpPr txBox="1"/>
          <p:nvPr/>
        </p:nvSpPr>
        <p:spPr>
          <a:xfrm>
            <a:off x="1750565" y="344656"/>
            <a:ext cx="7016053" cy="430887"/>
          </a:xfrm>
          <a:prstGeom prst="rect">
            <a:avLst/>
          </a:prstGeom>
          <a:noFill/>
          <a:effectLst>
            <a:glow rad="711200">
              <a:schemeClr val="accent1">
                <a:alpha val="30000"/>
              </a:schemeClr>
            </a:glow>
            <a:outerShdw blurRad="50800" dist="355600" dir="5400000" sx="17000" sy="17000" algn="ctr" rotWithShape="0">
              <a:srgbClr val="000000">
                <a:alpha val="43137"/>
              </a:srgbClr>
            </a:outerShdw>
            <a:softEdge rad="2159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800" spc="100" dirty="0">
                <a:solidFill>
                  <a:schemeClr val="tx2">
                    <a:lumMod val="10000"/>
                    <a:lumOff val="90000"/>
                  </a:schemeClr>
                </a:solidFill>
                <a:latin typeface="IBM Plex Mono SemiBold" panose="020B0709050203000203" pitchFamily="49" charset="0"/>
              </a:rPr>
              <a:t>PLAY YOUR PART, PRUNE PRODENTLY</a:t>
            </a:r>
          </a:p>
        </p:txBody>
      </p:sp>
      <p:pic>
        <p:nvPicPr>
          <p:cNvPr id="136" name="图形 135" descr="齿轮">
            <a:extLst>
              <a:ext uri="{FF2B5EF4-FFF2-40B4-BE49-F238E27FC236}">
                <a16:creationId xmlns:a16="http://schemas.microsoft.com/office/drawing/2014/main" id="{18BEEB1B-1C96-4790-AC7B-3CC38E7D64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3095" y="3129823"/>
            <a:ext cx="914400" cy="914400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</a:effectLst>
        </p:spPr>
      </p:pic>
      <p:pic>
        <p:nvPicPr>
          <p:cNvPr id="43" name="Miss Minutes smiling">
            <a:extLst>
              <a:ext uri="{FF2B5EF4-FFF2-40B4-BE49-F238E27FC236}">
                <a16:creationId xmlns:a16="http://schemas.microsoft.com/office/drawing/2014/main" id="{8BA2E007-F1D2-40D8-8C64-C6AD6E42DDE3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30" y="2627934"/>
            <a:ext cx="1966132" cy="1918178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3539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7531A371-0369-40A0-A064-09705A5CD1FB}"/>
              </a:ext>
            </a:extLst>
          </p:cNvPr>
          <p:cNvSpPr/>
          <p:nvPr/>
        </p:nvSpPr>
        <p:spPr>
          <a:xfrm>
            <a:off x="219756" y="1685736"/>
            <a:ext cx="8747760" cy="1837047"/>
          </a:xfrm>
          <a:prstGeom prst="rect">
            <a:avLst/>
          </a:prstGeom>
          <a:noFill/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30" name="表格 8">
            <a:extLst>
              <a:ext uri="{FF2B5EF4-FFF2-40B4-BE49-F238E27FC236}">
                <a16:creationId xmlns:a16="http://schemas.microsoft.com/office/drawing/2014/main" id="{8841EDC5-4357-46A8-B0EE-47D1C0D61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87286"/>
              </p:ext>
            </p:extLst>
          </p:nvPr>
        </p:nvGraphicFramePr>
        <p:xfrm>
          <a:off x="219756" y="146505"/>
          <a:ext cx="874776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192098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23196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88272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44465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8256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0985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4659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61824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85288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46334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82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44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1038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31293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1611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5305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5571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52725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0167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6374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5139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10027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98552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194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9236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8498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4219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98499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992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43023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19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0641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4050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89771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2208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249707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8029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4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38341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5365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62002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7145765"/>
                    </a:ext>
                  </a:extLst>
                </a:gridCol>
              </a:tblGrid>
              <a:tr h="20413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611471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34909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49288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886732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46497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306779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737627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336305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72840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682855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17381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364336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182916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75252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079512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2530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258920"/>
                  </a:ext>
                </a:extLst>
              </a:tr>
              <a:tr h="20413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7312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B56A08D-652F-4C61-A722-636B9A3C02A2}"/>
              </a:ext>
            </a:extLst>
          </p:cNvPr>
          <p:cNvSpPr/>
          <p:nvPr/>
        </p:nvSpPr>
        <p:spPr>
          <a:xfrm>
            <a:off x="219756" y="146505"/>
            <a:ext cx="8747760" cy="6564990"/>
          </a:xfrm>
          <a:prstGeom prst="rect">
            <a:avLst/>
          </a:prstGeom>
          <a:noFill/>
          <a:ln w="539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8101E-2896-4DA6-A640-B89954358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297" y="5194123"/>
            <a:ext cx="1423245" cy="1423245"/>
          </a:xfrm>
          <a:prstGeom prst="rect">
            <a:avLst/>
          </a:prstGeom>
        </p:spPr>
      </p:pic>
      <p:pic>
        <p:nvPicPr>
          <p:cNvPr id="18" name="TVA logo">
            <a:extLst>
              <a:ext uri="{FF2B5EF4-FFF2-40B4-BE49-F238E27FC236}">
                <a16:creationId xmlns:a16="http://schemas.microsoft.com/office/drawing/2014/main" id="{66F9DFA7-C168-42F5-A592-C93000901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104" y="325406"/>
            <a:ext cx="1107563" cy="4693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74A282A-D273-4445-AEE3-782A193BEC6C}"/>
              </a:ext>
            </a:extLst>
          </p:cNvPr>
          <p:cNvSpPr/>
          <p:nvPr/>
        </p:nvSpPr>
        <p:spPr>
          <a:xfrm>
            <a:off x="219756" y="146506"/>
            <a:ext cx="8747760" cy="941150"/>
          </a:xfrm>
          <a:prstGeom prst="rect">
            <a:avLst/>
          </a:prstGeom>
          <a:solidFill>
            <a:schemeClr val="accent1">
              <a:lumMod val="50000"/>
              <a:alpha val="41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oading text">
            <a:extLst>
              <a:ext uri="{FF2B5EF4-FFF2-40B4-BE49-F238E27FC236}">
                <a16:creationId xmlns:a16="http://schemas.microsoft.com/office/drawing/2014/main" id="{10B50197-08D8-4F9A-8E58-A3342E8FB17A}"/>
              </a:ext>
            </a:extLst>
          </p:cNvPr>
          <p:cNvSpPr txBox="1"/>
          <p:nvPr/>
        </p:nvSpPr>
        <p:spPr>
          <a:xfrm>
            <a:off x="1750565" y="344656"/>
            <a:ext cx="7016053" cy="430887"/>
          </a:xfrm>
          <a:prstGeom prst="rect">
            <a:avLst/>
          </a:prstGeom>
          <a:noFill/>
          <a:effectLst>
            <a:glow rad="711200">
              <a:schemeClr val="accent1">
                <a:alpha val="30000"/>
              </a:schemeClr>
            </a:glow>
            <a:outerShdw blurRad="50800" dist="355600" dir="5400000" sx="17000" sy="17000" algn="ctr" rotWithShape="0">
              <a:srgbClr val="000000">
                <a:alpha val="43137"/>
              </a:srgbClr>
            </a:outerShdw>
            <a:softEdge rad="2159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800" spc="100" dirty="0">
                <a:solidFill>
                  <a:schemeClr val="tx2">
                    <a:lumMod val="10000"/>
                    <a:lumOff val="90000"/>
                  </a:schemeClr>
                </a:solidFill>
                <a:latin typeface="IBM Plex Mono SemiBold" panose="020B0709050203000203" pitchFamily="49" charset="0"/>
              </a:rPr>
              <a:t>TIDY TIMELINE</a:t>
            </a:r>
          </a:p>
        </p:txBody>
      </p:sp>
      <p:pic>
        <p:nvPicPr>
          <p:cNvPr id="30" name="Branch 7">
            <a:extLst>
              <a:ext uri="{FF2B5EF4-FFF2-40B4-BE49-F238E27FC236}">
                <a16:creationId xmlns:a16="http://schemas.microsoft.com/office/drawing/2014/main" id="{85FF8969-6C58-4E48-A3B3-DB9605DD27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7198" y="1949446"/>
            <a:ext cx="880791" cy="703676"/>
          </a:xfrm>
          <a:prstGeom prst="rect">
            <a:avLst/>
          </a:prstGeom>
        </p:spPr>
      </p:pic>
      <p:pic>
        <p:nvPicPr>
          <p:cNvPr id="31" name="Branch 6">
            <a:extLst>
              <a:ext uri="{FF2B5EF4-FFF2-40B4-BE49-F238E27FC236}">
                <a16:creationId xmlns:a16="http://schemas.microsoft.com/office/drawing/2014/main" id="{E7C1D6BD-462F-4DF9-AC81-18E9570A74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7677" y="2556571"/>
            <a:ext cx="2820723" cy="1103442"/>
          </a:xfrm>
          <a:prstGeom prst="rect">
            <a:avLst/>
          </a:prstGeom>
        </p:spPr>
      </p:pic>
      <p:pic>
        <p:nvPicPr>
          <p:cNvPr id="32" name="Branch 5">
            <a:extLst>
              <a:ext uri="{FF2B5EF4-FFF2-40B4-BE49-F238E27FC236}">
                <a16:creationId xmlns:a16="http://schemas.microsoft.com/office/drawing/2014/main" id="{432353E1-1133-475C-B63E-9A9DC22FB9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7587" y="1533944"/>
            <a:ext cx="2379875" cy="1069113"/>
          </a:xfrm>
          <a:prstGeom prst="rect">
            <a:avLst/>
          </a:prstGeom>
        </p:spPr>
      </p:pic>
      <p:pic>
        <p:nvPicPr>
          <p:cNvPr id="33" name="Branch 4">
            <a:extLst>
              <a:ext uri="{FF2B5EF4-FFF2-40B4-BE49-F238E27FC236}">
                <a16:creationId xmlns:a16="http://schemas.microsoft.com/office/drawing/2014/main" id="{019C08D6-8E09-4E7D-ABB2-2EEA9178D4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76891" y="1925834"/>
            <a:ext cx="695112" cy="603044"/>
          </a:xfrm>
          <a:prstGeom prst="rect">
            <a:avLst/>
          </a:prstGeom>
        </p:spPr>
      </p:pic>
      <p:pic>
        <p:nvPicPr>
          <p:cNvPr id="34" name="Branch 3">
            <a:extLst>
              <a:ext uri="{FF2B5EF4-FFF2-40B4-BE49-F238E27FC236}">
                <a16:creationId xmlns:a16="http://schemas.microsoft.com/office/drawing/2014/main" id="{CE4E55A6-7A46-4CDD-8E73-6CDC88711A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2273" y="2706392"/>
            <a:ext cx="2697044" cy="519614"/>
          </a:xfrm>
          <a:prstGeom prst="rect">
            <a:avLst/>
          </a:prstGeom>
        </p:spPr>
      </p:pic>
      <p:pic>
        <p:nvPicPr>
          <p:cNvPr id="35" name="Branch 2">
            <a:extLst>
              <a:ext uri="{FF2B5EF4-FFF2-40B4-BE49-F238E27FC236}">
                <a16:creationId xmlns:a16="http://schemas.microsoft.com/office/drawing/2014/main" id="{696F00D7-CB1B-427B-8126-79CC73522A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8058" y="2531468"/>
            <a:ext cx="1343776" cy="579668"/>
          </a:xfrm>
          <a:prstGeom prst="rect">
            <a:avLst/>
          </a:prstGeom>
        </p:spPr>
      </p:pic>
      <p:pic>
        <p:nvPicPr>
          <p:cNvPr id="36" name="Branch 1">
            <a:extLst>
              <a:ext uri="{FF2B5EF4-FFF2-40B4-BE49-F238E27FC236}">
                <a16:creationId xmlns:a16="http://schemas.microsoft.com/office/drawing/2014/main" id="{1A0B4B87-4957-4FF6-B74C-4DA07E49DC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06044" y="1865068"/>
            <a:ext cx="797641" cy="797641"/>
          </a:xfrm>
          <a:prstGeom prst="rect">
            <a:avLst/>
          </a:prstGeom>
        </p:spPr>
      </p:pic>
      <p:pic>
        <p:nvPicPr>
          <p:cNvPr id="37" name="Sacred Timeline">
            <a:extLst>
              <a:ext uri="{FF2B5EF4-FFF2-40B4-BE49-F238E27FC236}">
                <a16:creationId xmlns:a16="http://schemas.microsoft.com/office/drawing/2014/main" id="{73CC93AE-4307-40AF-97AE-22B3093786D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1887" y="2485382"/>
            <a:ext cx="8712358" cy="283593"/>
          </a:xfrm>
          <a:prstGeom prst="rect">
            <a:avLst/>
          </a:prstGeom>
        </p:spPr>
      </p:pic>
      <p:sp>
        <p:nvSpPr>
          <p:cNvPr id="39" name="Loading text">
            <a:extLst>
              <a:ext uri="{FF2B5EF4-FFF2-40B4-BE49-F238E27FC236}">
                <a16:creationId xmlns:a16="http://schemas.microsoft.com/office/drawing/2014/main" id="{A4BDC546-F2CE-46B4-83A6-20AD884BD973}"/>
              </a:ext>
            </a:extLst>
          </p:cNvPr>
          <p:cNvSpPr txBox="1"/>
          <p:nvPr/>
        </p:nvSpPr>
        <p:spPr>
          <a:xfrm>
            <a:off x="6910373" y="1163828"/>
            <a:ext cx="7016053" cy="430887"/>
          </a:xfrm>
          <a:prstGeom prst="rect">
            <a:avLst/>
          </a:prstGeom>
          <a:noFill/>
          <a:effectLst>
            <a:glow rad="711200">
              <a:schemeClr val="accent1">
                <a:alpha val="30000"/>
              </a:schemeClr>
            </a:glow>
            <a:outerShdw blurRad="50800" dist="355600" dir="5400000" sx="17000" sy="17000" algn="ctr" rotWithShape="0">
              <a:srgbClr val="000000">
                <a:alpha val="43137"/>
              </a:srgbClr>
            </a:outerShdw>
            <a:softEdge rad="2159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800" spc="100" dirty="0">
                <a:solidFill>
                  <a:schemeClr val="tx2">
                    <a:lumMod val="10000"/>
                    <a:lumOff val="90000"/>
                  </a:schemeClr>
                </a:solidFill>
                <a:latin typeface="IBM Plex Mono SemiBold" panose="020B0709050203000203" pitchFamily="49" charset="0"/>
              </a:rPr>
              <a:t>HOUR:21</a:t>
            </a:r>
          </a:p>
        </p:txBody>
      </p:sp>
      <p:sp>
        <p:nvSpPr>
          <p:cNvPr id="40" name="Loading text">
            <a:extLst>
              <a:ext uri="{FF2B5EF4-FFF2-40B4-BE49-F238E27FC236}">
                <a16:creationId xmlns:a16="http://schemas.microsoft.com/office/drawing/2014/main" id="{A330862A-997F-41D8-A9D3-3F3D398994C0}"/>
              </a:ext>
            </a:extLst>
          </p:cNvPr>
          <p:cNvSpPr txBox="1"/>
          <p:nvPr/>
        </p:nvSpPr>
        <p:spPr>
          <a:xfrm>
            <a:off x="7117198" y="3650634"/>
            <a:ext cx="7016053" cy="430887"/>
          </a:xfrm>
          <a:prstGeom prst="rect">
            <a:avLst/>
          </a:prstGeom>
          <a:noFill/>
          <a:effectLst>
            <a:glow rad="711200">
              <a:schemeClr val="accent1">
                <a:alpha val="30000"/>
              </a:schemeClr>
            </a:glow>
            <a:outerShdw blurRad="50800" dist="355600" dir="5400000" sx="17000" sy="17000" algn="ctr" rotWithShape="0">
              <a:srgbClr val="000000">
                <a:alpha val="43137"/>
              </a:srgbClr>
            </a:outerShdw>
            <a:softEdge rad="2159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800" spc="100" dirty="0">
                <a:solidFill>
                  <a:schemeClr val="tx2">
                    <a:lumMod val="10000"/>
                    <a:lumOff val="90000"/>
                  </a:schemeClr>
                </a:solidFill>
                <a:latin typeface="IBM Plex Mono SemiBold" panose="020B0709050203000203" pitchFamily="49" charset="0"/>
              </a:rPr>
              <a:t>MIN:15</a:t>
            </a: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EF083800-B17C-4C83-AC13-F56DED64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82409"/>
              </p:ext>
            </p:extLst>
          </p:nvPr>
        </p:nvGraphicFramePr>
        <p:xfrm>
          <a:off x="219756" y="4236384"/>
          <a:ext cx="8416138" cy="973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4519">
                  <a:extLst>
                    <a:ext uri="{9D8B030D-6E8A-4147-A177-3AD203B41FA5}">
                      <a16:colId xmlns:a16="http://schemas.microsoft.com/office/drawing/2014/main" val="1535139067"/>
                    </a:ext>
                  </a:extLst>
                </a:gridCol>
                <a:gridCol w="2469005">
                  <a:extLst>
                    <a:ext uri="{9D8B030D-6E8A-4147-A177-3AD203B41FA5}">
                      <a16:colId xmlns:a16="http://schemas.microsoft.com/office/drawing/2014/main" val="2025897496"/>
                    </a:ext>
                  </a:extLst>
                </a:gridCol>
                <a:gridCol w="1361470">
                  <a:extLst>
                    <a:ext uri="{9D8B030D-6E8A-4147-A177-3AD203B41FA5}">
                      <a16:colId xmlns:a16="http://schemas.microsoft.com/office/drawing/2014/main" val="4186071808"/>
                    </a:ext>
                  </a:extLst>
                </a:gridCol>
                <a:gridCol w="1195537">
                  <a:extLst>
                    <a:ext uri="{9D8B030D-6E8A-4147-A177-3AD203B41FA5}">
                      <a16:colId xmlns:a16="http://schemas.microsoft.com/office/drawing/2014/main" val="41017605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40823186"/>
                    </a:ext>
                  </a:extLst>
                </a:gridCol>
                <a:gridCol w="718207">
                  <a:extLst>
                    <a:ext uri="{9D8B030D-6E8A-4147-A177-3AD203B41FA5}">
                      <a16:colId xmlns:a16="http://schemas.microsoft.com/office/drawing/2014/main" val="2694522215"/>
                    </a:ext>
                  </a:extLst>
                </a:gridCol>
              </a:tblGrid>
              <a:tr h="4052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50000"/>
                              <a:alpha val="65000"/>
                            </a:schemeClr>
                          </a:solidFill>
                          <a:latin typeface="IBM Plex Mono Medium" panose="020B0609050203000203" pitchFamily="49" charset="0"/>
                        </a:rPr>
                        <a:t>EVENT#</a:t>
                      </a:r>
                      <a:endParaRPr lang="en-GB" sz="1800" b="1" dirty="0">
                        <a:solidFill>
                          <a:schemeClr val="accent1">
                            <a:lumMod val="50000"/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50000"/>
                              <a:alpha val="65000"/>
                            </a:schemeClr>
                          </a:solidFill>
                          <a:latin typeface="IBM Plex Mono Medium" panose="020B0609050203000203" pitchFamily="49" charset="0"/>
                        </a:rPr>
                        <a:t>DATE</a:t>
                      </a:r>
                      <a:endParaRPr lang="en-GB" sz="1800" b="1" dirty="0">
                        <a:solidFill>
                          <a:schemeClr val="accent1">
                            <a:lumMod val="50000"/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accent1">
                              <a:lumMod val="50000"/>
                              <a:alpha val="65000"/>
                            </a:schemeClr>
                          </a:solidFill>
                          <a:latin typeface="IBM Plex Mono Medium" panose="020B0609050203000203" pitchFamily="49" charset="0"/>
                        </a:rPr>
                        <a:t>TIME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50000"/>
                              <a:alpha val="65000"/>
                            </a:schemeClr>
                          </a:solidFill>
                          <a:latin typeface="IBM Plex Mono Medium" panose="020B0609050203000203" pitchFamily="49" charset="0"/>
                        </a:rPr>
                        <a:t>LOCATION</a:t>
                      </a:r>
                      <a:endParaRPr lang="en-GB" sz="1800" b="1" dirty="0">
                        <a:solidFill>
                          <a:schemeClr val="accent1">
                            <a:lumMod val="50000"/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1">
                              <a:lumMod val="50000"/>
                              <a:alpha val="65000"/>
                            </a:schemeClr>
                          </a:solidFill>
                          <a:latin typeface="IBM Plex Mono Medium" panose="020B0609050203000203" pitchFamily="49" charset="0"/>
                        </a:rPr>
                        <a:t>TEMP</a:t>
                      </a:r>
                      <a:endParaRPr lang="en-GB" sz="1800" b="1" dirty="0">
                        <a:solidFill>
                          <a:schemeClr val="accent1">
                            <a:lumMod val="50000"/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accent1">
                              <a:lumMod val="50000"/>
                              <a:alpha val="65000"/>
                            </a:schemeClr>
                          </a:solidFill>
                          <a:latin typeface="IBM Plex Mono Medium" panose="020B0609050203000203" pitchFamily="49" charset="0"/>
                        </a:rPr>
                        <a:t>HMD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03899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50000"/>
                              <a:alpha val="65000"/>
                            </a:schemeClr>
                          </a:solidFill>
                          <a:latin typeface="IBM Plex Mono Medium" panose="020B0609050203000203" pitchFamily="49" charset="0"/>
                        </a:rPr>
                        <a:t>46470152=027</a:t>
                      </a:r>
                      <a:endParaRPr lang="en-GB" sz="1800" b="1" dirty="0">
                        <a:solidFill>
                          <a:schemeClr val="accent1">
                            <a:lumMod val="50000"/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50000"/>
                              <a:alpha val="65000"/>
                            </a:schemeClr>
                          </a:solidFill>
                          <a:latin typeface="IBM Plex Mono Medium" panose="020B0609050203000203" pitchFamily="49" charset="0"/>
                        </a:rPr>
                        <a:t>-08.03.1522</a:t>
                      </a:r>
                      <a:endParaRPr lang="en-GB" sz="1800" b="1" dirty="0">
                        <a:solidFill>
                          <a:schemeClr val="accent1">
                            <a:lumMod val="50000"/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accent1">
                              <a:lumMod val="50000"/>
                              <a:alpha val="65000"/>
                            </a:schemeClr>
                          </a:solidFill>
                          <a:latin typeface="IBM Plex Mono Medium" panose="020B0609050203000203" pitchFamily="49" charset="0"/>
                        </a:rPr>
                        <a:t>21:15:01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accent1">
                              <a:lumMod val="50000"/>
                              <a:alpha val="65000"/>
                            </a:schemeClr>
                          </a:solidFill>
                          <a:latin typeface="IBM Plex Mono Medium" panose="020B0609050203000203" pitchFamily="49" charset="0"/>
                        </a:rPr>
                        <a:t>Asgard</a:t>
                      </a:r>
                      <a:endParaRPr lang="en-GB" sz="1800" b="1" dirty="0">
                        <a:solidFill>
                          <a:schemeClr val="accent1">
                            <a:lumMod val="50000"/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accent1">
                              <a:lumMod val="50000"/>
                              <a:alpha val="65000"/>
                            </a:schemeClr>
                          </a:solidFill>
                          <a:latin typeface="IBM Plex Mono Medium" panose="020B0609050203000203" pitchFamily="49" charset="0"/>
                        </a:rPr>
                        <a:t>25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  <a:alpha val="65000"/>
                            </a:schemeClr>
                          </a:solidFill>
                          <a:latin typeface="IBM Plex Mono Medium" panose="020B0609050203000203" pitchFamily="49" charset="0"/>
                        </a:rPr>
                        <a:t>C</a:t>
                      </a:r>
                      <a:endParaRPr lang="en-GB" sz="1800" b="1" dirty="0">
                        <a:solidFill>
                          <a:schemeClr val="accent1">
                            <a:lumMod val="50000"/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accent1">
                              <a:lumMod val="50000"/>
                              <a:alpha val="65000"/>
                            </a:schemeClr>
                          </a:solidFill>
                          <a:latin typeface="IBM Plex Mono Medium" panose="020B0609050203000203" pitchFamily="49" charset="0"/>
                        </a:rPr>
                        <a:t>40%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73551"/>
                  </a:ext>
                </a:extLst>
              </a:tr>
              <a:tr h="276620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accent1"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accent1"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accent1"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accent1"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accent1"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accent1">
                            <a:alpha val="65000"/>
                          </a:schemeClr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543097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19921DAD-BB71-4AD3-86A4-D394CC090E7B}"/>
              </a:ext>
            </a:extLst>
          </p:cNvPr>
          <p:cNvSpPr/>
          <p:nvPr/>
        </p:nvSpPr>
        <p:spPr>
          <a:xfrm>
            <a:off x="219756" y="4147054"/>
            <a:ext cx="8747760" cy="430887"/>
          </a:xfrm>
          <a:prstGeom prst="rect">
            <a:avLst/>
          </a:prstGeom>
          <a:solidFill>
            <a:schemeClr val="accent1">
              <a:lumMod val="50000"/>
              <a:alpha val="41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9D05FA7-1359-4769-8822-8F0C4EBAD444}"/>
              </a:ext>
            </a:extLst>
          </p:cNvPr>
          <p:cNvGrpSpPr/>
          <p:nvPr/>
        </p:nvGrpSpPr>
        <p:grpSpPr>
          <a:xfrm>
            <a:off x="533855" y="5237151"/>
            <a:ext cx="6464176" cy="1040417"/>
            <a:chOff x="533855" y="5237151"/>
            <a:chExt cx="6464176" cy="1040417"/>
          </a:xfrm>
        </p:grpSpPr>
        <p:pic>
          <p:nvPicPr>
            <p:cNvPr id="45" name="图形 44" descr="太阳">
              <a:extLst>
                <a:ext uri="{FF2B5EF4-FFF2-40B4-BE49-F238E27FC236}">
                  <a16:creationId xmlns:a16="http://schemas.microsoft.com/office/drawing/2014/main" id="{1D77AA48-0DAD-48E4-9CF8-FB211BCA0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083631" y="5317709"/>
              <a:ext cx="914400" cy="914400"/>
            </a:xfrm>
            <a:prstGeom prst="rect">
              <a:avLst/>
            </a:prstGeom>
            <a:effectLst>
              <a:glow rad="63500">
                <a:schemeClr val="accent1">
                  <a:lumMod val="75000"/>
                  <a:alpha val="37000"/>
                </a:schemeClr>
              </a:glow>
            </a:effectLst>
          </p:spPr>
        </p:pic>
        <p:pic>
          <p:nvPicPr>
            <p:cNvPr id="46" name="图形 45" descr="部分太阳">
              <a:extLst>
                <a:ext uri="{FF2B5EF4-FFF2-40B4-BE49-F238E27FC236}">
                  <a16:creationId xmlns:a16="http://schemas.microsoft.com/office/drawing/2014/main" id="{5440436A-AA78-4B1E-AD37-645A22468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059051" y="5237151"/>
              <a:ext cx="914400" cy="914400"/>
            </a:xfrm>
            <a:prstGeom prst="rect">
              <a:avLst/>
            </a:prstGeom>
            <a:effectLst>
              <a:glow rad="63500">
                <a:schemeClr val="accent1">
                  <a:lumMod val="75000"/>
                  <a:alpha val="37000"/>
                </a:schemeClr>
              </a:glow>
            </a:effectLst>
          </p:spPr>
        </p:pic>
        <p:pic>
          <p:nvPicPr>
            <p:cNvPr id="47" name="图形 46" descr="闪电">
              <a:extLst>
                <a:ext uri="{FF2B5EF4-FFF2-40B4-BE49-F238E27FC236}">
                  <a16:creationId xmlns:a16="http://schemas.microsoft.com/office/drawing/2014/main" id="{ECFE66BF-27FF-4D5B-943C-0E0F46500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153085" y="5319256"/>
              <a:ext cx="914400" cy="914400"/>
            </a:xfrm>
            <a:prstGeom prst="rect">
              <a:avLst/>
            </a:prstGeom>
            <a:effectLst>
              <a:glow rad="63500">
                <a:schemeClr val="accent1">
                  <a:lumMod val="75000"/>
                  <a:alpha val="37000"/>
                </a:schemeClr>
              </a:glow>
            </a:effectLst>
          </p:spPr>
        </p:pic>
        <p:pic>
          <p:nvPicPr>
            <p:cNvPr id="48" name="图形 47" descr="雨">
              <a:extLst>
                <a:ext uri="{FF2B5EF4-FFF2-40B4-BE49-F238E27FC236}">
                  <a16:creationId xmlns:a16="http://schemas.microsoft.com/office/drawing/2014/main" id="{DDD8CBB1-4FAB-4114-9DCB-F4BC0A8C4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162117" y="5317709"/>
              <a:ext cx="914400" cy="914400"/>
            </a:xfrm>
            <a:prstGeom prst="rect">
              <a:avLst/>
            </a:prstGeom>
            <a:effectLst>
              <a:glow rad="63500">
                <a:schemeClr val="accent1">
                  <a:lumMod val="75000"/>
                  <a:alpha val="37000"/>
                </a:schemeClr>
              </a:glow>
            </a:effectLst>
          </p:spPr>
        </p:pic>
        <p:pic>
          <p:nvPicPr>
            <p:cNvPr id="49" name="图形 48" descr="雪">
              <a:extLst>
                <a:ext uri="{FF2B5EF4-FFF2-40B4-BE49-F238E27FC236}">
                  <a16:creationId xmlns:a16="http://schemas.microsoft.com/office/drawing/2014/main" id="{BD5E982C-9A6A-40EA-B13F-09F09DF89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06264" y="5363168"/>
              <a:ext cx="914400" cy="914400"/>
            </a:xfrm>
            <a:prstGeom prst="rect">
              <a:avLst/>
            </a:prstGeom>
            <a:effectLst>
              <a:glow rad="63500">
                <a:schemeClr val="accent1">
                  <a:lumMod val="75000"/>
                  <a:alpha val="37000"/>
                </a:schemeClr>
              </a:glow>
            </a:effectLst>
          </p:spPr>
        </p:pic>
        <p:pic>
          <p:nvPicPr>
            <p:cNvPr id="50" name="图形 49" descr="雪花">
              <a:extLst>
                <a:ext uri="{FF2B5EF4-FFF2-40B4-BE49-F238E27FC236}">
                  <a16:creationId xmlns:a16="http://schemas.microsoft.com/office/drawing/2014/main" id="{22AE55BC-2B46-4EA7-8C43-94A587B72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357095" y="5336593"/>
              <a:ext cx="914400" cy="914400"/>
            </a:xfrm>
            <a:prstGeom prst="rect">
              <a:avLst/>
            </a:prstGeom>
            <a:effectLst>
              <a:glow rad="63500">
                <a:schemeClr val="accent1">
                  <a:lumMod val="75000"/>
                  <a:alpha val="37000"/>
                </a:schemeClr>
              </a:glow>
            </a:effectLst>
          </p:spPr>
        </p:pic>
        <p:pic>
          <p:nvPicPr>
            <p:cNvPr id="51" name="图形 50" descr="雪人">
              <a:extLst>
                <a:ext uri="{FF2B5EF4-FFF2-40B4-BE49-F238E27FC236}">
                  <a16:creationId xmlns:a16="http://schemas.microsoft.com/office/drawing/2014/main" id="{0E4DD5A5-0A54-4A9A-B242-EF6D1F0B9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533855" y="5336593"/>
              <a:ext cx="914400" cy="914400"/>
            </a:xfrm>
            <a:prstGeom prst="rect">
              <a:avLst/>
            </a:prstGeom>
            <a:effectLst>
              <a:glow rad="63500">
                <a:schemeClr val="accent1">
                  <a:lumMod val="75000"/>
                  <a:alpha val="37000"/>
                </a:schemeClr>
              </a:glow>
            </a:effectLst>
          </p:spPr>
        </p:pic>
      </p:grpSp>
      <p:pic>
        <p:nvPicPr>
          <p:cNvPr id="52" name="Miss Minutes eye roll">
            <a:extLst>
              <a:ext uri="{FF2B5EF4-FFF2-40B4-BE49-F238E27FC236}">
                <a16:creationId xmlns:a16="http://schemas.microsoft.com/office/drawing/2014/main" id="{1B3AC3BB-6F05-46F8-A361-515C5911AD8F}"/>
              </a:ext>
            </a:extLst>
          </p:cNvPr>
          <p:cNvPicPr>
            <a:picLocks noChangeAspect="1"/>
          </p:cNvPicPr>
          <p:nvPr/>
        </p:nvPicPr>
        <p:blipFill>
          <a:blip r:embed="rId36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345" y="2806450"/>
            <a:ext cx="997910" cy="1263789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3830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Custom 16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FCD9C4"/>
      </a:accent1>
      <a:accent2>
        <a:srgbClr val="8CE7F3"/>
      </a:accent2>
      <a:accent3>
        <a:srgbClr val="D6F2B0"/>
      </a:accent3>
      <a:accent4>
        <a:srgbClr val="ECAED0"/>
      </a:accent4>
      <a:accent5>
        <a:srgbClr val="F9BD99"/>
      </a:accent5>
      <a:accent6>
        <a:srgbClr val="A7E356"/>
      </a:accent6>
      <a:hlink>
        <a:srgbClr val="FCD9C4"/>
      </a:hlink>
      <a:folHlink>
        <a:srgbClr val="FCD9C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779_TF16411197" id="{746D5C74-8BC3-47AF-A091-FCE768315227}" vid="{A5C84DF3-1A72-49CB-845E-47E1EE7124B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D29DFE-96A2-4DE4-A385-4F657B94B487}">
  <ds:schemaRefs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26A80-E820-469A-B37C-20D6D1BB4B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6C32E8-D5F5-40FA-ACA1-A5F8D1889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48</Words>
  <Application>Microsoft Office PowerPoint</Application>
  <PresentationFormat>全屏显示(4:3)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Microsoft YaHei UI</vt:lpstr>
      <vt:lpstr>Arial</vt:lpstr>
      <vt:lpstr>IBM Plex Mono Medium</vt:lpstr>
      <vt:lpstr>IBM Plex Mono SemiBold</vt:lpstr>
      <vt:lpstr>Trebuchet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Dang</dc:creator>
  <cp:lastModifiedBy>Bo Dang</cp:lastModifiedBy>
  <cp:revision>8</cp:revision>
  <dcterms:created xsi:type="dcterms:W3CDTF">2023-12-17T03:35:06Z</dcterms:created>
  <dcterms:modified xsi:type="dcterms:W3CDTF">2023-12-17T04:35:29Z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