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56" r:id="rId3"/>
    <p:sldId id="272" r:id="rId4"/>
    <p:sldId id="275" r:id="rId5"/>
    <p:sldId id="281" r:id="rId6"/>
    <p:sldId id="276" r:id="rId7"/>
    <p:sldId id="282" r:id="rId8"/>
    <p:sldId id="286" r:id="rId9"/>
    <p:sldId id="287" r:id="rId10"/>
    <p:sldId id="288" r:id="rId11"/>
    <p:sldId id="289" r:id="rId12"/>
    <p:sldId id="285" r:id="rId13"/>
    <p:sldId id="292" r:id="rId14"/>
    <p:sldId id="293" r:id="rId15"/>
    <p:sldId id="291" r:id="rId16"/>
    <p:sldId id="294" r:id="rId17"/>
    <p:sldId id="295" r:id="rId18"/>
    <p:sldId id="296" r:id="rId19"/>
    <p:sldId id="290" r:id="rId20"/>
    <p:sldId id="297" r:id="rId21"/>
    <p:sldId id="298" r:id="rId22"/>
    <p:sldId id="299" r:id="rId23"/>
    <p:sldId id="277" r:id="rId24"/>
    <p:sldId id="300" r:id="rId25"/>
    <p:sldId id="278" r:id="rId26"/>
    <p:sldId id="262" r:id="rId27"/>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0" d="100"/>
          <a:sy n="70" d="100"/>
        </p:scale>
        <p:origin x="1184" y="40"/>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diagrams/_rels/data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CDA37-02A8-4986-B0AC-24D7D8C0BE21}" type="doc">
      <dgm:prSet loTypeId="urn:microsoft.com/office/officeart/2005/8/layout/StepDownProcess" loCatId="process" qsTypeId="urn:microsoft.com/office/officeart/2005/8/quickstyle/simple5" qsCatId="simple" csTypeId="urn:microsoft.com/office/officeart/2005/8/colors/accent0_1" csCatId="mainScheme" phldr="1"/>
      <dgm:spPr/>
      <dgm:t>
        <a:bodyPr/>
        <a:lstStyle/>
        <a:p>
          <a:endParaRPr lang="zh-CN" altLang="en-US"/>
        </a:p>
      </dgm:t>
    </dgm:pt>
    <dgm:pt modelId="{2435A37B-824A-4FE0-A0DB-E2AC1D6EA8DD}">
      <dgm:prSet phldrT="[文本]"/>
      <dgm:spPr/>
      <dgm:t>
        <a:bodyPr/>
        <a:lstStyle/>
        <a:p>
          <a:r>
            <a:rPr lang="zh-CN" altLang="en-US" dirty="0" smtClean="0"/>
            <a:t>检查图元信息表</a:t>
          </a:r>
          <a:endParaRPr lang="zh-CN" altLang="en-US" dirty="0"/>
        </a:p>
      </dgm:t>
    </dgm:pt>
    <dgm:pt modelId="{9709DA1D-7877-4963-A04D-64A1539297A0}" type="parTrans" cxnId="{8CA81D2B-5C54-4499-A615-0A38BA682D42}">
      <dgm:prSet/>
      <dgm:spPr/>
      <dgm:t>
        <a:bodyPr/>
        <a:lstStyle/>
        <a:p>
          <a:endParaRPr lang="zh-CN" altLang="en-US"/>
        </a:p>
      </dgm:t>
    </dgm:pt>
    <dgm:pt modelId="{CA7C1C9A-FE21-4AA6-B403-E00181FFDCE9}" type="sibTrans" cxnId="{8CA81D2B-5C54-4499-A615-0A38BA682D42}">
      <dgm:prSet/>
      <dgm:spPr/>
      <dgm:t>
        <a:bodyPr/>
        <a:lstStyle/>
        <a:p>
          <a:endParaRPr lang="zh-CN" altLang="en-US"/>
        </a:p>
      </dgm:t>
    </dgm:pt>
    <dgm:pt modelId="{5394CFE2-D476-4DEC-A380-665DF3AE970A}">
      <dgm:prSet phldrT="[文本]"/>
      <dgm:spPr/>
      <dgm:t>
        <a:bodyPr/>
        <a:lstStyle/>
        <a:p>
          <a:r>
            <a:rPr lang="zh-CN" altLang="en-US" dirty="0" smtClean="0"/>
            <a:t>加载图元动态库</a:t>
          </a:r>
          <a:endParaRPr lang="zh-CN" altLang="en-US" dirty="0"/>
        </a:p>
      </dgm:t>
    </dgm:pt>
    <dgm:pt modelId="{A0FC6945-4F7A-4C60-A847-A8C782971F4E}" type="parTrans" cxnId="{8589C4C4-E4A5-486F-AFF3-9247708C144A}">
      <dgm:prSet/>
      <dgm:spPr/>
      <dgm:t>
        <a:bodyPr/>
        <a:lstStyle/>
        <a:p>
          <a:endParaRPr lang="zh-CN" altLang="en-US"/>
        </a:p>
      </dgm:t>
    </dgm:pt>
    <dgm:pt modelId="{A602F8B0-BD0B-4CC2-99C8-4D11052CAE01}" type="sibTrans" cxnId="{8589C4C4-E4A5-486F-AFF3-9247708C144A}">
      <dgm:prSet/>
      <dgm:spPr/>
      <dgm:t>
        <a:bodyPr/>
        <a:lstStyle/>
        <a:p>
          <a:endParaRPr lang="zh-CN" altLang="en-US"/>
        </a:p>
      </dgm:t>
    </dgm:pt>
    <dgm:pt modelId="{FED63DB1-5D7C-4656-8B02-EB9C9122B448}">
      <dgm:prSet phldrT="[文本]"/>
      <dgm:spPr/>
      <dgm:t>
        <a:bodyPr/>
        <a:lstStyle/>
        <a:p>
          <a:r>
            <a:rPr lang="zh-CN" altLang="en-US" dirty="0" smtClean="0"/>
            <a:t>对图元进行分类</a:t>
          </a:r>
          <a:endParaRPr lang="en-US" altLang="zh-CN" dirty="0" smtClean="0"/>
        </a:p>
      </dgm:t>
    </dgm:pt>
    <dgm:pt modelId="{0F5EE0AD-D961-4831-ADDE-19267470E681}" type="parTrans" cxnId="{EEF9B9BE-3944-4626-BDBA-FFF61CE9AF2A}">
      <dgm:prSet/>
      <dgm:spPr/>
      <dgm:t>
        <a:bodyPr/>
        <a:lstStyle/>
        <a:p>
          <a:endParaRPr lang="zh-CN" altLang="en-US"/>
        </a:p>
      </dgm:t>
    </dgm:pt>
    <dgm:pt modelId="{3482A9C3-2F7F-493B-BD7E-90F376032C57}" type="sibTrans" cxnId="{EEF9B9BE-3944-4626-BDBA-FFF61CE9AF2A}">
      <dgm:prSet/>
      <dgm:spPr/>
      <dgm:t>
        <a:bodyPr/>
        <a:lstStyle/>
        <a:p>
          <a:endParaRPr lang="zh-CN" altLang="en-US"/>
        </a:p>
      </dgm:t>
    </dgm:pt>
    <dgm:pt modelId="{2F6AA1BB-3F42-4BB3-8557-EE13D762F446}" type="pres">
      <dgm:prSet presAssocID="{17BCDA37-02A8-4986-B0AC-24D7D8C0BE21}" presName="rootnode" presStyleCnt="0">
        <dgm:presLayoutVars>
          <dgm:chMax/>
          <dgm:chPref/>
          <dgm:dir/>
          <dgm:animLvl val="lvl"/>
        </dgm:presLayoutVars>
      </dgm:prSet>
      <dgm:spPr/>
      <dgm:t>
        <a:bodyPr/>
        <a:lstStyle/>
        <a:p>
          <a:endParaRPr lang="zh-CN" altLang="en-US"/>
        </a:p>
      </dgm:t>
    </dgm:pt>
    <dgm:pt modelId="{1EF238B2-2093-49A5-B792-A6EE17FCB4F9}" type="pres">
      <dgm:prSet presAssocID="{2435A37B-824A-4FE0-A0DB-E2AC1D6EA8DD}" presName="composite" presStyleCnt="0"/>
      <dgm:spPr/>
    </dgm:pt>
    <dgm:pt modelId="{90CD2E1C-1BE9-45D9-B691-3E550168E3E2}" type="pres">
      <dgm:prSet presAssocID="{2435A37B-824A-4FE0-A0DB-E2AC1D6EA8DD}" presName="bentUpArrow1" presStyleLbl="alignImgPlace1" presStyleIdx="0" presStyleCnt="2"/>
      <dgm:spPr/>
    </dgm:pt>
    <dgm:pt modelId="{F62D8F6B-E380-45C1-AF46-56782D80E84B}" type="pres">
      <dgm:prSet presAssocID="{2435A37B-824A-4FE0-A0DB-E2AC1D6EA8DD}" presName="ParentText" presStyleLbl="node1" presStyleIdx="0" presStyleCnt="3">
        <dgm:presLayoutVars>
          <dgm:chMax val="1"/>
          <dgm:chPref val="1"/>
          <dgm:bulletEnabled val="1"/>
        </dgm:presLayoutVars>
      </dgm:prSet>
      <dgm:spPr/>
      <dgm:t>
        <a:bodyPr/>
        <a:lstStyle/>
        <a:p>
          <a:endParaRPr lang="zh-CN" altLang="en-US"/>
        </a:p>
      </dgm:t>
    </dgm:pt>
    <dgm:pt modelId="{488082F6-4979-4561-8A67-4AFB895E8A3B}" type="pres">
      <dgm:prSet presAssocID="{2435A37B-824A-4FE0-A0DB-E2AC1D6EA8DD}" presName="ChildText" presStyleLbl="revTx" presStyleIdx="0" presStyleCnt="2" custScaleX="181774" custScaleY="86303" custLinFactNeighborX="69591" custLinFactNeighborY="-6193">
        <dgm:presLayoutVars>
          <dgm:chMax val="0"/>
          <dgm:chPref val="0"/>
          <dgm:bulletEnabled val="1"/>
        </dgm:presLayoutVars>
      </dgm:prSet>
      <dgm:spPr/>
      <dgm:t>
        <a:bodyPr/>
        <a:lstStyle/>
        <a:p>
          <a:endParaRPr lang="zh-CN" altLang="en-US"/>
        </a:p>
      </dgm:t>
    </dgm:pt>
    <dgm:pt modelId="{30157798-1080-4728-8039-66C096E35498}" type="pres">
      <dgm:prSet presAssocID="{CA7C1C9A-FE21-4AA6-B403-E00181FFDCE9}" presName="sibTrans" presStyleCnt="0"/>
      <dgm:spPr/>
    </dgm:pt>
    <dgm:pt modelId="{3F2AA2AE-B094-4C7F-8463-3FCCCAD05DA9}" type="pres">
      <dgm:prSet presAssocID="{5394CFE2-D476-4DEC-A380-665DF3AE970A}" presName="composite" presStyleCnt="0"/>
      <dgm:spPr/>
    </dgm:pt>
    <dgm:pt modelId="{EEC6DD3B-3584-4C02-B8D7-47ECDCCE480A}" type="pres">
      <dgm:prSet presAssocID="{5394CFE2-D476-4DEC-A380-665DF3AE970A}" presName="bentUpArrow1" presStyleLbl="alignImgPlace1" presStyleIdx="1" presStyleCnt="2"/>
      <dgm:spPr/>
    </dgm:pt>
    <dgm:pt modelId="{A90D1004-02B4-4260-96C2-A9CBF6F50639}" type="pres">
      <dgm:prSet presAssocID="{5394CFE2-D476-4DEC-A380-665DF3AE970A}" presName="ParentText" presStyleLbl="node1" presStyleIdx="1" presStyleCnt="3">
        <dgm:presLayoutVars>
          <dgm:chMax val="1"/>
          <dgm:chPref val="1"/>
          <dgm:bulletEnabled val="1"/>
        </dgm:presLayoutVars>
      </dgm:prSet>
      <dgm:spPr/>
      <dgm:t>
        <a:bodyPr/>
        <a:lstStyle/>
        <a:p>
          <a:endParaRPr lang="zh-CN" altLang="en-US"/>
        </a:p>
      </dgm:t>
    </dgm:pt>
    <dgm:pt modelId="{E16B9DF6-F055-4F08-A2C1-B7D53589E228}" type="pres">
      <dgm:prSet presAssocID="{5394CFE2-D476-4DEC-A380-665DF3AE970A}" presName="ChildText" presStyleLbl="revTx" presStyleIdx="1" presStyleCnt="2">
        <dgm:presLayoutVars>
          <dgm:chMax val="0"/>
          <dgm:chPref val="0"/>
          <dgm:bulletEnabled val="1"/>
        </dgm:presLayoutVars>
      </dgm:prSet>
      <dgm:spPr/>
      <dgm:t>
        <a:bodyPr/>
        <a:lstStyle/>
        <a:p>
          <a:endParaRPr lang="zh-CN" altLang="en-US"/>
        </a:p>
      </dgm:t>
    </dgm:pt>
    <dgm:pt modelId="{3C61AD9B-E9FC-47BE-AC2B-696241463155}" type="pres">
      <dgm:prSet presAssocID="{A602F8B0-BD0B-4CC2-99C8-4D11052CAE01}" presName="sibTrans" presStyleCnt="0"/>
      <dgm:spPr/>
    </dgm:pt>
    <dgm:pt modelId="{623B8ACB-5776-4764-A2D1-0747653B56E9}" type="pres">
      <dgm:prSet presAssocID="{FED63DB1-5D7C-4656-8B02-EB9C9122B448}" presName="composite" presStyleCnt="0"/>
      <dgm:spPr/>
    </dgm:pt>
    <dgm:pt modelId="{C0138FF5-EB2F-44CA-B7FD-ACF1A5CE1A6C}" type="pres">
      <dgm:prSet presAssocID="{FED63DB1-5D7C-4656-8B02-EB9C9122B448}" presName="ParentText" presStyleLbl="node1" presStyleIdx="2" presStyleCnt="3">
        <dgm:presLayoutVars>
          <dgm:chMax val="1"/>
          <dgm:chPref val="1"/>
          <dgm:bulletEnabled val="1"/>
        </dgm:presLayoutVars>
      </dgm:prSet>
      <dgm:spPr/>
      <dgm:t>
        <a:bodyPr/>
        <a:lstStyle/>
        <a:p>
          <a:endParaRPr lang="zh-CN" altLang="en-US"/>
        </a:p>
      </dgm:t>
    </dgm:pt>
  </dgm:ptLst>
  <dgm:cxnLst>
    <dgm:cxn modelId="{EB940DC0-3E3F-41F7-85C5-01F2EBFB4A92}" type="presOf" srcId="{17BCDA37-02A8-4986-B0AC-24D7D8C0BE21}" destId="{2F6AA1BB-3F42-4BB3-8557-EE13D762F446}" srcOrd="0" destOrd="0" presId="urn:microsoft.com/office/officeart/2005/8/layout/StepDownProcess"/>
    <dgm:cxn modelId="{AC12DE24-2977-4A09-B38E-44DF32E1AAFE}" type="presOf" srcId="{FED63DB1-5D7C-4656-8B02-EB9C9122B448}" destId="{C0138FF5-EB2F-44CA-B7FD-ACF1A5CE1A6C}" srcOrd="0" destOrd="0" presId="urn:microsoft.com/office/officeart/2005/8/layout/StepDownProcess"/>
    <dgm:cxn modelId="{AAEBD1A2-8D14-4AAC-8C33-47DD0F05750E}" type="presOf" srcId="{5394CFE2-D476-4DEC-A380-665DF3AE970A}" destId="{A90D1004-02B4-4260-96C2-A9CBF6F50639}" srcOrd="0" destOrd="0" presId="urn:microsoft.com/office/officeart/2005/8/layout/StepDownProcess"/>
    <dgm:cxn modelId="{EEF9B9BE-3944-4626-BDBA-FFF61CE9AF2A}" srcId="{17BCDA37-02A8-4986-B0AC-24D7D8C0BE21}" destId="{FED63DB1-5D7C-4656-8B02-EB9C9122B448}" srcOrd="2" destOrd="0" parTransId="{0F5EE0AD-D961-4831-ADDE-19267470E681}" sibTransId="{3482A9C3-2F7F-493B-BD7E-90F376032C57}"/>
    <dgm:cxn modelId="{9081A47E-E4A7-41EE-AF41-DFDCF0E01529}" type="presOf" srcId="{2435A37B-824A-4FE0-A0DB-E2AC1D6EA8DD}" destId="{F62D8F6B-E380-45C1-AF46-56782D80E84B}" srcOrd="0" destOrd="0" presId="urn:microsoft.com/office/officeart/2005/8/layout/StepDownProcess"/>
    <dgm:cxn modelId="{8589C4C4-E4A5-486F-AFF3-9247708C144A}" srcId="{17BCDA37-02A8-4986-B0AC-24D7D8C0BE21}" destId="{5394CFE2-D476-4DEC-A380-665DF3AE970A}" srcOrd="1" destOrd="0" parTransId="{A0FC6945-4F7A-4C60-A847-A8C782971F4E}" sibTransId="{A602F8B0-BD0B-4CC2-99C8-4D11052CAE01}"/>
    <dgm:cxn modelId="{8CA81D2B-5C54-4499-A615-0A38BA682D42}" srcId="{17BCDA37-02A8-4986-B0AC-24D7D8C0BE21}" destId="{2435A37B-824A-4FE0-A0DB-E2AC1D6EA8DD}" srcOrd="0" destOrd="0" parTransId="{9709DA1D-7877-4963-A04D-64A1539297A0}" sibTransId="{CA7C1C9A-FE21-4AA6-B403-E00181FFDCE9}"/>
    <dgm:cxn modelId="{0B5528D3-5DA6-4E46-8C71-E7C6D32B4E8F}" type="presParOf" srcId="{2F6AA1BB-3F42-4BB3-8557-EE13D762F446}" destId="{1EF238B2-2093-49A5-B792-A6EE17FCB4F9}" srcOrd="0" destOrd="0" presId="urn:microsoft.com/office/officeart/2005/8/layout/StepDownProcess"/>
    <dgm:cxn modelId="{D3C3B29C-E34C-4C17-ABC9-91AD12E2A761}" type="presParOf" srcId="{1EF238B2-2093-49A5-B792-A6EE17FCB4F9}" destId="{90CD2E1C-1BE9-45D9-B691-3E550168E3E2}" srcOrd="0" destOrd="0" presId="urn:microsoft.com/office/officeart/2005/8/layout/StepDownProcess"/>
    <dgm:cxn modelId="{F0BE993C-0DD3-44FF-A90D-C3016386F636}" type="presParOf" srcId="{1EF238B2-2093-49A5-B792-A6EE17FCB4F9}" destId="{F62D8F6B-E380-45C1-AF46-56782D80E84B}" srcOrd="1" destOrd="0" presId="urn:microsoft.com/office/officeart/2005/8/layout/StepDownProcess"/>
    <dgm:cxn modelId="{57EB3AB7-69E3-43CA-9F89-5425AB7E0C92}" type="presParOf" srcId="{1EF238B2-2093-49A5-B792-A6EE17FCB4F9}" destId="{488082F6-4979-4561-8A67-4AFB895E8A3B}" srcOrd="2" destOrd="0" presId="urn:microsoft.com/office/officeart/2005/8/layout/StepDownProcess"/>
    <dgm:cxn modelId="{112C39D3-540B-4771-A848-C3C304B53471}" type="presParOf" srcId="{2F6AA1BB-3F42-4BB3-8557-EE13D762F446}" destId="{30157798-1080-4728-8039-66C096E35498}" srcOrd="1" destOrd="0" presId="urn:microsoft.com/office/officeart/2005/8/layout/StepDownProcess"/>
    <dgm:cxn modelId="{24E2AA31-AB2B-462E-8ABF-7B5B56A7103D}" type="presParOf" srcId="{2F6AA1BB-3F42-4BB3-8557-EE13D762F446}" destId="{3F2AA2AE-B094-4C7F-8463-3FCCCAD05DA9}" srcOrd="2" destOrd="0" presId="urn:microsoft.com/office/officeart/2005/8/layout/StepDownProcess"/>
    <dgm:cxn modelId="{5D2EBC1E-F960-4B55-BC80-A1AD47C74D92}" type="presParOf" srcId="{3F2AA2AE-B094-4C7F-8463-3FCCCAD05DA9}" destId="{EEC6DD3B-3584-4C02-B8D7-47ECDCCE480A}" srcOrd="0" destOrd="0" presId="urn:microsoft.com/office/officeart/2005/8/layout/StepDownProcess"/>
    <dgm:cxn modelId="{08241841-C6AC-43DD-B604-FE976D9F5273}" type="presParOf" srcId="{3F2AA2AE-B094-4C7F-8463-3FCCCAD05DA9}" destId="{A90D1004-02B4-4260-96C2-A9CBF6F50639}" srcOrd="1" destOrd="0" presId="urn:microsoft.com/office/officeart/2005/8/layout/StepDownProcess"/>
    <dgm:cxn modelId="{0048C9DE-3EF1-431B-A88A-EABBC32B00A3}" type="presParOf" srcId="{3F2AA2AE-B094-4C7F-8463-3FCCCAD05DA9}" destId="{E16B9DF6-F055-4F08-A2C1-B7D53589E228}" srcOrd="2" destOrd="0" presId="urn:microsoft.com/office/officeart/2005/8/layout/StepDownProcess"/>
    <dgm:cxn modelId="{D295BC42-4EF4-4F2A-8BEC-9CC212E0C6AB}" type="presParOf" srcId="{2F6AA1BB-3F42-4BB3-8557-EE13D762F446}" destId="{3C61AD9B-E9FC-47BE-AC2B-696241463155}" srcOrd="3" destOrd="0" presId="urn:microsoft.com/office/officeart/2005/8/layout/StepDownProcess"/>
    <dgm:cxn modelId="{EDD007DE-A2E5-4C3B-B535-F44107B900F4}" type="presParOf" srcId="{2F6AA1BB-3F42-4BB3-8557-EE13D762F446}" destId="{623B8ACB-5776-4764-A2D1-0747653B56E9}" srcOrd="4" destOrd="0" presId="urn:microsoft.com/office/officeart/2005/8/layout/StepDownProcess"/>
    <dgm:cxn modelId="{218E187E-8F33-41E7-BFCE-3370AFF235E9}" type="presParOf" srcId="{623B8ACB-5776-4764-A2D1-0747653B56E9}" destId="{C0138FF5-EB2F-44CA-B7FD-ACF1A5CE1A6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A592B-28C6-4650-9DB4-4EFA4A606AD4}"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zh-CN" altLang="en-US"/>
        </a:p>
      </dgm:t>
    </dgm:pt>
    <dgm:pt modelId="{EC746144-AFC7-4F74-9E14-518F9E662294}">
      <dgm:prSet phldrT="[文本]" custT="1"/>
      <dgm:spPr/>
      <dgm:t>
        <a:bodyPr/>
        <a:lstStyle/>
        <a:p>
          <a:r>
            <a:rPr lang="en-US" sz="1600" dirty="0" smtClean="0"/>
            <a:t>Windows</a:t>
          </a:r>
          <a:r>
            <a:rPr lang="zh-CN" sz="1600" dirty="0" smtClean="0"/>
            <a:t>平台下运行效果</a:t>
          </a:r>
          <a:endParaRPr lang="zh-CN" altLang="en-US" sz="1600" dirty="0"/>
        </a:p>
      </dgm:t>
    </dgm:pt>
    <dgm:pt modelId="{DD18BD87-7687-456F-B23E-082F45B63324}" type="parTrans" cxnId="{25B07CF9-6A9C-4692-986B-7944C0625ABB}">
      <dgm:prSet/>
      <dgm:spPr/>
      <dgm:t>
        <a:bodyPr/>
        <a:lstStyle/>
        <a:p>
          <a:endParaRPr lang="zh-CN" altLang="en-US"/>
        </a:p>
      </dgm:t>
    </dgm:pt>
    <dgm:pt modelId="{55FF4336-3FB7-4716-9A05-0752D7F8579E}" type="sibTrans" cxnId="{25B07CF9-6A9C-4692-986B-7944C0625ABB}">
      <dgm:prSet/>
      <dgm:spPr/>
      <dgm:t>
        <a:bodyPr/>
        <a:lstStyle/>
        <a:p>
          <a:endParaRPr lang="zh-CN" altLang="en-US"/>
        </a:p>
      </dgm:t>
    </dgm:pt>
    <dgm:pt modelId="{ACED3F47-7BC8-459C-904B-E281CEFDBC03}">
      <dgm:prSet phldrT="[文本]" phldr="1"/>
      <dgm:spPr/>
      <dgm:t>
        <a:bodyPr/>
        <a:lstStyle/>
        <a:p>
          <a:endParaRPr lang="zh-CN" altLang="en-US"/>
        </a:p>
      </dgm:t>
    </dgm:pt>
    <dgm:pt modelId="{FB559427-6654-40F9-832C-1909B527D52C}" type="parTrans" cxnId="{FE11E65A-A47D-442B-9578-1AD82120A8B3}">
      <dgm:prSet/>
      <dgm:spPr/>
      <dgm:t>
        <a:bodyPr/>
        <a:lstStyle/>
        <a:p>
          <a:endParaRPr lang="zh-CN" altLang="en-US"/>
        </a:p>
      </dgm:t>
    </dgm:pt>
    <dgm:pt modelId="{8D97A96E-E421-4E20-B297-2DE787157A1F}" type="sibTrans" cxnId="{FE11E65A-A47D-442B-9578-1AD82120A8B3}">
      <dgm:prSet/>
      <dgm:spPr/>
      <dgm:t>
        <a:bodyPr/>
        <a:lstStyle/>
        <a:p>
          <a:endParaRPr lang="zh-CN" altLang="en-US"/>
        </a:p>
      </dgm:t>
    </dgm:pt>
    <dgm:pt modelId="{386A20E5-B4A0-425A-B5D5-424B33F04CB2}">
      <dgm:prSet phldrT="[文本]" custT="1"/>
      <dgm:spPr/>
      <dgm:t>
        <a:bodyPr/>
        <a:lstStyle/>
        <a:p>
          <a:r>
            <a:rPr lang="en-US" sz="1600" dirty="0" smtClean="0"/>
            <a:t>Linux</a:t>
          </a:r>
          <a:r>
            <a:rPr lang="zh-CN" sz="1600" dirty="0" smtClean="0"/>
            <a:t>平台下运行效果</a:t>
          </a:r>
          <a:endParaRPr lang="zh-CN" altLang="en-US" sz="1600" dirty="0"/>
        </a:p>
      </dgm:t>
    </dgm:pt>
    <dgm:pt modelId="{A158E4DB-72C7-4A80-9582-4372F48EBE0C}" type="parTrans" cxnId="{FB76086B-1AA7-4DB5-9742-81F41A72DD59}">
      <dgm:prSet/>
      <dgm:spPr/>
      <dgm:t>
        <a:bodyPr/>
        <a:lstStyle/>
        <a:p>
          <a:endParaRPr lang="zh-CN" altLang="en-US"/>
        </a:p>
      </dgm:t>
    </dgm:pt>
    <dgm:pt modelId="{7516EFA0-B71D-4EBD-AED3-B337B7721540}" type="sibTrans" cxnId="{FB76086B-1AA7-4DB5-9742-81F41A72DD59}">
      <dgm:prSet/>
      <dgm:spPr/>
      <dgm:t>
        <a:bodyPr/>
        <a:lstStyle/>
        <a:p>
          <a:endParaRPr lang="zh-CN" altLang="en-US"/>
        </a:p>
      </dgm:t>
    </dgm:pt>
    <dgm:pt modelId="{F59B86A6-AF06-408F-933A-EFB3A822B08D}">
      <dgm:prSet phldrT="[文本]" phldr="1"/>
      <dgm:spPr/>
      <dgm:t>
        <a:bodyPr/>
        <a:lstStyle/>
        <a:p>
          <a:endParaRPr lang="zh-CN" altLang="en-US" dirty="0"/>
        </a:p>
      </dgm:t>
    </dgm:pt>
    <dgm:pt modelId="{398551EC-726B-4ACA-BBEC-26948C47168B}" type="sibTrans" cxnId="{8F2E9048-9C7F-41EA-85EE-D1D7365224D5}">
      <dgm:prSet/>
      <dgm:spPr/>
      <dgm:t>
        <a:bodyPr/>
        <a:lstStyle/>
        <a:p>
          <a:endParaRPr lang="zh-CN" altLang="en-US"/>
        </a:p>
      </dgm:t>
    </dgm:pt>
    <dgm:pt modelId="{8ECDEE1F-6BF3-41F9-8158-481A1DFBD624}" type="parTrans" cxnId="{8F2E9048-9C7F-41EA-85EE-D1D7365224D5}">
      <dgm:prSet/>
      <dgm:spPr/>
      <dgm:t>
        <a:bodyPr/>
        <a:lstStyle/>
        <a:p>
          <a:endParaRPr lang="zh-CN" altLang="en-US"/>
        </a:p>
      </dgm:t>
    </dgm:pt>
    <dgm:pt modelId="{D3D5AF5D-286A-43FB-B27C-35A4EBA6973C}" type="pres">
      <dgm:prSet presAssocID="{3B4A592B-28C6-4650-9DB4-4EFA4A606AD4}" presName="Name0" presStyleCnt="0">
        <dgm:presLayoutVars>
          <dgm:chMax/>
          <dgm:chPref/>
          <dgm:dir/>
        </dgm:presLayoutVars>
      </dgm:prSet>
      <dgm:spPr/>
      <dgm:t>
        <a:bodyPr/>
        <a:lstStyle/>
        <a:p>
          <a:endParaRPr lang="zh-CN" altLang="en-US"/>
        </a:p>
      </dgm:t>
    </dgm:pt>
    <dgm:pt modelId="{BA52D2A7-B8C7-4C20-AC74-8A04C7A053BC}" type="pres">
      <dgm:prSet presAssocID="{F59B86A6-AF06-408F-933A-EFB3A822B08D}" presName="composite" presStyleCnt="0">
        <dgm:presLayoutVars>
          <dgm:chMax val="1"/>
          <dgm:chPref val="1"/>
        </dgm:presLayoutVars>
      </dgm:prSet>
      <dgm:spPr/>
    </dgm:pt>
    <dgm:pt modelId="{8355676B-8051-4B8B-ACEF-C872DEDC0991}" type="pres">
      <dgm:prSet presAssocID="{F59B86A6-AF06-408F-933A-EFB3A822B08D}" presName="Accent" presStyleLbl="trAlignAcc1" presStyleIdx="0" presStyleCnt="2">
        <dgm:presLayoutVars>
          <dgm:chMax val="0"/>
          <dgm:chPref val="0"/>
        </dgm:presLayoutVars>
      </dgm:prSet>
      <dgm:spPr>
        <a:ln>
          <a:noFill/>
        </a:ln>
      </dgm:spPr>
    </dgm:pt>
    <dgm:pt modelId="{A6B2685E-1C82-4A54-A785-7F22C5AB9C59}" type="pres">
      <dgm:prSet presAssocID="{F59B86A6-AF06-408F-933A-EFB3A822B08D}" presName="Image" presStyleLbl="alignImgPlace1" presStyleIdx="0" presStyleCnt="2" custScaleY="79100">
        <dgm:presLayoutVars>
          <dgm:chMax val="0"/>
          <dgm:chPref val="0"/>
        </dgm:presLayoutVars>
      </dgm:prSet>
      <dgm:spPr>
        <a:blipFill rotWithShape="1">
          <a:blip xmlns:r="http://schemas.openxmlformats.org/officeDocument/2006/relationships" r:embed="rId1"/>
          <a:stretch>
            <a:fillRect/>
          </a:stretch>
        </a:blipFill>
      </dgm:spPr>
    </dgm:pt>
    <dgm:pt modelId="{DE19662E-7B4D-4C4F-893C-964CA366F09A}" type="pres">
      <dgm:prSet presAssocID="{F59B86A6-AF06-408F-933A-EFB3A822B08D}" presName="ChildComposite" presStyleCnt="0"/>
      <dgm:spPr/>
    </dgm:pt>
    <dgm:pt modelId="{4AD3DF79-E2B0-413F-BE76-6836BAF5D6BC}" type="pres">
      <dgm:prSet presAssocID="{F59B86A6-AF06-408F-933A-EFB3A822B08D}" presName="Child" presStyleLbl="node1" presStyleIdx="0" presStyleCnt="2" custScaleY="48520">
        <dgm:presLayoutVars>
          <dgm:chMax val="0"/>
          <dgm:chPref val="0"/>
          <dgm:bulletEnabled val="1"/>
        </dgm:presLayoutVars>
      </dgm:prSet>
      <dgm:spPr/>
      <dgm:t>
        <a:bodyPr/>
        <a:lstStyle/>
        <a:p>
          <a:endParaRPr lang="zh-CN" altLang="en-US"/>
        </a:p>
      </dgm:t>
    </dgm:pt>
    <dgm:pt modelId="{7A8378E4-2C8F-4AF1-BE55-5FEEF26D6944}" type="pres">
      <dgm:prSet presAssocID="{F59B86A6-AF06-408F-933A-EFB3A822B08D}" presName="Parent" presStyleLbl="revTx" presStyleIdx="0" presStyleCnt="2">
        <dgm:presLayoutVars>
          <dgm:chMax val="1"/>
          <dgm:chPref val="0"/>
          <dgm:bulletEnabled val="1"/>
        </dgm:presLayoutVars>
      </dgm:prSet>
      <dgm:spPr/>
      <dgm:t>
        <a:bodyPr/>
        <a:lstStyle/>
        <a:p>
          <a:endParaRPr lang="zh-CN" altLang="en-US"/>
        </a:p>
      </dgm:t>
    </dgm:pt>
    <dgm:pt modelId="{B1E4AC78-2510-4CF3-8B2C-9B86F40B7841}" type="pres">
      <dgm:prSet presAssocID="{398551EC-726B-4ACA-BBEC-26948C47168B}" presName="sibTrans" presStyleCnt="0"/>
      <dgm:spPr/>
    </dgm:pt>
    <dgm:pt modelId="{07B97FB3-06DE-4857-AD23-D4CCF9C0C373}" type="pres">
      <dgm:prSet presAssocID="{ACED3F47-7BC8-459C-904B-E281CEFDBC03}" presName="composite" presStyleCnt="0">
        <dgm:presLayoutVars>
          <dgm:chMax val="1"/>
          <dgm:chPref val="1"/>
        </dgm:presLayoutVars>
      </dgm:prSet>
      <dgm:spPr/>
    </dgm:pt>
    <dgm:pt modelId="{A2274DC9-1C1E-4816-900F-E1C7C3E57297}" type="pres">
      <dgm:prSet presAssocID="{ACED3F47-7BC8-459C-904B-E281CEFDBC03}" presName="Accent" presStyleLbl="trAlignAcc1" presStyleIdx="1" presStyleCnt="2">
        <dgm:presLayoutVars>
          <dgm:chMax val="0"/>
          <dgm:chPref val="0"/>
        </dgm:presLayoutVars>
      </dgm:prSet>
      <dgm:spPr>
        <a:ln>
          <a:noFill/>
        </a:ln>
      </dgm:spPr>
    </dgm:pt>
    <dgm:pt modelId="{96287DC7-45B6-4520-AC02-6D01807FD451}" type="pres">
      <dgm:prSet presAssocID="{ACED3F47-7BC8-459C-904B-E281CEFDBC03}" presName="Image" presStyleLbl="alignImgPlace1" presStyleIdx="1" presStyleCnt="2" custScaleY="79100">
        <dgm:presLayoutVars>
          <dgm:chMax val="0"/>
          <dgm:chPref val="0"/>
        </dgm:presLayoutVars>
      </dgm:prSet>
      <dgm:spPr>
        <a:blipFill rotWithShape="1">
          <a:blip xmlns:r="http://schemas.openxmlformats.org/officeDocument/2006/relationships" r:embed="rId2"/>
          <a:stretch>
            <a:fillRect/>
          </a:stretch>
        </a:blipFill>
      </dgm:spPr>
    </dgm:pt>
    <dgm:pt modelId="{F329EA39-41F4-48C5-BA75-789E375E5C4D}" type="pres">
      <dgm:prSet presAssocID="{ACED3F47-7BC8-459C-904B-E281CEFDBC03}" presName="ChildComposite" presStyleCnt="0"/>
      <dgm:spPr/>
    </dgm:pt>
    <dgm:pt modelId="{D5ED9F59-35FB-4F4F-AAFF-1E5C14B55A42}" type="pres">
      <dgm:prSet presAssocID="{ACED3F47-7BC8-459C-904B-E281CEFDBC03}" presName="Child" presStyleLbl="node1" presStyleIdx="1" presStyleCnt="2" custScaleY="52023">
        <dgm:presLayoutVars>
          <dgm:chMax val="0"/>
          <dgm:chPref val="0"/>
          <dgm:bulletEnabled val="1"/>
        </dgm:presLayoutVars>
      </dgm:prSet>
      <dgm:spPr/>
      <dgm:t>
        <a:bodyPr/>
        <a:lstStyle/>
        <a:p>
          <a:endParaRPr lang="zh-CN" altLang="en-US"/>
        </a:p>
      </dgm:t>
    </dgm:pt>
    <dgm:pt modelId="{B10AC456-2E6D-49D7-A376-F0E4C3CE4B00}" type="pres">
      <dgm:prSet presAssocID="{ACED3F47-7BC8-459C-904B-E281CEFDBC03}" presName="Parent" presStyleLbl="revTx" presStyleIdx="1" presStyleCnt="2">
        <dgm:presLayoutVars>
          <dgm:chMax val="1"/>
          <dgm:chPref val="0"/>
          <dgm:bulletEnabled val="1"/>
        </dgm:presLayoutVars>
      </dgm:prSet>
      <dgm:spPr/>
      <dgm:t>
        <a:bodyPr/>
        <a:lstStyle/>
        <a:p>
          <a:endParaRPr lang="zh-CN" altLang="en-US"/>
        </a:p>
      </dgm:t>
    </dgm:pt>
  </dgm:ptLst>
  <dgm:cxnLst>
    <dgm:cxn modelId="{70A70112-5729-4092-A39D-E905DF3E5DB3}" type="presOf" srcId="{EC746144-AFC7-4F74-9E14-518F9E662294}" destId="{4AD3DF79-E2B0-413F-BE76-6836BAF5D6BC}" srcOrd="0" destOrd="0" presId="urn:microsoft.com/office/officeart/2008/layout/CaptionedPictures"/>
    <dgm:cxn modelId="{59363132-650C-4D9B-93EA-08510178BE36}" type="presOf" srcId="{3B4A592B-28C6-4650-9DB4-4EFA4A606AD4}" destId="{D3D5AF5D-286A-43FB-B27C-35A4EBA6973C}" srcOrd="0" destOrd="0" presId="urn:microsoft.com/office/officeart/2008/layout/CaptionedPictures"/>
    <dgm:cxn modelId="{FB76086B-1AA7-4DB5-9742-81F41A72DD59}" srcId="{ACED3F47-7BC8-459C-904B-E281CEFDBC03}" destId="{386A20E5-B4A0-425A-B5D5-424B33F04CB2}" srcOrd="0" destOrd="0" parTransId="{A158E4DB-72C7-4A80-9582-4372F48EBE0C}" sibTransId="{7516EFA0-B71D-4EBD-AED3-B337B7721540}"/>
    <dgm:cxn modelId="{25B07CF9-6A9C-4692-986B-7944C0625ABB}" srcId="{F59B86A6-AF06-408F-933A-EFB3A822B08D}" destId="{EC746144-AFC7-4F74-9E14-518F9E662294}" srcOrd="0" destOrd="0" parTransId="{DD18BD87-7687-456F-B23E-082F45B63324}" sibTransId="{55FF4336-3FB7-4716-9A05-0752D7F8579E}"/>
    <dgm:cxn modelId="{D63B00FF-7C86-4005-9947-BA1D7BBAE5C5}" type="presOf" srcId="{ACED3F47-7BC8-459C-904B-E281CEFDBC03}" destId="{B10AC456-2E6D-49D7-A376-F0E4C3CE4B00}" srcOrd="0" destOrd="0" presId="urn:microsoft.com/office/officeart/2008/layout/CaptionedPictures"/>
    <dgm:cxn modelId="{8F2E9048-9C7F-41EA-85EE-D1D7365224D5}" srcId="{3B4A592B-28C6-4650-9DB4-4EFA4A606AD4}" destId="{F59B86A6-AF06-408F-933A-EFB3A822B08D}" srcOrd="0" destOrd="0" parTransId="{8ECDEE1F-6BF3-41F9-8158-481A1DFBD624}" sibTransId="{398551EC-726B-4ACA-BBEC-26948C47168B}"/>
    <dgm:cxn modelId="{FE11E65A-A47D-442B-9578-1AD82120A8B3}" srcId="{3B4A592B-28C6-4650-9DB4-4EFA4A606AD4}" destId="{ACED3F47-7BC8-459C-904B-E281CEFDBC03}" srcOrd="1" destOrd="0" parTransId="{FB559427-6654-40F9-832C-1909B527D52C}" sibTransId="{8D97A96E-E421-4E20-B297-2DE787157A1F}"/>
    <dgm:cxn modelId="{442EDF14-04E9-49A9-9C24-5B26038BC327}" type="presOf" srcId="{386A20E5-B4A0-425A-B5D5-424B33F04CB2}" destId="{D5ED9F59-35FB-4F4F-AAFF-1E5C14B55A42}" srcOrd="0" destOrd="0" presId="urn:microsoft.com/office/officeart/2008/layout/CaptionedPictures"/>
    <dgm:cxn modelId="{7BDAF857-02EA-41B0-A31E-0933E74A2F72}" type="presOf" srcId="{F59B86A6-AF06-408F-933A-EFB3A822B08D}" destId="{7A8378E4-2C8F-4AF1-BE55-5FEEF26D6944}" srcOrd="0" destOrd="0" presId="urn:microsoft.com/office/officeart/2008/layout/CaptionedPictures"/>
    <dgm:cxn modelId="{407D80B2-CF02-4A8C-AD47-4C199DA77FB6}" type="presParOf" srcId="{D3D5AF5D-286A-43FB-B27C-35A4EBA6973C}" destId="{BA52D2A7-B8C7-4C20-AC74-8A04C7A053BC}" srcOrd="0" destOrd="0" presId="urn:microsoft.com/office/officeart/2008/layout/CaptionedPictures"/>
    <dgm:cxn modelId="{9716159E-242B-43EB-926B-230C4B54FD78}" type="presParOf" srcId="{BA52D2A7-B8C7-4C20-AC74-8A04C7A053BC}" destId="{8355676B-8051-4B8B-ACEF-C872DEDC0991}" srcOrd="0" destOrd="0" presId="urn:microsoft.com/office/officeart/2008/layout/CaptionedPictures"/>
    <dgm:cxn modelId="{967652D0-C119-4537-AA70-DF490B8A8E26}" type="presParOf" srcId="{BA52D2A7-B8C7-4C20-AC74-8A04C7A053BC}" destId="{A6B2685E-1C82-4A54-A785-7F22C5AB9C59}" srcOrd="1" destOrd="0" presId="urn:microsoft.com/office/officeart/2008/layout/CaptionedPictures"/>
    <dgm:cxn modelId="{C125363B-BF56-4E87-AF95-3989B82D8D77}" type="presParOf" srcId="{BA52D2A7-B8C7-4C20-AC74-8A04C7A053BC}" destId="{DE19662E-7B4D-4C4F-893C-964CA366F09A}" srcOrd="2" destOrd="0" presId="urn:microsoft.com/office/officeart/2008/layout/CaptionedPictures"/>
    <dgm:cxn modelId="{5654341B-2873-43E9-9F65-10BC63B62F15}" type="presParOf" srcId="{DE19662E-7B4D-4C4F-893C-964CA366F09A}" destId="{4AD3DF79-E2B0-413F-BE76-6836BAF5D6BC}" srcOrd="0" destOrd="0" presId="urn:microsoft.com/office/officeart/2008/layout/CaptionedPictures"/>
    <dgm:cxn modelId="{F4B75878-3DEC-4593-9B20-F388ED5F6025}" type="presParOf" srcId="{DE19662E-7B4D-4C4F-893C-964CA366F09A}" destId="{7A8378E4-2C8F-4AF1-BE55-5FEEF26D6944}" srcOrd="1" destOrd="0" presId="urn:microsoft.com/office/officeart/2008/layout/CaptionedPictures"/>
    <dgm:cxn modelId="{8FB79677-F9BB-4CAA-84F4-ACE96782EDD2}" type="presParOf" srcId="{D3D5AF5D-286A-43FB-B27C-35A4EBA6973C}" destId="{B1E4AC78-2510-4CF3-8B2C-9B86F40B7841}" srcOrd="1" destOrd="0" presId="urn:microsoft.com/office/officeart/2008/layout/CaptionedPictures"/>
    <dgm:cxn modelId="{6266C8F3-524A-4846-9776-9D1AD9CD381D}" type="presParOf" srcId="{D3D5AF5D-286A-43FB-B27C-35A4EBA6973C}" destId="{07B97FB3-06DE-4857-AD23-D4CCF9C0C373}" srcOrd="2" destOrd="0" presId="urn:microsoft.com/office/officeart/2008/layout/CaptionedPictures"/>
    <dgm:cxn modelId="{A500F968-8F00-43C9-9662-184FC5C7E47D}" type="presParOf" srcId="{07B97FB3-06DE-4857-AD23-D4CCF9C0C373}" destId="{A2274DC9-1C1E-4816-900F-E1C7C3E57297}" srcOrd="0" destOrd="0" presId="urn:microsoft.com/office/officeart/2008/layout/CaptionedPictures"/>
    <dgm:cxn modelId="{14453852-E8FA-49C5-B550-6E2AC580082E}" type="presParOf" srcId="{07B97FB3-06DE-4857-AD23-D4CCF9C0C373}" destId="{96287DC7-45B6-4520-AC02-6D01807FD451}" srcOrd="1" destOrd="0" presId="urn:microsoft.com/office/officeart/2008/layout/CaptionedPictures"/>
    <dgm:cxn modelId="{FFF195D1-5082-4DD0-9488-67950C112D63}" type="presParOf" srcId="{07B97FB3-06DE-4857-AD23-D4CCF9C0C373}" destId="{F329EA39-41F4-48C5-BA75-789E375E5C4D}" srcOrd="2" destOrd="0" presId="urn:microsoft.com/office/officeart/2008/layout/CaptionedPictures"/>
    <dgm:cxn modelId="{23959683-488A-4D4C-A62B-95BE70F13D54}" type="presParOf" srcId="{F329EA39-41F4-48C5-BA75-789E375E5C4D}" destId="{D5ED9F59-35FB-4F4F-AAFF-1E5C14B55A42}" srcOrd="0" destOrd="0" presId="urn:microsoft.com/office/officeart/2008/layout/CaptionedPictures"/>
    <dgm:cxn modelId="{71F9A229-A2CD-44AC-B035-716B17269216}" type="presParOf" srcId="{F329EA39-41F4-48C5-BA75-789E375E5C4D}" destId="{B10AC456-2E6D-49D7-A376-F0E4C3CE4B00}"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D2E1C-1BE9-45D9-B691-3E550168E3E2}">
      <dsp:nvSpPr>
        <dsp:cNvPr id="0" name=""/>
        <dsp:cNvSpPr/>
      </dsp:nvSpPr>
      <dsp:spPr>
        <a:xfrm rot="5400000">
          <a:off x="266049" y="1030887"/>
          <a:ext cx="911730" cy="1037973"/>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2D8F6B-E380-45C1-AF46-56782D80E84B}">
      <dsp:nvSpPr>
        <dsp:cNvPr id="0" name=""/>
        <dsp:cNvSpPr/>
      </dsp:nvSpPr>
      <dsp:spPr>
        <a:xfrm>
          <a:off x="24495" y="20215"/>
          <a:ext cx="1534818" cy="1074323"/>
        </a:xfrm>
        <a:prstGeom prst="roundRect">
          <a:avLst>
            <a:gd name="adj" fmla="val 16670"/>
          </a:avLst>
        </a:prstGeom>
        <a:gradFill rotWithShape="0">
          <a:gsLst>
            <a:gs pos="0">
              <a:schemeClr val="lt1">
                <a:hueOff val="0"/>
                <a:satOff val="0"/>
                <a:lumOff val="0"/>
                <a:alphaOff val="0"/>
                <a:satMod val="103000"/>
                <a:lumMod val="118000"/>
              </a:schemeClr>
            </a:gs>
            <a:gs pos="50000">
              <a:schemeClr val="lt1">
                <a:hueOff val="0"/>
                <a:satOff val="0"/>
                <a:lumOff val="0"/>
                <a:alphaOff val="0"/>
                <a:satMod val="89000"/>
                <a:lumMod val="91000"/>
              </a:schemeClr>
            </a:gs>
            <a:gs pos="100000">
              <a:schemeClr val="lt1">
                <a:hueOff val="0"/>
                <a:satOff val="0"/>
                <a:lumOff val="0"/>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检查图元信息表</a:t>
          </a:r>
          <a:endParaRPr lang="zh-CN" altLang="en-US" sz="2400" kern="1200" dirty="0"/>
        </a:p>
      </dsp:txBody>
      <dsp:txXfrm>
        <a:off x="76949" y="72669"/>
        <a:ext cx="1429910" cy="969415"/>
      </dsp:txXfrm>
    </dsp:sp>
    <dsp:sp modelId="{488082F6-4979-4561-8A67-4AFB895E8A3B}">
      <dsp:nvSpPr>
        <dsp:cNvPr id="0" name=""/>
        <dsp:cNvSpPr/>
      </dsp:nvSpPr>
      <dsp:spPr>
        <a:xfrm>
          <a:off x="1879731" y="128368"/>
          <a:ext cx="2029107" cy="749382"/>
        </a:xfrm>
        <a:prstGeom prst="rect">
          <a:avLst/>
        </a:prstGeom>
        <a:noFill/>
        <a:ln>
          <a:noFill/>
        </a:ln>
        <a:effectLst/>
      </dsp:spPr>
      <dsp:style>
        <a:lnRef idx="0">
          <a:scrgbClr r="0" g="0" b="0"/>
        </a:lnRef>
        <a:fillRef idx="0">
          <a:scrgbClr r="0" g="0" b="0"/>
        </a:fillRef>
        <a:effectRef idx="0">
          <a:scrgbClr r="0" g="0" b="0"/>
        </a:effectRef>
        <a:fontRef idx="minor"/>
      </dsp:style>
    </dsp:sp>
    <dsp:sp modelId="{EEC6DD3B-3584-4C02-B8D7-47ECDCCE480A}">
      <dsp:nvSpPr>
        <dsp:cNvPr id="0" name=""/>
        <dsp:cNvSpPr/>
      </dsp:nvSpPr>
      <dsp:spPr>
        <a:xfrm rot="5400000">
          <a:off x="1757655" y="2237706"/>
          <a:ext cx="911730" cy="1037973"/>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90D1004-02B4-4260-96C2-A9CBF6F50639}">
      <dsp:nvSpPr>
        <dsp:cNvPr id="0" name=""/>
        <dsp:cNvSpPr/>
      </dsp:nvSpPr>
      <dsp:spPr>
        <a:xfrm>
          <a:off x="1516101" y="1227034"/>
          <a:ext cx="1534818" cy="1074323"/>
        </a:xfrm>
        <a:prstGeom prst="roundRect">
          <a:avLst>
            <a:gd name="adj" fmla="val 16670"/>
          </a:avLst>
        </a:prstGeom>
        <a:gradFill rotWithShape="0">
          <a:gsLst>
            <a:gs pos="0">
              <a:schemeClr val="lt1">
                <a:hueOff val="0"/>
                <a:satOff val="0"/>
                <a:lumOff val="0"/>
                <a:alphaOff val="0"/>
                <a:satMod val="103000"/>
                <a:lumMod val="118000"/>
              </a:schemeClr>
            </a:gs>
            <a:gs pos="50000">
              <a:schemeClr val="lt1">
                <a:hueOff val="0"/>
                <a:satOff val="0"/>
                <a:lumOff val="0"/>
                <a:alphaOff val="0"/>
                <a:satMod val="89000"/>
                <a:lumMod val="91000"/>
              </a:schemeClr>
            </a:gs>
            <a:gs pos="100000">
              <a:schemeClr val="lt1">
                <a:hueOff val="0"/>
                <a:satOff val="0"/>
                <a:lumOff val="0"/>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加载图元动态库</a:t>
          </a:r>
          <a:endParaRPr lang="zh-CN" altLang="en-US" sz="2400" kern="1200" dirty="0"/>
        </a:p>
      </dsp:txBody>
      <dsp:txXfrm>
        <a:off x="1568555" y="1279488"/>
        <a:ext cx="1429910" cy="969415"/>
      </dsp:txXfrm>
    </dsp:sp>
    <dsp:sp modelId="{E16B9DF6-F055-4F08-A2C1-B7D53589E228}">
      <dsp:nvSpPr>
        <dsp:cNvPr id="0" name=""/>
        <dsp:cNvSpPr/>
      </dsp:nvSpPr>
      <dsp:spPr>
        <a:xfrm>
          <a:off x="3050920" y="1329495"/>
          <a:ext cx="1116280" cy="868315"/>
        </a:xfrm>
        <a:prstGeom prst="rect">
          <a:avLst/>
        </a:prstGeom>
        <a:noFill/>
        <a:ln>
          <a:noFill/>
        </a:ln>
        <a:effectLst/>
      </dsp:spPr>
      <dsp:style>
        <a:lnRef idx="0">
          <a:scrgbClr r="0" g="0" b="0"/>
        </a:lnRef>
        <a:fillRef idx="0">
          <a:scrgbClr r="0" g="0" b="0"/>
        </a:fillRef>
        <a:effectRef idx="0">
          <a:scrgbClr r="0" g="0" b="0"/>
        </a:effectRef>
        <a:fontRef idx="minor"/>
      </dsp:style>
    </dsp:sp>
    <dsp:sp modelId="{C0138FF5-EB2F-44CA-B7FD-ACF1A5CE1A6C}">
      <dsp:nvSpPr>
        <dsp:cNvPr id="0" name=""/>
        <dsp:cNvSpPr/>
      </dsp:nvSpPr>
      <dsp:spPr>
        <a:xfrm>
          <a:off x="3007707" y="2433853"/>
          <a:ext cx="1534818" cy="1074323"/>
        </a:xfrm>
        <a:prstGeom prst="roundRect">
          <a:avLst>
            <a:gd name="adj" fmla="val 16670"/>
          </a:avLst>
        </a:prstGeom>
        <a:gradFill rotWithShape="0">
          <a:gsLst>
            <a:gs pos="0">
              <a:schemeClr val="lt1">
                <a:hueOff val="0"/>
                <a:satOff val="0"/>
                <a:lumOff val="0"/>
                <a:alphaOff val="0"/>
                <a:satMod val="103000"/>
                <a:lumMod val="118000"/>
              </a:schemeClr>
            </a:gs>
            <a:gs pos="50000">
              <a:schemeClr val="lt1">
                <a:hueOff val="0"/>
                <a:satOff val="0"/>
                <a:lumOff val="0"/>
                <a:alphaOff val="0"/>
                <a:satMod val="89000"/>
                <a:lumMod val="91000"/>
              </a:schemeClr>
            </a:gs>
            <a:gs pos="100000">
              <a:schemeClr val="lt1">
                <a:hueOff val="0"/>
                <a:satOff val="0"/>
                <a:lumOff val="0"/>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对图元进行分类</a:t>
          </a:r>
          <a:endParaRPr lang="en-US" altLang="zh-CN" sz="2400" kern="1200" dirty="0" smtClean="0"/>
        </a:p>
      </dsp:txBody>
      <dsp:txXfrm>
        <a:off x="3060161" y="2486307"/>
        <a:ext cx="1429910" cy="969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5676B-8051-4B8B-ACEF-C872DEDC0991}">
      <dsp:nvSpPr>
        <dsp:cNvPr id="0" name=""/>
        <dsp:cNvSpPr/>
      </dsp:nvSpPr>
      <dsp:spPr>
        <a:xfrm>
          <a:off x="781" y="282649"/>
          <a:ext cx="4161345" cy="4895701"/>
        </a:xfrm>
        <a:prstGeom prst="rect">
          <a:avLst/>
        </a:prstGeom>
        <a:solidFill>
          <a:schemeClr val="lt1">
            <a:alpha val="4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A6B2685E-1C82-4A54-A785-7F22C5AB9C59}">
      <dsp:nvSpPr>
        <dsp:cNvPr id="0" name=""/>
        <dsp:cNvSpPr/>
      </dsp:nvSpPr>
      <dsp:spPr>
        <a:xfrm>
          <a:off x="208848" y="811017"/>
          <a:ext cx="3745211" cy="2517124"/>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3DF79-E2B0-413F-BE76-6836BAF5D6BC}">
      <dsp:nvSpPr>
        <dsp:cNvPr id="0" name=""/>
        <dsp:cNvSpPr/>
      </dsp:nvSpPr>
      <dsp:spPr>
        <a:xfrm>
          <a:off x="208848" y="4471616"/>
          <a:ext cx="3745211" cy="403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Windows</a:t>
          </a:r>
          <a:r>
            <a:rPr lang="zh-CN" sz="1600" kern="1200" dirty="0" smtClean="0"/>
            <a:t>平台下运行效果</a:t>
          </a:r>
          <a:endParaRPr lang="zh-CN" altLang="en-US" sz="1600" kern="1200" dirty="0"/>
        </a:p>
      </dsp:txBody>
      <dsp:txXfrm>
        <a:off x="208848" y="4471616"/>
        <a:ext cx="3745211" cy="403798"/>
      </dsp:txXfrm>
    </dsp:sp>
    <dsp:sp modelId="{7A8378E4-2C8F-4AF1-BE55-5FEEF26D6944}">
      <dsp:nvSpPr>
        <dsp:cNvPr id="0" name=""/>
        <dsp:cNvSpPr/>
      </dsp:nvSpPr>
      <dsp:spPr>
        <a:xfrm>
          <a:off x="208848" y="3767791"/>
          <a:ext cx="3745211" cy="4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a:off x="208848" y="3767791"/>
        <a:ext cx="3745211" cy="489609"/>
      </dsp:txXfrm>
    </dsp:sp>
    <dsp:sp modelId="{A2274DC9-1C1E-4816-900F-E1C7C3E57297}">
      <dsp:nvSpPr>
        <dsp:cNvPr id="0" name=""/>
        <dsp:cNvSpPr/>
      </dsp:nvSpPr>
      <dsp:spPr>
        <a:xfrm>
          <a:off x="4981872" y="282649"/>
          <a:ext cx="4161345" cy="4895701"/>
        </a:xfrm>
        <a:prstGeom prst="rect">
          <a:avLst/>
        </a:prstGeom>
        <a:solidFill>
          <a:schemeClr val="lt1">
            <a:alpha val="4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96287DC7-45B6-4520-AC02-6D01807FD451}">
      <dsp:nvSpPr>
        <dsp:cNvPr id="0" name=""/>
        <dsp:cNvSpPr/>
      </dsp:nvSpPr>
      <dsp:spPr>
        <a:xfrm>
          <a:off x="5189939" y="811017"/>
          <a:ext cx="3745211" cy="2517124"/>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ED9F59-35FB-4F4F-AAFF-1E5C14B55A42}">
      <dsp:nvSpPr>
        <dsp:cNvPr id="0" name=""/>
        <dsp:cNvSpPr/>
      </dsp:nvSpPr>
      <dsp:spPr>
        <a:xfrm>
          <a:off x="5189939" y="4449751"/>
          <a:ext cx="3745211" cy="4329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Linux</a:t>
          </a:r>
          <a:r>
            <a:rPr lang="zh-CN" sz="1600" kern="1200" dirty="0" smtClean="0"/>
            <a:t>平台下运行效果</a:t>
          </a:r>
          <a:endParaRPr lang="zh-CN" altLang="en-US" sz="1600" kern="1200" dirty="0"/>
        </a:p>
      </dsp:txBody>
      <dsp:txXfrm>
        <a:off x="5189939" y="4449751"/>
        <a:ext cx="3745211" cy="432951"/>
      </dsp:txXfrm>
    </dsp:sp>
    <dsp:sp modelId="{B10AC456-2E6D-49D7-A376-F0E4C3CE4B00}">
      <dsp:nvSpPr>
        <dsp:cNvPr id="0" name=""/>
        <dsp:cNvSpPr/>
      </dsp:nvSpPr>
      <dsp:spPr>
        <a:xfrm>
          <a:off x="5189939" y="3760502"/>
          <a:ext cx="3745211" cy="4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5189939" y="3760502"/>
        <a:ext cx="3745211" cy="48960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5/10/2017</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2017/5/10</a:t>
            </a:fld>
            <a:endParaRPr 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31192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10</a:t>
            </a:fld>
            <a:endParaRPr lang="zh-CN" altLang="en-US"/>
          </a:p>
        </p:txBody>
      </p:sp>
    </p:spTree>
    <p:extLst>
      <p:ext uri="{BB962C8B-B14F-4D97-AF65-F5344CB8AC3E}">
        <p14:creationId xmlns:p14="http://schemas.microsoft.com/office/powerpoint/2010/main" val="84980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11</a:t>
            </a:fld>
            <a:endParaRPr lang="zh-CN" altLang="en-US"/>
          </a:p>
        </p:txBody>
      </p:sp>
    </p:spTree>
    <p:extLst>
      <p:ext uri="{BB962C8B-B14F-4D97-AF65-F5344CB8AC3E}">
        <p14:creationId xmlns:p14="http://schemas.microsoft.com/office/powerpoint/2010/main" val="159356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12</a:t>
            </a:fld>
            <a:endParaRPr lang="zh-CN" altLang="en-US"/>
          </a:p>
        </p:txBody>
      </p:sp>
    </p:spTree>
    <p:extLst>
      <p:ext uri="{BB962C8B-B14F-4D97-AF65-F5344CB8AC3E}">
        <p14:creationId xmlns:p14="http://schemas.microsoft.com/office/powerpoint/2010/main" val="359642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13</a:t>
            </a:fld>
            <a:endParaRPr lang="zh-CN" altLang="en-US"/>
          </a:p>
        </p:txBody>
      </p:sp>
    </p:spTree>
    <p:extLst>
      <p:ext uri="{BB962C8B-B14F-4D97-AF65-F5344CB8AC3E}">
        <p14:creationId xmlns:p14="http://schemas.microsoft.com/office/powerpoint/2010/main" val="298124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14</a:t>
            </a:fld>
            <a:endParaRPr lang="zh-CN" altLang="en-US"/>
          </a:p>
        </p:txBody>
      </p:sp>
    </p:spTree>
    <p:extLst>
      <p:ext uri="{BB962C8B-B14F-4D97-AF65-F5344CB8AC3E}">
        <p14:creationId xmlns:p14="http://schemas.microsoft.com/office/powerpoint/2010/main" val="4058549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15</a:t>
            </a:fld>
            <a:endParaRPr lang="zh-CN" altLang="en-US"/>
          </a:p>
        </p:txBody>
      </p:sp>
    </p:spTree>
    <p:extLst>
      <p:ext uri="{BB962C8B-B14F-4D97-AF65-F5344CB8AC3E}">
        <p14:creationId xmlns:p14="http://schemas.microsoft.com/office/powerpoint/2010/main" val="4140282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16</a:t>
            </a:fld>
            <a:endParaRPr lang="zh-CN" altLang="en-US"/>
          </a:p>
        </p:txBody>
      </p:sp>
    </p:spTree>
    <p:extLst>
      <p:ext uri="{BB962C8B-B14F-4D97-AF65-F5344CB8AC3E}">
        <p14:creationId xmlns:p14="http://schemas.microsoft.com/office/powerpoint/2010/main" val="4064152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17</a:t>
            </a:fld>
            <a:endParaRPr lang="zh-CN" altLang="en-US"/>
          </a:p>
        </p:txBody>
      </p:sp>
    </p:spTree>
    <p:extLst>
      <p:ext uri="{BB962C8B-B14F-4D97-AF65-F5344CB8AC3E}">
        <p14:creationId xmlns:p14="http://schemas.microsoft.com/office/powerpoint/2010/main" val="958805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18</a:t>
            </a:fld>
            <a:endParaRPr lang="zh-CN" altLang="en-US"/>
          </a:p>
        </p:txBody>
      </p:sp>
    </p:spTree>
    <p:extLst>
      <p:ext uri="{BB962C8B-B14F-4D97-AF65-F5344CB8AC3E}">
        <p14:creationId xmlns:p14="http://schemas.microsoft.com/office/powerpoint/2010/main" val="10490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19</a:t>
            </a:fld>
            <a:endParaRPr lang="zh-CN" altLang="en-US"/>
          </a:p>
        </p:txBody>
      </p:sp>
    </p:spTree>
    <p:extLst>
      <p:ext uri="{BB962C8B-B14F-4D97-AF65-F5344CB8AC3E}">
        <p14:creationId xmlns:p14="http://schemas.microsoft.com/office/powerpoint/2010/main" val="182437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a:t>
            </a:fld>
            <a:endParaRPr lang="zh-CN" altLang="en-US"/>
          </a:p>
        </p:txBody>
      </p:sp>
    </p:spTree>
    <p:extLst>
      <p:ext uri="{BB962C8B-B14F-4D97-AF65-F5344CB8AC3E}">
        <p14:creationId xmlns:p14="http://schemas.microsoft.com/office/powerpoint/2010/main" val="4041478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20</a:t>
            </a:fld>
            <a:endParaRPr lang="zh-CN" altLang="en-US"/>
          </a:p>
        </p:txBody>
      </p:sp>
    </p:spTree>
    <p:extLst>
      <p:ext uri="{BB962C8B-B14F-4D97-AF65-F5344CB8AC3E}">
        <p14:creationId xmlns:p14="http://schemas.microsoft.com/office/powerpoint/2010/main" val="1266012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21</a:t>
            </a:fld>
            <a:endParaRPr lang="zh-CN" altLang="en-US"/>
          </a:p>
        </p:txBody>
      </p:sp>
    </p:spTree>
    <p:extLst>
      <p:ext uri="{BB962C8B-B14F-4D97-AF65-F5344CB8AC3E}">
        <p14:creationId xmlns:p14="http://schemas.microsoft.com/office/powerpoint/2010/main" val="2694994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22</a:t>
            </a:fld>
            <a:endParaRPr lang="zh-CN" altLang="en-US"/>
          </a:p>
        </p:txBody>
      </p:sp>
    </p:spTree>
    <p:extLst>
      <p:ext uri="{BB962C8B-B14F-4D97-AF65-F5344CB8AC3E}">
        <p14:creationId xmlns:p14="http://schemas.microsoft.com/office/powerpoint/2010/main" val="364498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23</a:t>
            </a:fld>
            <a:endParaRPr lang="zh-CN" altLang="en-US"/>
          </a:p>
        </p:txBody>
      </p:sp>
    </p:spTree>
    <p:extLst>
      <p:ext uri="{BB962C8B-B14F-4D97-AF65-F5344CB8AC3E}">
        <p14:creationId xmlns:p14="http://schemas.microsoft.com/office/powerpoint/2010/main" val="2614409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24</a:t>
            </a:fld>
            <a:endParaRPr lang="zh-CN" altLang="en-US"/>
          </a:p>
        </p:txBody>
      </p:sp>
    </p:spTree>
    <p:extLst>
      <p:ext uri="{BB962C8B-B14F-4D97-AF65-F5344CB8AC3E}">
        <p14:creationId xmlns:p14="http://schemas.microsoft.com/office/powerpoint/2010/main" val="1637239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25</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3</a:t>
            </a:fld>
            <a:endParaRPr lang="zh-CN" altLang="en-US"/>
          </a:p>
        </p:txBody>
      </p:sp>
    </p:spTree>
    <p:extLst>
      <p:ext uri="{BB962C8B-B14F-4D97-AF65-F5344CB8AC3E}">
        <p14:creationId xmlns:p14="http://schemas.microsoft.com/office/powerpoint/2010/main" val="176351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4</a:t>
            </a:fld>
            <a:endParaRPr lang="zh-CN" altLang="en-US"/>
          </a:p>
        </p:txBody>
      </p:sp>
    </p:spTree>
    <p:extLst>
      <p:ext uri="{BB962C8B-B14F-4D97-AF65-F5344CB8AC3E}">
        <p14:creationId xmlns:p14="http://schemas.microsoft.com/office/powerpoint/2010/main" val="2337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5</a:t>
            </a:fld>
            <a:endParaRPr lang="zh-CN" altLang="en-US"/>
          </a:p>
        </p:txBody>
      </p:sp>
    </p:spTree>
    <p:extLst>
      <p:ext uri="{BB962C8B-B14F-4D97-AF65-F5344CB8AC3E}">
        <p14:creationId xmlns:p14="http://schemas.microsoft.com/office/powerpoint/2010/main" val="114451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6</a:t>
            </a:fld>
            <a:endParaRPr lang="zh-CN" altLang="en-US"/>
          </a:p>
        </p:txBody>
      </p:sp>
    </p:spTree>
    <p:extLst>
      <p:ext uri="{BB962C8B-B14F-4D97-AF65-F5344CB8AC3E}">
        <p14:creationId xmlns:p14="http://schemas.microsoft.com/office/powerpoint/2010/main" val="32825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7</a:t>
            </a:fld>
            <a:endParaRPr lang="zh-CN" altLang="en-US"/>
          </a:p>
        </p:txBody>
      </p:sp>
    </p:spTree>
    <p:extLst>
      <p:ext uri="{BB962C8B-B14F-4D97-AF65-F5344CB8AC3E}">
        <p14:creationId xmlns:p14="http://schemas.microsoft.com/office/powerpoint/2010/main" val="242370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8</a:t>
            </a:fld>
            <a:endParaRPr lang="zh-CN" altLang="en-US"/>
          </a:p>
        </p:txBody>
      </p:sp>
    </p:spTree>
    <p:extLst>
      <p:ext uri="{BB962C8B-B14F-4D97-AF65-F5344CB8AC3E}">
        <p14:creationId xmlns:p14="http://schemas.microsoft.com/office/powerpoint/2010/main" val="1975967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C971FF-EF28-4195-A575-329446EFAA55}" type="slidenum">
              <a:rPr lang="en-US" altLang="zh-CN" smtClean="0"/>
              <a:t>9</a:t>
            </a:fld>
            <a:endParaRPr lang="zh-CN" altLang="en-US"/>
          </a:p>
        </p:txBody>
      </p:sp>
    </p:spTree>
    <p:extLst>
      <p:ext uri="{BB962C8B-B14F-4D97-AF65-F5344CB8AC3E}">
        <p14:creationId xmlns:p14="http://schemas.microsoft.com/office/powerpoint/2010/main" val="170267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448" y="1828800"/>
            <a:ext cx="7317105"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2017/5/10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1601153"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913448" y="685800"/>
            <a:ext cx="5563552"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2017/5/10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2017/5/10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3449" y="3429001"/>
            <a:ext cx="7317105"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910100" y="685802"/>
            <a:ext cx="5891331"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2017/5/10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925200" y="1828800"/>
            <a:ext cx="3532470"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4698083" y="1828800"/>
            <a:ext cx="3532470"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2017/5/10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3449" y="274638"/>
            <a:ext cx="7317105"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913448" y="1828800"/>
            <a:ext cx="353279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913448" y="2743201"/>
            <a:ext cx="353279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4697764" y="1828800"/>
            <a:ext cx="353279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4697764" y="2743201"/>
            <a:ext cx="353279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2017/5/10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2017/5/10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2017/5/10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title"/>
          </p:nvPr>
        </p:nvSpPr>
        <p:spPr>
          <a:xfrm>
            <a:off x="513294" y="685800"/>
            <a:ext cx="2915409"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4400506" y="685800"/>
            <a:ext cx="4230202"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2017/5/10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title"/>
          </p:nvPr>
        </p:nvSpPr>
        <p:spPr>
          <a:xfrm>
            <a:off x="513294" y="685800"/>
            <a:ext cx="2915409"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2017/5/10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EDF33987-6305-4E2A-BF18-EF013ECE927B}" type="datetimeFigureOut">
              <a:rPr lang="en-US" altLang="zh-CN" smtClean="0"/>
              <a:pPr/>
              <a:t>5/10/2017</a:t>
            </a:fld>
            <a:endParaRPr lang="zh-CN" altLang="en-US"/>
          </a:p>
        </p:txBody>
      </p:sp>
      <p:sp>
        <p:nvSpPr>
          <p:cNvPr id="5" name="页脚占位符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CN" sz="1000" cap="all" baseline="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412776"/>
            <a:ext cx="7317105" cy="3048001"/>
          </a:xfrm>
        </p:spPr>
        <p:txBody>
          <a:bodyPr>
            <a:normAutofit/>
          </a:bodyPr>
          <a:lstStyle/>
          <a:p>
            <a:r>
              <a:rPr lang="zh-CN" altLang="en-US" sz="3200" dirty="0" smtClean="0"/>
              <a:t>基于</a:t>
            </a:r>
            <a:r>
              <a:rPr lang="en-US" altLang="zh-CN" sz="3200" dirty="0" smtClean="0"/>
              <a:t>Qt</a:t>
            </a:r>
            <a:r>
              <a:rPr lang="zh-CN" altLang="en-US" sz="3200" dirty="0" smtClean="0"/>
              <a:t>的可移植组态软件的设计与实现</a:t>
            </a:r>
            <a:endParaRPr lang="zh-CN" sz="3200" dirty="0"/>
          </a:p>
        </p:txBody>
      </p:sp>
      <p:sp>
        <p:nvSpPr>
          <p:cNvPr id="3" name="副标题 2"/>
          <p:cNvSpPr>
            <a:spLocks noGrp="1"/>
          </p:cNvSpPr>
          <p:nvPr>
            <p:ph type="subTitle" idx="1"/>
          </p:nvPr>
        </p:nvSpPr>
        <p:spPr>
          <a:xfrm>
            <a:off x="6372200" y="5517232"/>
            <a:ext cx="2647623" cy="1143000"/>
          </a:xfrm>
        </p:spPr>
        <p:txBody>
          <a:bodyPr>
            <a:normAutofit lnSpcReduction="10000"/>
          </a:bodyPr>
          <a:lstStyle/>
          <a:p>
            <a:r>
              <a:rPr lang="en-US" altLang="zh-CN" dirty="0" smtClean="0"/>
              <a:t>16</a:t>
            </a:r>
            <a:r>
              <a:rPr lang="zh-CN" altLang="en-US" dirty="0" smtClean="0"/>
              <a:t>组</a:t>
            </a:r>
            <a:r>
              <a:rPr lang="en-US" altLang="zh-CN" dirty="0" smtClean="0"/>
              <a:t>11</a:t>
            </a:r>
            <a:r>
              <a:rPr lang="zh-CN" altLang="en-US" dirty="0" smtClean="0"/>
              <a:t>号</a:t>
            </a:r>
            <a:endParaRPr lang="en-US" altLang="zh-CN" dirty="0" smtClean="0"/>
          </a:p>
          <a:p>
            <a:endParaRPr lang="en-US" altLang="zh-CN" dirty="0" smtClean="0"/>
          </a:p>
          <a:p>
            <a:endParaRPr lang="en-US" altLang="zh-CN" dirty="0"/>
          </a:p>
          <a:p>
            <a:r>
              <a:rPr lang="en-US" altLang="zh-CN" dirty="0" smtClean="0"/>
              <a:t>2017</a:t>
            </a:r>
            <a:r>
              <a:rPr lang="zh-CN" altLang="en-US" dirty="0" smtClean="0"/>
              <a:t>年</a:t>
            </a:r>
            <a:r>
              <a:rPr lang="en-US" altLang="zh-CN" dirty="0" smtClean="0"/>
              <a:t>5</a:t>
            </a:r>
            <a:r>
              <a:rPr lang="zh-CN" altLang="en-US" dirty="0" smtClean="0"/>
              <a:t>月</a:t>
            </a:r>
            <a:r>
              <a:rPr lang="en-US" altLang="zh-CN" dirty="0" smtClean="0"/>
              <a:t>11</a:t>
            </a:r>
            <a:r>
              <a:rPr lang="zh-CN" altLang="en-US" dirty="0" smtClean="0"/>
              <a:t>日</a:t>
            </a:r>
            <a:endParaRPr lang="zh-CN"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a:pPr>
            <a:r>
              <a:rPr lang="zh-CN" altLang="en-US" dirty="0" smtClean="0"/>
              <a:t>图元模块</a:t>
            </a:r>
            <a:endParaRPr lang="zh-CN" dirty="0"/>
          </a:p>
        </p:txBody>
      </p:sp>
      <p:sp>
        <p:nvSpPr>
          <p:cNvPr id="11" name="内容占位符 4"/>
          <p:cNvSpPr>
            <a:spLocks noGrp="1"/>
          </p:cNvSpPr>
          <p:nvPr>
            <p:ph sz="half" idx="4294967295"/>
          </p:nvPr>
        </p:nvSpPr>
        <p:spPr>
          <a:xfrm>
            <a:off x="611560" y="2276872"/>
            <a:ext cx="2304256" cy="352839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图元的设计</a:t>
            </a:r>
            <a:endParaRPr lang="en-US" altLang="zh-CN" sz="2000" dirty="0" smtClean="0"/>
          </a:p>
          <a:p>
            <a:pPr>
              <a:lnSpc>
                <a:spcPct val="200000"/>
              </a:lnSpc>
              <a:buFont typeface="Wingdings" panose="05000000000000000000" pitchFamily="2" charset="2"/>
              <a:buChar char="Ø"/>
            </a:pPr>
            <a:r>
              <a:rPr lang="zh-CN" altLang="en-US" sz="2000" dirty="0" smtClean="0"/>
              <a:t>图元的分类</a:t>
            </a:r>
            <a:endParaRPr lang="en-US" altLang="zh-CN" sz="2000" dirty="0" smtClean="0"/>
          </a:p>
          <a:p>
            <a:pPr>
              <a:lnSpc>
                <a:spcPct val="200000"/>
              </a:lnSpc>
              <a:buFont typeface="Wingdings" panose="05000000000000000000" pitchFamily="2" charset="2"/>
              <a:buChar char="Ø"/>
            </a:pPr>
            <a:r>
              <a:rPr lang="zh-CN" altLang="en-US" sz="2000" dirty="0" smtClean="0"/>
              <a:t>图元的管理</a:t>
            </a:r>
            <a:endParaRPr lang="en-US" altLang="zh-CN" sz="2000" dirty="0" smtClean="0"/>
          </a:p>
          <a:p>
            <a:pPr>
              <a:lnSpc>
                <a:spcPct val="210000"/>
              </a:lnSpc>
              <a:buFont typeface="Wingdings" panose="05000000000000000000" pitchFamily="2" charset="2"/>
              <a:buChar char="Ø"/>
            </a:pPr>
            <a:r>
              <a:rPr lang="zh-CN" altLang="en-US" sz="2000" dirty="0" smtClean="0">
                <a:solidFill>
                  <a:srgbClr val="FF0000"/>
                </a:solidFill>
              </a:rPr>
              <a:t>画布的操作</a:t>
            </a:r>
            <a:endParaRPr lang="en-US" altLang="zh-CN" sz="2000" dirty="0" smtClean="0">
              <a:solidFill>
                <a:srgbClr val="FF0000"/>
              </a:solidFill>
            </a:endParaRPr>
          </a:p>
        </p:txBody>
      </p:sp>
      <p:sp>
        <p:nvSpPr>
          <p:cNvPr id="12" name="内容占位符 1"/>
          <p:cNvSpPr>
            <a:spLocks noGrp="1"/>
          </p:cNvSpPr>
          <p:nvPr>
            <p:ph sz="half" idx="4294967295"/>
          </p:nvPr>
        </p:nvSpPr>
        <p:spPr>
          <a:xfrm>
            <a:off x="3165644" y="1297485"/>
            <a:ext cx="5726835" cy="5443883"/>
          </a:xfrm>
          <a:prstGeom prst="rect">
            <a:avLst/>
          </a:prstGeom>
        </p:spPr>
        <p:txBody>
          <a:bodyPr/>
          <a:lstStyle/>
          <a:p>
            <a:pPr marL="45720" indent="0">
              <a:buNone/>
            </a:pPr>
            <a:r>
              <a:rPr lang="zh-CN" altLang="en-US" sz="1800" dirty="0" smtClean="0"/>
              <a:t>（</a:t>
            </a:r>
            <a:r>
              <a:rPr lang="en-US" altLang="zh-CN" sz="1800" dirty="0" smtClean="0"/>
              <a:t>1</a:t>
            </a:r>
            <a:r>
              <a:rPr lang="zh-CN" altLang="en-US" sz="1800" dirty="0" smtClean="0"/>
              <a:t>）存储画布中的图元</a:t>
            </a:r>
            <a:endParaRPr lang="en-US" altLang="zh-CN" sz="1800" dirty="0" smtClean="0"/>
          </a:p>
          <a:p>
            <a:pPr lvl="1">
              <a:buFont typeface="Wingdings" panose="05000000000000000000" pitchFamily="2" charset="2"/>
              <a:buChar char="u"/>
            </a:pPr>
            <a:r>
              <a:rPr lang="zh-CN" altLang="en-US" sz="1400" dirty="0" smtClean="0"/>
              <a:t>用户添加的图元</a:t>
            </a:r>
            <a:endParaRPr lang="en-US" altLang="zh-CN" sz="1400" dirty="0" smtClean="0"/>
          </a:p>
          <a:p>
            <a:pPr lvl="1">
              <a:buFont typeface="Wingdings" panose="05000000000000000000" pitchFamily="2" charset="2"/>
              <a:buChar char="u"/>
            </a:pPr>
            <a:r>
              <a:rPr lang="zh-CN" altLang="en-US" sz="1400" dirty="0" smtClean="0"/>
              <a:t>从文件导入的图元</a:t>
            </a:r>
            <a:endParaRPr lang="en-US" altLang="zh-CN" sz="1400" dirty="0"/>
          </a:p>
          <a:p>
            <a:pPr marL="45720" indent="0">
              <a:buNone/>
            </a:pPr>
            <a:r>
              <a:rPr lang="zh-CN" altLang="en-US" sz="1800" dirty="0" smtClean="0"/>
              <a:t>（</a:t>
            </a:r>
            <a:r>
              <a:rPr lang="en-US" altLang="zh-CN" sz="1800" dirty="0" smtClean="0"/>
              <a:t>2</a:t>
            </a:r>
            <a:r>
              <a:rPr lang="zh-CN" altLang="en-US" sz="1800" dirty="0" smtClean="0"/>
              <a:t>）记录操作信息</a:t>
            </a:r>
            <a:endParaRPr lang="en-US" altLang="zh-CN" sz="1800" dirty="0" smtClean="0"/>
          </a:p>
          <a:p>
            <a:pPr marL="45720" indent="0">
              <a:buNone/>
            </a:pPr>
            <a:endParaRPr lang="en-US" altLang="zh-CN" sz="1800" dirty="0" smtClean="0"/>
          </a:p>
        </p:txBody>
      </p:sp>
      <p:pic>
        <p:nvPicPr>
          <p:cNvPr id="2" name="图片 1"/>
          <p:cNvPicPr>
            <a:picLocks noChangeAspect="1"/>
          </p:cNvPicPr>
          <p:nvPr/>
        </p:nvPicPr>
        <p:blipFill>
          <a:blip r:embed="rId3"/>
          <a:stretch>
            <a:fillRect/>
          </a:stretch>
        </p:blipFill>
        <p:spPr>
          <a:xfrm>
            <a:off x="3532469" y="2806318"/>
            <a:ext cx="4595267" cy="3430994"/>
          </a:xfrm>
          <a:prstGeom prst="rect">
            <a:avLst/>
          </a:prstGeom>
        </p:spPr>
      </p:pic>
    </p:spTree>
    <p:extLst>
      <p:ext uri="{BB962C8B-B14F-4D97-AF65-F5344CB8AC3E}">
        <p14:creationId xmlns:p14="http://schemas.microsoft.com/office/powerpoint/2010/main" val="1203380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Clr>
                <a:srgbClr val="FF0000"/>
              </a:buClr>
              <a:buSzPct val="100000"/>
              <a:buFont typeface="+mj-lt"/>
              <a:buAutoNum type="arabicPeriod" startAt="2"/>
            </a:pPr>
            <a:r>
              <a:rPr lang="zh-CN" altLang="en-US" dirty="0" smtClean="0">
                <a:solidFill>
                  <a:srgbClr val="FF0000"/>
                </a:solidFill>
              </a:rPr>
              <a:t>变量配置模块</a:t>
            </a:r>
            <a:endParaRPr lang="zh-CN" dirty="0">
              <a:solidFill>
                <a:srgbClr val="FF0000"/>
              </a:solidFill>
            </a:endParaRPr>
          </a:p>
        </p:txBody>
      </p:sp>
      <p:sp>
        <p:nvSpPr>
          <p:cNvPr id="12" name="内容占位符 4"/>
          <p:cNvSpPr>
            <a:spLocks noGrp="1"/>
          </p:cNvSpPr>
          <p:nvPr>
            <p:ph sz="half" idx="4294967295"/>
          </p:nvPr>
        </p:nvSpPr>
        <p:spPr>
          <a:xfrm>
            <a:off x="521804" y="1919720"/>
            <a:ext cx="2304256" cy="1005224"/>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普通变量</a:t>
            </a:r>
            <a:endParaRPr lang="en-US" altLang="zh-CN" sz="2000" dirty="0" smtClean="0"/>
          </a:p>
          <a:p>
            <a:pPr>
              <a:lnSpc>
                <a:spcPct val="100000"/>
              </a:lnSpc>
              <a:buFont typeface="Wingdings" panose="05000000000000000000" pitchFamily="2" charset="2"/>
              <a:buChar char="Ø"/>
            </a:pPr>
            <a:r>
              <a:rPr lang="zh-CN" altLang="en-US" sz="2000" dirty="0"/>
              <a:t>结构变量</a:t>
            </a:r>
            <a:endParaRPr lang="en-US" altLang="zh-CN" sz="2000" dirty="0" smtClean="0"/>
          </a:p>
        </p:txBody>
      </p:sp>
      <p:sp>
        <p:nvSpPr>
          <p:cNvPr id="3" name="圆角矩形 2"/>
          <p:cNvSpPr/>
          <p:nvPr/>
        </p:nvSpPr>
        <p:spPr>
          <a:xfrm>
            <a:off x="3275856" y="1484784"/>
            <a:ext cx="5256584"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000" dirty="0" smtClean="0"/>
              <a:t>组态软件是构建监控系统的工具，而数据则是监控系统所监视的目标；在组态软件中数据是以变量的形式存在的。</a:t>
            </a:r>
            <a:endParaRPr lang="zh-CN" altLang="en-US" sz="2000" dirty="0"/>
          </a:p>
        </p:txBody>
      </p:sp>
      <p:sp>
        <p:nvSpPr>
          <p:cNvPr id="14" name="圆角矩形 13"/>
          <p:cNvSpPr/>
          <p:nvPr/>
        </p:nvSpPr>
        <p:spPr>
          <a:xfrm>
            <a:off x="3275856" y="3429000"/>
            <a:ext cx="5256584"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000" dirty="0" smtClean="0"/>
              <a:t>普通变量是组态软件中最小的数据表示单元，其包含基本属性和报警参数两部分。</a:t>
            </a:r>
            <a:endParaRPr lang="zh-CN" altLang="en-US" sz="2000" dirty="0"/>
          </a:p>
        </p:txBody>
      </p:sp>
      <p:sp>
        <p:nvSpPr>
          <p:cNvPr id="15" name="圆角矩形 14"/>
          <p:cNvSpPr/>
          <p:nvPr/>
        </p:nvSpPr>
        <p:spPr>
          <a:xfrm>
            <a:off x="3275856" y="5301208"/>
            <a:ext cx="5256584"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000" dirty="0" smtClean="0"/>
              <a:t>结构变量是一种复合形式，由多个普通变量构成。</a:t>
            </a:r>
            <a:endParaRPr lang="zh-CN" altLang="en-US" sz="2000" dirty="0"/>
          </a:p>
        </p:txBody>
      </p:sp>
    </p:spTree>
    <p:extLst>
      <p:ext uri="{BB962C8B-B14F-4D97-AF65-F5344CB8AC3E}">
        <p14:creationId xmlns:p14="http://schemas.microsoft.com/office/powerpoint/2010/main" val="116588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startAt="2"/>
            </a:pPr>
            <a:r>
              <a:rPr lang="zh-CN" altLang="en-US" dirty="0" smtClean="0"/>
              <a:t>变量配置模块</a:t>
            </a:r>
            <a:endParaRPr lang="zh-CN" dirty="0"/>
          </a:p>
        </p:txBody>
      </p:sp>
      <p:sp>
        <p:nvSpPr>
          <p:cNvPr id="11" name="内容占位符 4"/>
          <p:cNvSpPr>
            <a:spLocks noGrp="1"/>
          </p:cNvSpPr>
          <p:nvPr>
            <p:ph sz="half" idx="4294967295"/>
          </p:nvPr>
        </p:nvSpPr>
        <p:spPr>
          <a:xfrm>
            <a:off x="0" y="3068960"/>
            <a:ext cx="3347864" cy="619347"/>
          </a:xfrm>
          <a:prstGeom prst="rect">
            <a:avLst/>
          </a:prstGeom>
        </p:spPr>
        <p:txBody>
          <a:bodyPr>
            <a:normAutofit fontScale="77500" lnSpcReduction="20000"/>
          </a:bodyPr>
          <a:lstStyle/>
          <a:p>
            <a:pPr marL="502920" indent="-457200">
              <a:lnSpc>
                <a:spcPct val="200000"/>
              </a:lnSpc>
              <a:buClr>
                <a:srgbClr val="FF0000"/>
              </a:buClr>
              <a:buSzPct val="100000"/>
              <a:buFont typeface="+mj-lt"/>
              <a:buAutoNum type="arabicPeriod" startAt="3"/>
            </a:pPr>
            <a:r>
              <a:rPr lang="zh-CN" altLang="en-US" dirty="0">
                <a:solidFill>
                  <a:srgbClr val="FF0000"/>
                </a:solidFill>
              </a:rPr>
              <a:t>系统</a:t>
            </a:r>
            <a:r>
              <a:rPr lang="zh-CN" altLang="en-US" dirty="0" smtClean="0">
                <a:solidFill>
                  <a:srgbClr val="FF0000"/>
                </a:solidFill>
              </a:rPr>
              <a:t>配置模块</a:t>
            </a:r>
            <a:endParaRPr lang="zh-CN" dirty="0">
              <a:solidFill>
                <a:srgbClr val="FF0000"/>
              </a:solidFill>
            </a:endParaRPr>
          </a:p>
        </p:txBody>
      </p:sp>
      <p:sp>
        <p:nvSpPr>
          <p:cNvPr id="12" name="内容占位符 4"/>
          <p:cNvSpPr>
            <a:spLocks noGrp="1"/>
          </p:cNvSpPr>
          <p:nvPr>
            <p:ph sz="half" idx="4294967295"/>
          </p:nvPr>
        </p:nvSpPr>
        <p:spPr>
          <a:xfrm>
            <a:off x="521804" y="1919720"/>
            <a:ext cx="2304256" cy="1005224"/>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普通变量</a:t>
            </a:r>
            <a:endParaRPr lang="en-US" altLang="zh-CN" sz="2000" dirty="0" smtClean="0"/>
          </a:p>
          <a:p>
            <a:pPr>
              <a:lnSpc>
                <a:spcPct val="100000"/>
              </a:lnSpc>
              <a:buFont typeface="Wingdings" panose="05000000000000000000" pitchFamily="2" charset="2"/>
              <a:buChar char="Ø"/>
            </a:pPr>
            <a:r>
              <a:rPr lang="zh-CN" altLang="en-US" sz="2000" dirty="0"/>
              <a:t>结构变量</a:t>
            </a:r>
            <a:endParaRPr lang="en-US" altLang="zh-CN" sz="2000" dirty="0" smtClean="0"/>
          </a:p>
        </p:txBody>
      </p:sp>
      <p:sp>
        <p:nvSpPr>
          <p:cNvPr id="13" name="内容占位符 4"/>
          <p:cNvSpPr>
            <a:spLocks noGrp="1"/>
          </p:cNvSpPr>
          <p:nvPr>
            <p:ph sz="half" idx="4294967295"/>
          </p:nvPr>
        </p:nvSpPr>
        <p:spPr>
          <a:xfrm>
            <a:off x="521804" y="3688307"/>
            <a:ext cx="2304256" cy="1540893"/>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监控站点配置</a:t>
            </a:r>
            <a:endParaRPr lang="en-US" altLang="zh-CN" sz="2000" dirty="0" smtClean="0"/>
          </a:p>
          <a:p>
            <a:pPr>
              <a:lnSpc>
                <a:spcPct val="100000"/>
              </a:lnSpc>
              <a:buFont typeface="Wingdings" panose="05000000000000000000" pitchFamily="2" charset="2"/>
              <a:buChar char="Ø"/>
            </a:pPr>
            <a:r>
              <a:rPr lang="zh-CN" altLang="en-US" sz="2000" dirty="0" smtClean="0"/>
              <a:t>驱动配置</a:t>
            </a:r>
            <a:endParaRPr lang="en-US" altLang="zh-CN" sz="2000" dirty="0" smtClean="0"/>
          </a:p>
          <a:p>
            <a:pPr>
              <a:lnSpc>
                <a:spcPct val="100000"/>
              </a:lnSpc>
              <a:buFont typeface="Wingdings" panose="05000000000000000000" pitchFamily="2" charset="2"/>
              <a:buChar char="Ø"/>
            </a:pPr>
            <a:r>
              <a:rPr lang="zh-CN" altLang="en-US" sz="2000" dirty="0" smtClean="0"/>
              <a:t>通信方式配置</a:t>
            </a:r>
            <a:endParaRPr lang="en-US" altLang="zh-CN" sz="2000" dirty="0" smtClean="0"/>
          </a:p>
        </p:txBody>
      </p:sp>
      <p:pic>
        <p:nvPicPr>
          <p:cNvPr id="2" name="图片 1"/>
          <p:cNvPicPr>
            <a:picLocks noChangeAspect="1"/>
          </p:cNvPicPr>
          <p:nvPr/>
        </p:nvPicPr>
        <p:blipFill>
          <a:blip r:embed="rId3"/>
          <a:stretch>
            <a:fillRect/>
          </a:stretch>
        </p:blipFill>
        <p:spPr>
          <a:xfrm>
            <a:off x="2915816" y="2010504"/>
            <a:ext cx="6120680" cy="4392488"/>
          </a:xfrm>
          <a:prstGeom prst="rect">
            <a:avLst/>
          </a:prstGeom>
        </p:spPr>
      </p:pic>
      <p:sp>
        <p:nvSpPr>
          <p:cNvPr id="14" name="圆角矩形标注 13"/>
          <p:cNvSpPr/>
          <p:nvPr/>
        </p:nvSpPr>
        <p:spPr>
          <a:xfrm>
            <a:off x="3824190" y="3119675"/>
            <a:ext cx="2706325" cy="517915"/>
          </a:xfrm>
          <a:prstGeom prst="wedgeRoundRectCallout">
            <a:avLst>
              <a:gd name="adj1" fmla="val -100057"/>
              <a:gd name="adj2" fmla="val 9537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配置数据的解析格式</a:t>
            </a:r>
            <a:endParaRPr lang="en-US" altLang="zh-CN" sz="2000" dirty="0" smtClean="0"/>
          </a:p>
        </p:txBody>
      </p:sp>
      <p:sp>
        <p:nvSpPr>
          <p:cNvPr id="15" name="圆角矩形标注 14"/>
          <p:cNvSpPr/>
          <p:nvPr/>
        </p:nvSpPr>
        <p:spPr>
          <a:xfrm>
            <a:off x="3391033" y="3898767"/>
            <a:ext cx="2706325" cy="517915"/>
          </a:xfrm>
          <a:prstGeom prst="wedgeRoundRectCallout">
            <a:avLst>
              <a:gd name="adj1" fmla="val -102733"/>
              <a:gd name="adj2" fmla="val 48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配置驱动相关信息</a:t>
            </a:r>
            <a:endParaRPr lang="en-US" altLang="zh-CN" sz="2000" dirty="0" smtClean="0"/>
          </a:p>
        </p:txBody>
      </p:sp>
      <p:sp>
        <p:nvSpPr>
          <p:cNvPr id="16" name="圆角矩形标注 15"/>
          <p:cNvSpPr/>
          <p:nvPr/>
        </p:nvSpPr>
        <p:spPr>
          <a:xfrm>
            <a:off x="3923928" y="4467881"/>
            <a:ext cx="3168352" cy="517915"/>
          </a:xfrm>
          <a:prstGeom prst="wedgeRoundRectCallout">
            <a:avLst>
              <a:gd name="adj1" fmla="val -96363"/>
              <a:gd name="adj2" fmla="val 4118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配置与下位机的通信方式</a:t>
            </a:r>
            <a:endParaRPr lang="en-US" altLang="zh-CN" sz="2000" dirty="0" smtClean="0"/>
          </a:p>
        </p:txBody>
      </p:sp>
    </p:spTree>
    <p:extLst>
      <p:ext uri="{BB962C8B-B14F-4D97-AF65-F5344CB8AC3E}">
        <p14:creationId xmlns:p14="http://schemas.microsoft.com/office/powerpoint/2010/main" val="105282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2"/>
                                        </p:tgtEl>
                                        <p:attrNameLst>
                                          <p:attrName>ppt_x</p:attrName>
                                        </p:attrNameLst>
                                      </p:cBhvr>
                                      <p:tavLst>
                                        <p:tav tm="0">
                                          <p:val>
                                            <p:strVal val="ppt_x"/>
                                          </p:val>
                                        </p:tav>
                                        <p:tav tm="100000">
                                          <p:val>
                                            <p:strVal val="ppt_x"/>
                                          </p:val>
                                        </p:tav>
                                      </p:tavLst>
                                    </p:anim>
                                    <p:anim calcmode="lin" valueType="num">
                                      <p:cBhvr additive="base">
                                        <p:cTn id="46" dur="500"/>
                                        <p:tgtEl>
                                          <p:spTgt spid="2"/>
                                        </p:tgtEl>
                                        <p:attrNameLst>
                                          <p:attrName>ppt_y</p:attrName>
                                        </p:attrNameLst>
                                      </p:cBhvr>
                                      <p:tavLst>
                                        <p:tav tm="0">
                                          <p:val>
                                            <p:strVal val="ppt_y"/>
                                          </p:val>
                                        </p:tav>
                                        <p:tav tm="100000">
                                          <p:val>
                                            <p:strVal val="1+ppt_h/2"/>
                                          </p:val>
                                        </p:tav>
                                      </p:tavLst>
                                    </p:anim>
                                    <p:set>
                                      <p:cBhvr>
                                        <p:cTn id="4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startAt="2"/>
            </a:pPr>
            <a:r>
              <a:rPr lang="zh-CN" altLang="en-US" dirty="0" smtClean="0"/>
              <a:t>变量配置模块</a:t>
            </a:r>
            <a:endParaRPr lang="zh-CN" dirty="0"/>
          </a:p>
        </p:txBody>
      </p:sp>
      <p:sp>
        <p:nvSpPr>
          <p:cNvPr id="11" name="内容占位符 4"/>
          <p:cNvSpPr>
            <a:spLocks noGrp="1"/>
          </p:cNvSpPr>
          <p:nvPr>
            <p:ph sz="half" idx="4294967295"/>
          </p:nvPr>
        </p:nvSpPr>
        <p:spPr>
          <a:xfrm>
            <a:off x="0" y="2930805"/>
            <a:ext cx="3347864" cy="619347"/>
          </a:xfrm>
          <a:prstGeom prst="rect">
            <a:avLst/>
          </a:prstGeom>
        </p:spPr>
        <p:txBody>
          <a:bodyPr>
            <a:noAutofit/>
          </a:bodyPr>
          <a:lstStyle/>
          <a:p>
            <a:pPr marL="502920" indent="-457200">
              <a:lnSpc>
                <a:spcPct val="200000"/>
              </a:lnSpc>
              <a:buSzPct val="100000"/>
              <a:buFont typeface="+mj-lt"/>
              <a:buAutoNum type="arabicPeriod" startAt="3"/>
            </a:pPr>
            <a:r>
              <a:rPr lang="zh-CN" altLang="en-US" sz="1900" dirty="0"/>
              <a:t>系统配置模块</a:t>
            </a:r>
            <a:endParaRPr lang="zh-CN" sz="1900" dirty="0"/>
          </a:p>
        </p:txBody>
      </p:sp>
      <p:sp>
        <p:nvSpPr>
          <p:cNvPr id="12" name="内容占位符 4"/>
          <p:cNvSpPr>
            <a:spLocks noGrp="1"/>
          </p:cNvSpPr>
          <p:nvPr>
            <p:ph sz="half" idx="4294967295"/>
          </p:nvPr>
        </p:nvSpPr>
        <p:spPr>
          <a:xfrm>
            <a:off x="521804" y="1919720"/>
            <a:ext cx="2304256" cy="1004894"/>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普通变量</a:t>
            </a:r>
            <a:endParaRPr lang="en-US" altLang="zh-CN" sz="2000" dirty="0" smtClean="0"/>
          </a:p>
          <a:p>
            <a:pPr>
              <a:lnSpc>
                <a:spcPct val="100000"/>
              </a:lnSpc>
              <a:buFont typeface="Wingdings" panose="05000000000000000000" pitchFamily="2" charset="2"/>
              <a:buChar char="Ø"/>
            </a:pPr>
            <a:r>
              <a:rPr lang="zh-CN" altLang="en-US" sz="2000" dirty="0"/>
              <a:t>结构变量</a:t>
            </a:r>
            <a:endParaRPr lang="en-US" altLang="zh-CN" sz="2000" dirty="0" smtClean="0"/>
          </a:p>
        </p:txBody>
      </p:sp>
      <p:sp>
        <p:nvSpPr>
          <p:cNvPr id="13" name="内容占位符 4"/>
          <p:cNvSpPr>
            <a:spLocks noGrp="1"/>
          </p:cNvSpPr>
          <p:nvPr>
            <p:ph sz="half" idx="4294967295"/>
          </p:nvPr>
        </p:nvSpPr>
        <p:spPr>
          <a:xfrm>
            <a:off x="521804" y="3565017"/>
            <a:ext cx="2304256" cy="1540893"/>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监控站点配置</a:t>
            </a:r>
            <a:endParaRPr lang="en-US" altLang="zh-CN" sz="2000" dirty="0" smtClean="0"/>
          </a:p>
          <a:p>
            <a:pPr>
              <a:lnSpc>
                <a:spcPct val="100000"/>
              </a:lnSpc>
              <a:buFont typeface="Wingdings" panose="05000000000000000000" pitchFamily="2" charset="2"/>
              <a:buChar char="Ø"/>
            </a:pPr>
            <a:r>
              <a:rPr lang="zh-CN" altLang="en-US" sz="2000" dirty="0" smtClean="0"/>
              <a:t>驱动配置</a:t>
            </a:r>
            <a:endParaRPr lang="en-US" altLang="zh-CN" sz="2000" dirty="0" smtClean="0"/>
          </a:p>
          <a:p>
            <a:pPr>
              <a:lnSpc>
                <a:spcPct val="100000"/>
              </a:lnSpc>
              <a:buFont typeface="Wingdings" panose="05000000000000000000" pitchFamily="2" charset="2"/>
              <a:buChar char="Ø"/>
            </a:pPr>
            <a:r>
              <a:rPr lang="zh-CN" altLang="en-US" sz="2000" dirty="0" smtClean="0"/>
              <a:t>通信方式配置</a:t>
            </a:r>
            <a:endParaRPr lang="en-US" altLang="zh-CN" sz="2000" dirty="0" smtClean="0"/>
          </a:p>
        </p:txBody>
      </p:sp>
      <p:sp>
        <p:nvSpPr>
          <p:cNvPr id="14" name="内容占位符 4"/>
          <p:cNvSpPr>
            <a:spLocks noGrp="1"/>
          </p:cNvSpPr>
          <p:nvPr>
            <p:ph sz="half" idx="4294967295"/>
          </p:nvPr>
        </p:nvSpPr>
        <p:spPr>
          <a:xfrm>
            <a:off x="-14569" y="5120775"/>
            <a:ext cx="3347864" cy="619347"/>
          </a:xfrm>
          <a:prstGeom prst="rect">
            <a:avLst/>
          </a:prstGeom>
        </p:spPr>
        <p:txBody>
          <a:bodyPr>
            <a:normAutofit fontScale="77500" lnSpcReduction="20000"/>
          </a:bodyPr>
          <a:lstStyle/>
          <a:p>
            <a:pPr marL="502920" indent="-457200">
              <a:lnSpc>
                <a:spcPct val="200000"/>
              </a:lnSpc>
              <a:buClr>
                <a:srgbClr val="FF0000"/>
              </a:buClr>
              <a:buSzPct val="100000"/>
              <a:buFont typeface="+mj-lt"/>
              <a:buAutoNum type="arabicPeriod" startAt="4"/>
            </a:pPr>
            <a:r>
              <a:rPr lang="zh-CN" altLang="en-US" dirty="0" smtClean="0">
                <a:solidFill>
                  <a:srgbClr val="FF0000"/>
                </a:solidFill>
              </a:rPr>
              <a:t>报警查询模块</a:t>
            </a:r>
            <a:endParaRPr lang="zh-CN" dirty="0">
              <a:solidFill>
                <a:srgbClr val="FF0000"/>
              </a:solidFill>
            </a:endParaRPr>
          </a:p>
        </p:txBody>
      </p:sp>
      <p:sp>
        <p:nvSpPr>
          <p:cNvPr id="16" name="内容占位符 4"/>
          <p:cNvSpPr>
            <a:spLocks noGrp="1"/>
          </p:cNvSpPr>
          <p:nvPr>
            <p:ph sz="half" idx="4294967295"/>
          </p:nvPr>
        </p:nvSpPr>
        <p:spPr>
          <a:xfrm>
            <a:off x="521804" y="5759514"/>
            <a:ext cx="2304256" cy="1005224"/>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报警系统</a:t>
            </a:r>
            <a:endParaRPr lang="en-US" altLang="zh-CN" sz="2000" dirty="0" smtClean="0"/>
          </a:p>
          <a:p>
            <a:pPr>
              <a:lnSpc>
                <a:spcPct val="100000"/>
              </a:lnSpc>
              <a:buFont typeface="Wingdings" panose="05000000000000000000" pitchFamily="2" charset="2"/>
              <a:buChar char="Ø"/>
            </a:pPr>
            <a:r>
              <a:rPr lang="zh-CN" altLang="en-US" sz="2000" dirty="0"/>
              <a:t>历史</a:t>
            </a:r>
            <a:r>
              <a:rPr lang="zh-CN" altLang="en-US" sz="2000" dirty="0" smtClean="0"/>
              <a:t>数据查询</a:t>
            </a:r>
            <a:endParaRPr lang="en-US" altLang="zh-CN" sz="2000" dirty="0" smtClean="0"/>
          </a:p>
        </p:txBody>
      </p:sp>
    </p:spTree>
    <p:extLst>
      <p:ext uri="{BB962C8B-B14F-4D97-AF65-F5344CB8AC3E}">
        <p14:creationId xmlns:p14="http://schemas.microsoft.com/office/powerpoint/2010/main" val="80460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二</a:t>
            </a:r>
            <a:r>
              <a:rPr lang="zh-CN" altLang="en-US" dirty="0" smtClean="0"/>
              <a:t>、工程文件</a:t>
            </a:r>
            <a:endParaRPr lang="zh-CN" dirty="0"/>
          </a:p>
        </p:txBody>
      </p:sp>
      <p:sp>
        <p:nvSpPr>
          <p:cNvPr id="10" name="内容占位符 4"/>
          <p:cNvSpPr>
            <a:spLocks noGrp="1"/>
          </p:cNvSpPr>
          <p:nvPr>
            <p:ph sz="half" idx="4294967295"/>
          </p:nvPr>
        </p:nvSpPr>
        <p:spPr>
          <a:xfrm>
            <a:off x="521804" y="1340769"/>
            <a:ext cx="2538028" cy="376514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solidFill>
                  <a:srgbClr val="FF0000"/>
                </a:solidFill>
              </a:rPr>
              <a:t>文件分类</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数据组织格式</a:t>
            </a:r>
            <a:endParaRPr lang="en-US" altLang="zh-CN" sz="2000" dirty="0" smtClean="0"/>
          </a:p>
          <a:p>
            <a:pPr>
              <a:lnSpc>
                <a:spcPct val="200000"/>
              </a:lnSpc>
              <a:buFont typeface="Wingdings" panose="05000000000000000000" pitchFamily="2" charset="2"/>
              <a:buChar char="Ø"/>
            </a:pPr>
            <a:r>
              <a:rPr lang="zh-CN" altLang="en-US" sz="2000" dirty="0" smtClean="0"/>
              <a:t>数据的存储与读取</a:t>
            </a:r>
            <a:endParaRPr lang="en-US" altLang="zh-CN" sz="2000" dirty="0" smtClean="0"/>
          </a:p>
          <a:p>
            <a:pPr>
              <a:lnSpc>
                <a:spcPct val="200000"/>
              </a:lnSpc>
              <a:buFont typeface="Wingdings" panose="05000000000000000000" pitchFamily="2" charset="2"/>
              <a:buChar char="Ø"/>
            </a:pPr>
            <a:r>
              <a:rPr lang="zh-CN" altLang="en-US" sz="2000" dirty="0" smtClean="0"/>
              <a:t>工程导入流程</a:t>
            </a:r>
            <a:endParaRPr lang="en-US" altLang="zh-CN" sz="2000" dirty="0" smtClean="0"/>
          </a:p>
        </p:txBody>
      </p:sp>
      <p:sp>
        <p:nvSpPr>
          <p:cNvPr id="11" name="内容占位符 4"/>
          <p:cNvSpPr>
            <a:spLocks noGrp="1"/>
          </p:cNvSpPr>
          <p:nvPr>
            <p:ph sz="half" idx="4294967295"/>
          </p:nvPr>
        </p:nvSpPr>
        <p:spPr>
          <a:xfrm>
            <a:off x="4427984" y="1556792"/>
            <a:ext cx="4032448" cy="367240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a:normAutofit/>
          </a:bodyPr>
          <a:lstStyle/>
          <a:p>
            <a:pPr>
              <a:lnSpc>
                <a:spcPct val="100000"/>
              </a:lnSpc>
              <a:buFont typeface="Wingdings" panose="05000000000000000000" pitchFamily="2" charset="2"/>
              <a:buChar char="u"/>
            </a:pPr>
            <a:r>
              <a:rPr lang="zh-CN" altLang="en-US" sz="1800" dirty="0" smtClean="0"/>
              <a:t>与工程信息相关</a:t>
            </a:r>
            <a:endParaRPr lang="en-US" altLang="zh-CN" sz="1800" dirty="0" smtClean="0"/>
          </a:p>
          <a:p>
            <a:pPr>
              <a:lnSpc>
                <a:spcPct val="100000"/>
              </a:lnSpc>
              <a:buFont typeface="Wingdings" panose="05000000000000000000" pitchFamily="2" charset="2"/>
              <a:buChar char="u"/>
            </a:pPr>
            <a:r>
              <a:rPr lang="zh-CN" altLang="en-US" sz="1800" dirty="0"/>
              <a:t>与图元</a:t>
            </a:r>
            <a:r>
              <a:rPr lang="zh-CN" altLang="en-US" sz="1800" dirty="0" smtClean="0"/>
              <a:t>相关</a:t>
            </a:r>
            <a:endParaRPr lang="en-US" altLang="zh-CN" sz="1800" dirty="0" smtClean="0"/>
          </a:p>
          <a:p>
            <a:pPr>
              <a:lnSpc>
                <a:spcPct val="100000"/>
              </a:lnSpc>
              <a:buFont typeface="Wingdings" panose="05000000000000000000" pitchFamily="2" charset="2"/>
              <a:buChar char="u"/>
            </a:pPr>
            <a:r>
              <a:rPr lang="zh-CN" altLang="en-US" sz="1800" dirty="0"/>
              <a:t>与</a:t>
            </a:r>
            <a:r>
              <a:rPr lang="zh-CN" altLang="en-US" sz="1800" dirty="0" smtClean="0"/>
              <a:t>数据库相关</a:t>
            </a:r>
            <a:endParaRPr lang="en-US" altLang="zh-CN" sz="1800" dirty="0" smtClean="0"/>
          </a:p>
          <a:p>
            <a:pPr>
              <a:lnSpc>
                <a:spcPct val="100000"/>
              </a:lnSpc>
              <a:buFont typeface="Wingdings" panose="05000000000000000000" pitchFamily="2" charset="2"/>
              <a:buChar char="u"/>
            </a:pPr>
            <a:r>
              <a:rPr lang="zh-CN" altLang="en-US" sz="1800" dirty="0" smtClean="0"/>
              <a:t>与变量配置相关</a:t>
            </a:r>
            <a:endParaRPr lang="en-US" altLang="zh-CN" sz="1800" dirty="0" smtClean="0"/>
          </a:p>
          <a:p>
            <a:pPr>
              <a:lnSpc>
                <a:spcPct val="100000"/>
              </a:lnSpc>
              <a:buFont typeface="Wingdings" panose="05000000000000000000" pitchFamily="2" charset="2"/>
              <a:buChar char="u"/>
            </a:pPr>
            <a:r>
              <a:rPr lang="zh-CN" altLang="en-US" sz="1800" dirty="0" smtClean="0"/>
              <a:t>与系统配置相关</a:t>
            </a:r>
            <a:endParaRPr lang="en-US" altLang="zh-CN" sz="1800" dirty="0" smtClean="0"/>
          </a:p>
          <a:p>
            <a:pPr>
              <a:lnSpc>
                <a:spcPct val="100000"/>
              </a:lnSpc>
              <a:buFont typeface="Wingdings" panose="05000000000000000000" pitchFamily="2" charset="2"/>
              <a:buChar char="u"/>
            </a:pPr>
            <a:r>
              <a:rPr lang="zh-CN" altLang="en-US" sz="1800" dirty="0" smtClean="0"/>
              <a:t>与画布相关</a:t>
            </a:r>
            <a:endParaRPr lang="en-US" altLang="zh-CN" sz="1800" dirty="0" smtClean="0"/>
          </a:p>
        </p:txBody>
      </p:sp>
    </p:spTree>
    <p:extLst>
      <p:ext uri="{BB962C8B-B14F-4D97-AF65-F5344CB8AC3E}">
        <p14:creationId xmlns:p14="http://schemas.microsoft.com/office/powerpoint/2010/main" val="225058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additive="base">
                                        <p:cTn id="3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 calcmode="lin" valueType="num">
                                      <p:cBhvr additive="base">
                                        <p:cTn id="3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 calcmode="lin" valueType="num">
                                      <p:cBhvr additive="base">
                                        <p:cTn id="4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二</a:t>
            </a:r>
            <a:r>
              <a:rPr lang="zh-CN" altLang="en-US" dirty="0" smtClean="0"/>
              <a:t>、工程文件</a:t>
            </a:r>
            <a:endParaRPr lang="zh-CN" dirty="0"/>
          </a:p>
        </p:txBody>
      </p:sp>
      <p:sp>
        <p:nvSpPr>
          <p:cNvPr id="10" name="内容占位符 4"/>
          <p:cNvSpPr>
            <a:spLocks noGrp="1"/>
          </p:cNvSpPr>
          <p:nvPr>
            <p:ph sz="half" idx="4294967295"/>
          </p:nvPr>
        </p:nvSpPr>
        <p:spPr>
          <a:xfrm>
            <a:off x="521804" y="1340769"/>
            <a:ext cx="2538028" cy="376514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文件分类</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数据组织格式</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数据的存储与读取</a:t>
            </a:r>
            <a:endParaRPr lang="en-US" altLang="zh-CN" sz="2000" dirty="0" smtClean="0"/>
          </a:p>
          <a:p>
            <a:pPr>
              <a:lnSpc>
                <a:spcPct val="200000"/>
              </a:lnSpc>
              <a:buFont typeface="Wingdings" panose="05000000000000000000" pitchFamily="2" charset="2"/>
              <a:buChar char="Ø"/>
            </a:pPr>
            <a:r>
              <a:rPr lang="zh-CN" altLang="en-US" sz="2000" dirty="0" smtClean="0"/>
              <a:t>工程导入流程</a:t>
            </a:r>
            <a:endParaRPr lang="en-US" altLang="zh-CN" sz="2000" dirty="0" smtClean="0"/>
          </a:p>
        </p:txBody>
      </p:sp>
      <p:pic>
        <p:nvPicPr>
          <p:cNvPr id="2" name="图片 1"/>
          <p:cNvPicPr>
            <a:picLocks noChangeAspect="1"/>
          </p:cNvPicPr>
          <p:nvPr/>
        </p:nvPicPr>
        <p:blipFill>
          <a:blip r:embed="rId3"/>
          <a:stretch>
            <a:fillRect/>
          </a:stretch>
        </p:blipFill>
        <p:spPr>
          <a:xfrm>
            <a:off x="3083034" y="1628800"/>
            <a:ext cx="5910700" cy="3960440"/>
          </a:xfrm>
          <a:prstGeom prst="rect">
            <a:avLst/>
          </a:prstGeom>
        </p:spPr>
      </p:pic>
    </p:spTree>
    <p:extLst>
      <p:ext uri="{BB962C8B-B14F-4D97-AF65-F5344CB8AC3E}">
        <p14:creationId xmlns:p14="http://schemas.microsoft.com/office/powerpoint/2010/main" val="102182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二</a:t>
            </a:r>
            <a:r>
              <a:rPr lang="zh-CN" altLang="en-US" dirty="0" smtClean="0"/>
              <a:t>、工程文件</a:t>
            </a:r>
            <a:endParaRPr lang="zh-CN" dirty="0"/>
          </a:p>
        </p:txBody>
      </p:sp>
      <p:sp>
        <p:nvSpPr>
          <p:cNvPr id="10" name="内容占位符 4"/>
          <p:cNvSpPr>
            <a:spLocks noGrp="1"/>
          </p:cNvSpPr>
          <p:nvPr>
            <p:ph sz="half" idx="4294967295"/>
          </p:nvPr>
        </p:nvSpPr>
        <p:spPr>
          <a:xfrm>
            <a:off x="521804" y="1340769"/>
            <a:ext cx="2538028" cy="376514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文件分类</a:t>
            </a:r>
            <a:endParaRPr lang="en-US" altLang="zh-CN" sz="2000" dirty="0" smtClean="0"/>
          </a:p>
          <a:p>
            <a:pPr>
              <a:lnSpc>
                <a:spcPct val="200000"/>
              </a:lnSpc>
              <a:buFont typeface="Wingdings" panose="05000000000000000000" pitchFamily="2" charset="2"/>
              <a:buChar char="Ø"/>
            </a:pPr>
            <a:r>
              <a:rPr lang="zh-CN" altLang="en-US" sz="2000" dirty="0" smtClean="0"/>
              <a:t>数据组织格式</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数据的存储与读取</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工程导入流程</a:t>
            </a:r>
            <a:endParaRPr lang="en-US" altLang="zh-CN" sz="2000" dirty="0" smtClean="0"/>
          </a:p>
        </p:txBody>
      </p:sp>
      <p:sp>
        <p:nvSpPr>
          <p:cNvPr id="11" name="内容占位符 4"/>
          <p:cNvSpPr>
            <a:spLocks noGrp="1"/>
          </p:cNvSpPr>
          <p:nvPr>
            <p:ph sz="half" idx="4294967295"/>
          </p:nvPr>
        </p:nvSpPr>
        <p:spPr>
          <a:xfrm>
            <a:off x="4139952" y="2636912"/>
            <a:ext cx="4032448" cy="165618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a:normAutofit/>
          </a:bodyPr>
          <a:lstStyle/>
          <a:p>
            <a:pPr>
              <a:lnSpc>
                <a:spcPct val="100000"/>
              </a:lnSpc>
              <a:buFont typeface="Wingdings" panose="05000000000000000000" pitchFamily="2" charset="2"/>
              <a:buChar char="u"/>
            </a:pPr>
            <a:r>
              <a:rPr lang="en-US" altLang="zh-CN" sz="1800" dirty="0" err="1" smtClean="0"/>
              <a:t>QDataStream</a:t>
            </a:r>
            <a:r>
              <a:rPr lang="zh-CN" altLang="en-US" sz="1800" dirty="0" smtClean="0"/>
              <a:t>类</a:t>
            </a:r>
            <a:endParaRPr lang="en-US" altLang="zh-CN" sz="1800" dirty="0" smtClean="0"/>
          </a:p>
          <a:p>
            <a:pPr>
              <a:lnSpc>
                <a:spcPct val="100000"/>
              </a:lnSpc>
              <a:buFont typeface="Wingdings" panose="05000000000000000000" pitchFamily="2" charset="2"/>
              <a:buChar char="u"/>
            </a:pPr>
            <a:r>
              <a:rPr lang="en-US" altLang="zh-CN" sz="1800" dirty="0" smtClean="0"/>
              <a:t>Serialized</a:t>
            </a:r>
          </a:p>
          <a:p>
            <a:pPr>
              <a:lnSpc>
                <a:spcPct val="100000"/>
              </a:lnSpc>
              <a:buFont typeface="Wingdings" panose="05000000000000000000" pitchFamily="2" charset="2"/>
              <a:buChar char="u"/>
            </a:pPr>
            <a:r>
              <a:rPr lang="en-US" altLang="zh-CN" sz="1800" dirty="0" err="1" smtClean="0"/>
              <a:t>Deserialized</a:t>
            </a:r>
            <a:endParaRPr lang="en-US" altLang="zh-CN" sz="1800" dirty="0" smtClean="0"/>
          </a:p>
        </p:txBody>
      </p:sp>
    </p:spTree>
    <p:extLst>
      <p:ext uri="{BB962C8B-B14F-4D97-AF65-F5344CB8AC3E}">
        <p14:creationId xmlns:p14="http://schemas.microsoft.com/office/powerpoint/2010/main" val="318654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二</a:t>
            </a:r>
            <a:r>
              <a:rPr lang="zh-CN" altLang="en-US" dirty="0" smtClean="0"/>
              <a:t>、工程文件</a:t>
            </a:r>
            <a:endParaRPr lang="zh-CN" dirty="0"/>
          </a:p>
        </p:txBody>
      </p:sp>
      <p:sp>
        <p:nvSpPr>
          <p:cNvPr id="10" name="内容占位符 4"/>
          <p:cNvSpPr>
            <a:spLocks noGrp="1"/>
          </p:cNvSpPr>
          <p:nvPr>
            <p:ph sz="half" idx="4294967295"/>
          </p:nvPr>
        </p:nvSpPr>
        <p:spPr>
          <a:xfrm>
            <a:off x="521804" y="1340769"/>
            <a:ext cx="2538028" cy="376514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文件分类</a:t>
            </a:r>
            <a:endParaRPr lang="en-US" altLang="zh-CN" sz="2000" dirty="0" smtClean="0"/>
          </a:p>
          <a:p>
            <a:pPr>
              <a:lnSpc>
                <a:spcPct val="200000"/>
              </a:lnSpc>
              <a:buFont typeface="Wingdings" panose="05000000000000000000" pitchFamily="2" charset="2"/>
              <a:buChar char="Ø"/>
            </a:pPr>
            <a:r>
              <a:rPr lang="zh-CN" altLang="en-US" sz="2000" dirty="0" smtClean="0"/>
              <a:t>数据组织格式</a:t>
            </a:r>
            <a:endParaRPr lang="en-US" altLang="zh-CN" sz="2000" dirty="0" smtClean="0"/>
          </a:p>
          <a:p>
            <a:pPr>
              <a:lnSpc>
                <a:spcPct val="200000"/>
              </a:lnSpc>
              <a:buFont typeface="Wingdings" panose="05000000000000000000" pitchFamily="2" charset="2"/>
              <a:buChar char="Ø"/>
            </a:pPr>
            <a:r>
              <a:rPr lang="zh-CN" altLang="en-US" sz="2000" dirty="0" smtClean="0"/>
              <a:t>数据的存储与读取</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工程导入流程</a:t>
            </a:r>
            <a:endParaRPr lang="en-US" altLang="zh-CN" sz="2000" dirty="0" smtClean="0">
              <a:solidFill>
                <a:srgbClr val="FF0000"/>
              </a:solidFill>
            </a:endParaRPr>
          </a:p>
        </p:txBody>
      </p:sp>
      <p:pic>
        <p:nvPicPr>
          <p:cNvPr id="2" name="图片 1"/>
          <p:cNvPicPr>
            <a:picLocks noChangeAspect="1"/>
          </p:cNvPicPr>
          <p:nvPr/>
        </p:nvPicPr>
        <p:blipFill>
          <a:blip r:embed="rId3"/>
          <a:stretch>
            <a:fillRect/>
          </a:stretch>
        </p:blipFill>
        <p:spPr>
          <a:xfrm>
            <a:off x="3275856" y="980728"/>
            <a:ext cx="5688632" cy="5544616"/>
          </a:xfrm>
          <a:prstGeom prst="rect">
            <a:avLst/>
          </a:prstGeom>
        </p:spPr>
      </p:pic>
    </p:spTree>
    <p:extLst>
      <p:ext uri="{BB962C8B-B14F-4D97-AF65-F5344CB8AC3E}">
        <p14:creationId xmlns:p14="http://schemas.microsoft.com/office/powerpoint/2010/main" val="388904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三、运行系统</a:t>
            </a:r>
            <a:endParaRPr lang="zh-CN" dirty="0"/>
          </a:p>
        </p:txBody>
      </p:sp>
      <p:sp>
        <p:nvSpPr>
          <p:cNvPr id="10" name="内容占位符 4"/>
          <p:cNvSpPr>
            <a:spLocks noGrp="1"/>
          </p:cNvSpPr>
          <p:nvPr>
            <p:ph sz="half" idx="4294967295"/>
          </p:nvPr>
        </p:nvSpPr>
        <p:spPr>
          <a:xfrm>
            <a:off x="521804" y="1340769"/>
            <a:ext cx="2538028" cy="3312368"/>
          </a:xfrm>
          <a:prstGeom prst="rect">
            <a:avLst/>
          </a:prstGeom>
        </p:spPr>
        <p:txBody>
          <a:bodyPr>
            <a:normAutofit/>
          </a:bodyPr>
          <a:lstStyle/>
          <a:p>
            <a:pPr>
              <a:lnSpc>
                <a:spcPct val="200000"/>
              </a:lnSpc>
              <a:buFont typeface="Wingdings" panose="05000000000000000000" pitchFamily="2" charset="2"/>
              <a:buChar char="Ø"/>
            </a:pPr>
            <a:r>
              <a:rPr lang="zh-CN" altLang="en-US" sz="2000" dirty="0">
                <a:solidFill>
                  <a:srgbClr val="FF0000"/>
                </a:solidFill>
              </a:rPr>
              <a:t>交互</a:t>
            </a:r>
            <a:r>
              <a:rPr lang="zh-CN" altLang="en-US" sz="2000" dirty="0" smtClean="0">
                <a:solidFill>
                  <a:srgbClr val="FF0000"/>
                </a:solidFill>
              </a:rPr>
              <a:t>界面模块</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控制模块</a:t>
            </a:r>
            <a:endParaRPr lang="en-US" altLang="zh-CN" sz="2000" dirty="0" smtClean="0"/>
          </a:p>
          <a:p>
            <a:pPr>
              <a:lnSpc>
                <a:spcPct val="200000"/>
              </a:lnSpc>
              <a:buFont typeface="Wingdings" panose="05000000000000000000" pitchFamily="2" charset="2"/>
              <a:buChar char="Ø"/>
            </a:pPr>
            <a:r>
              <a:rPr lang="zh-CN" altLang="en-US" sz="2000" dirty="0" smtClean="0"/>
              <a:t>通信模块</a:t>
            </a:r>
            <a:endParaRPr lang="en-US" altLang="zh-CN" sz="2000" dirty="0" smtClean="0"/>
          </a:p>
          <a:p>
            <a:pPr>
              <a:lnSpc>
                <a:spcPct val="200000"/>
              </a:lnSpc>
              <a:buFont typeface="Wingdings" panose="05000000000000000000" pitchFamily="2" charset="2"/>
              <a:buChar char="Ø"/>
            </a:pPr>
            <a:r>
              <a:rPr lang="zh-CN" altLang="en-US" sz="2000" dirty="0" smtClean="0"/>
              <a:t>模块间交互</a:t>
            </a:r>
            <a:endParaRPr lang="en-US" altLang="zh-CN" sz="2000" dirty="0"/>
          </a:p>
        </p:txBody>
      </p:sp>
      <p:sp>
        <p:nvSpPr>
          <p:cNvPr id="11" name="内容占位符 4"/>
          <p:cNvSpPr>
            <a:spLocks noGrp="1"/>
          </p:cNvSpPr>
          <p:nvPr>
            <p:ph sz="half" idx="4294967295"/>
          </p:nvPr>
        </p:nvSpPr>
        <p:spPr>
          <a:xfrm>
            <a:off x="4211960" y="1628800"/>
            <a:ext cx="4032448" cy="165618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a:normAutofit/>
          </a:bodyPr>
          <a:lstStyle/>
          <a:p>
            <a:pPr>
              <a:lnSpc>
                <a:spcPct val="100000"/>
              </a:lnSpc>
              <a:buFont typeface="Wingdings" panose="05000000000000000000" pitchFamily="2" charset="2"/>
              <a:buChar char="u"/>
            </a:pPr>
            <a:r>
              <a:rPr lang="zh-CN" altLang="en-US" sz="1800" dirty="0" smtClean="0"/>
              <a:t>图元加载</a:t>
            </a:r>
            <a:endParaRPr lang="en-US" altLang="zh-CN" sz="1800" dirty="0" smtClean="0"/>
          </a:p>
          <a:p>
            <a:pPr>
              <a:lnSpc>
                <a:spcPct val="100000"/>
              </a:lnSpc>
              <a:buFont typeface="Wingdings" panose="05000000000000000000" pitchFamily="2" charset="2"/>
              <a:buChar char="u"/>
            </a:pPr>
            <a:r>
              <a:rPr lang="zh-CN" altLang="en-US" sz="1800" dirty="0" smtClean="0"/>
              <a:t>图形刷新</a:t>
            </a:r>
            <a:endParaRPr lang="en-US" altLang="zh-CN" sz="1800" dirty="0" smtClean="0"/>
          </a:p>
          <a:p>
            <a:pPr>
              <a:lnSpc>
                <a:spcPct val="100000"/>
              </a:lnSpc>
              <a:buFont typeface="Wingdings" panose="05000000000000000000" pitchFamily="2" charset="2"/>
              <a:buChar char="u"/>
            </a:pPr>
            <a:r>
              <a:rPr lang="zh-CN" altLang="en-US" sz="1800" dirty="0"/>
              <a:t>交互</a:t>
            </a:r>
            <a:endParaRPr lang="en-US" altLang="zh-CN" sz="1800" dirty="0" smtClean="0"/>
          </a:p>
        </p:txBody>
      </p:sp>
    </p:spTree>
    <p:extLst>
      <p:ext uri="{BB962C8B-B14F-4D97-AF65-F5344CB8AC3E}">
        <p14:creationId xmlns:p14="http://schemas.microsoft.com/office/powerpoint/2010/main" val="28735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三、运行系统</a:t>
            </a:r>
            <a:endParaRPr lang="zh-CN" dirty="0"/>
          </a:p>
        </p:txBody>
      </p:sp>
      <p:sp>
        <p:nvSpPr>
          <p:cNvPr id="10" name="内容占位符 4"/>
          <p:cNvSpPr>
            <a:spLocks noGrp="1"/>
          </p:cNvSpPr>
          <p:nvPr>
            <p:ph sz="half" idx="4294967295"/>
          </p:nvPr>
        </p:nvSpPr>
        <p:spPr>
          <a:xfrm>
            <a:off x="521804" y="1340769"/>
            <a:ext cx="2538028" cy="3312368"/>
          </a:xfrm>
          <a:prstGeom prst="rect">
            <a:avLst/>
          </a:prstGeom>
        </p:spPr>
        <p:txBody>
          <a:bodyPr>
            <a:normAutofit/>
          </a:bodyPr>
          <a:lstStyle/>
          <a:p>
            <a:pPr>
              <a:lnSpc>
                <a:spcPct val="200000"/>
              </a:lnSpc>
              <a:buFont typeface="Wingdings" panose="05000000000000000000" pitchFamily="2" charset="2"/>
              <a:buChar char="Ø"/>
            </a:pPr>
            <a:r>
              <a:rPr lang="zh-CN" altLang="en-US" sz="2000" dirty="0"/>
              <a:t>交互</a:t>
            </a:r>
            <a:r>
              <a:rPr lang="zh-CN" altLang="en-US" sz="2000" dirty="0" smtClean="0"/>
              <a:t>界面模块</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控制模块</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通信模块</a:t>
            </a:r>
            <a:endParaRPr lang="en-US" altLang="zh-CN" sz="2000" dirty="0" smtClean="0"/>
          </a:p>
          <a:p>
            <a:pPr>
              <a:lnSpc>
                <a:spcPct val="200000"/>
              </a:lnSpc>
              <a:buFont typeface="Wingdings" panose="05000000000000000000" pitchFamily="2" charset="2"/>
              <a:buChar char="Ø"/>
            </a:pPr>
            <a:r>
              <a:rPr lang="zh-CN" altLang="en-US" sz="2000" dirty="0" smtClean="0"/>
              <a:t>模块间交互</a:t>
            </a:r>
            <a:endParaRPr lang="en-US" altLang="zh-CN" sz="2000" dirty="0"/>
          </a:p>
        </p:txBody>
      </p:sp>
      <p:sp>
        <p:nvSpPr>
          <p:cNvPr id="11" name="内容占位符 4"/>
          <p:cNvSpPr>
            <a:spLocks noGrp="1"/>
          </p:cNvSpPr>
          <p:nvPr>
            <p:ph sz="half" idx="4294967295"/>
          </p:nvPr>
        </p:nvSpPr>
        <p:spPr>
          <a:xfrm>
            <a:off x="3532470" y="2284891"/>
            <a:ext cx="4032448" cy="108012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a:normAutofit/>
          </a:bodyPr>
          <a:lstStyle/>
          <a:p>
            <a:pPr>
              <a:lnSpc>
                <a:spcPct val="100000"/>
              </a:lnSpc>
              <a:buFont typeface="Wingdings" panose="05000000000000000000" pitchFamily="2" charset="2"/>
              <a:buChar char="u"/>
            </a:pPr>
            <a:r>
              <a:rPr lang="zh-CN" altLang="en-US" sz="1800" dirty="0" smtClean="0"/>
              <a:t>变量管理（更新和存储）</a:t>
            </a:r>
            <a:endParaRPr lang="en-US" altLang="zh-CN" sz="1800" dirty="0" smtClean="0"/>
          </a:p>
          <a:p>
            <a:pPr>
              <a:lnSpc>
                <a:spcPct val="100000"/>
              </a:lnSpc>
              <a:buFont typeface="Wingdings" panose="05000000000000000000" pitchFamily="2" charset="2"/>
              <a:buChar char="u"/>
            </a:pPr>
            <a:r>
              <a:rPr lang="zh-CN" altLang="en-US" sz="1800" dirty="0" smtClean="0"/>
              <a:t>系统信息管理</a:t>
            </a:r>
            <a:endParaRPr lang="en-US" altLang="zh-CN" sz="1800" dirty="0" smtClean="0"/>
          </a:p>
        </p:txBody>
      </p:sp>
    </p:spTree>
    <p:extLst>
      <p:ext uri="{BB962C8B-B14F-4D97-AF65-F5344CB8AC3E}">
        <p14:creationId xmlns:p14="http://schemas.microsoft.com/office/powerpoint/2010/main" val="345561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07223" y="15206"/>
            <a:ext cx="7317105" cy="1325562"/>
          </a:xfrm>
        </p:spPr>
        <p:txBody>
          <a:bodyPr>
            <a:normAutofit/>
          </a:bodyPr>
          <a:lstStyle/>
          <a:p>
            <a:r>
              <a:rPr lang="zh-CN" altLang="en-US" dirty="0"/>
              <a:t>提纲</a:t>
            </a:r>
            <a:endParaRPr lang="zh-CN" dirty="0"/>
          </a:p>
        </p:txBody>
      </p:sp>
      <p:sp>
        <p:nvSpPr>
          <p:cNvPr id="9" name="内容占位符 4"/>
          <p:cNvSpPr>
            <a:spLocks noGrp="1"/>
          </p:cNvSpPr>
          <p:nvPr>
            <p:ph sz="half" idx="4294967295"/>
          </p:nvPr>
        </p:nvSpPr>
        <p:spPr>
          <a:xfrm>
            <a:off x="913449" y="1772816"/>
            <a:ext cx="3532470" cy="4343400"/>
          </a:xfrm>
          <a:prstGeom prst="rect">
            <a:avLst/>
          </a:prstGeom>
        </p:spPr>
        <p:txBody>
          <a:bodyPr/>
          <a:lstStyle/>
          <a:p>
            <a:pPr>
              <a:lnSpc>
                <a:spcPct val="200000"/>
              </a:lnSpc>
              <a:buFont typeface="Wingdings" panose="05000000000000000000" pitchFamily="2" charset="2"/>
              <a:buChar char="Ø"/>
            </a:pPr>
            <a:r>
              <a:rPr lang="zh-CN" altLang="en-US" dirty="0" smtClean="0"/>
              <a:t>背景及研究意义</a:t>
            </a:r>
            <a:endParaRPr lang="zh-CN" dirty="0"/>
          </a:p>
          <a:p>
            <a:pPr>
              <a:lnSpc>
                <a:spcPct val="200000"/>
              </a:lnSpc>
              <a:buFont typeface="Wingdings" panose="05000000000000000000" pitchFamily="2" charset="2"/>
              <a:buChar char="Ø"/>
            </a:pPr>
            <a:r>
              <a:rPr lang="zh-CN" altLang="en-US" dirty="0" smtClean="0"/>
              <a:t>主要工作</a:t>
            </a:r>
            <a:endParaRPr lang="en-US" altLang="zh-CN" dirty="0" smtClean="0"/>
          </a:p>
          <a:p>
            <a:pPr>
              <a:lnSpc>
                <a:spcPct val="200000"/>
              </a:lnSpc>
              <a:buFont typeface="Wingdings" panose="05000000000000000000" pitchFamily="2" charset="2"/>
              <a:buChar char="Ø"/>
            </a:pPr>
            <a:r>
              <a:rPr lang="zh-CN" altLang="en-US" dirty="0" smtClean="0"/>
              <a:t>成果展示</a:t>
            </a:r>
            <a:endParaRPr lang="en-US" altLang="zh-CN" dirty="0" smtClean="0"/>
          </a:p>
          <a:p>
            <a:pPr>
              <a:lnSpc>
                <a:spcPct val="200000"/>
              </a:lnSpc>
              <a:buFont typeface="Wingdings" panose="05000000000000000000" pitchFamily="2" charset="2"/>
              <a:buChar char="Ø"/>
            </a:pPr>
            <a:r>
              <a:rPr lang="zh-CN" altLang="en-US" dirty="0" smtClean="0"/>
              <a:t>总结展望</a:t>
            </a:r>
            <a:endParaRPr lang="zh-CN" dirty="0"/>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三、运行系统</a:t>
            </a:r>
            <a:endParaRPr lang="zh-CN" dirty="0"/>
          </a:p>
        </p:txBody>
      </p:sp>
      <p:sp>
        <p:nvSpPr>
          <p:cNvPr id="10" name="内容占位符 4"/>
          <p:cNvSpPr>
            <a:spLocks noGrp="1"/>
          </p:cNvSpPr>
          <p:nvPr>
            <p:ph sz="half" idx="4294967295"/>
          </p:nvPr>
        </p:nvSpPr>
        <p:spPr>
          <a:xfrm>
            <a:off x="521804" y="1340769"/>
            <a:ext cx="2538028" cy="3384376"/>
          </a:xfrm>
          <a:prstGeom prst="rect">
            <a:avLst/>
          </a:prstGeom>
        </p:spPr>
        <p:txBody>
          <a:bodyPr>
            <a:normAutofit/>
          </a:bodyPr>
          <a:lstStyle/>
          <a:p>
            <a:pPr>
              <a:lnSpc>
                <a:spcPct val="200000"/>
              </a:lnSpc>
              <a:buFont typeface="Wingdings" panose="05000000000000000000" pitchFamily="2" charset="2"/>
              <a:buChar char="Ø"/>
            </a:pPr>
            <a:r>
              <a:rPr lang="zh-CN" altLang="en-US" sz="2000" dirty="0"/>
              <a:t>交互</a:t>
            </a:r>
            <a:r>
              <a:rPr lang="zh-CN" altLang="en-US" sz="2000" dirty="0" smtClean="0"/>
              <a:t>界面模块</a:t>
            </a:r>
            <a:endParaRPr lang="en-US" altLang="zh-CN" sz="2000" dirty="0" smtClean="0"/>
          </a:p>
          <a:p>
            <a:pPr>
              <a:lnSpc>
                <a:spcPct val="200000"/>
              </a:lnSpc>
              <a:buFont typeface="Wingdings" panose="05000000000000000000" pitchFamily="2" charset="2"/>
              <a:buChar char="Ø"/>
            </a:pPr>
            <a:r>
              <a:rPr lang="zh-CN" altLang="en-US" sz="2000" dirty="0" smtClean="0"/>
              <a:t>控制模块</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通信模块</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模块间交互</a:t>
            </a:r>
            <a:endParaRPr lang="en-US" altLang="zh-CN" sz="2000" dirty="0"/>
          </a:p>
        </p:txBody>
      </p:sp>
      <p:sp>
        <p:nvSpPr>
          <p:cNvPr id="11" name="内容占位符 4"/>
          <p:cNvSpPr>
            <a:spLocks noGrp="1"/>
          </p:cNvSpPr>
          <p:nvPr>
            <p:ph sz="half" idx="4294967295"/>
          </p:nvPr>
        </p:nvSpPr>
        <p:spPr>
          <a:xfrm>
            <a:off x="3203848" y="2996952"/>
            <a:ext cx="4032448" cy="10081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a:normAutofit/>
          </a:bodyPr>
          <a:lstStyle/>
          <a:p>
            <a:pPr>
              <a:lnSpc>
                <a:spcPct val="100000"/>
              </a:lnSpc>
              <a:buFont typeface="Wingdings" panose="05000000000000000000" pitchFamily="2" charset="2"/>
              <a:buChar char="u"/>
            </a:pPr>
            <a:r>
              <a:rPr lang="zh-CN" altLang="en-US" sz="1800" dirty="0" smtClean="0"/>
              <a:t>管理活动连接</a:t>
            </a:r>
            <a:endParaRPr lang="en-US" altLang="zh-CN" sz="1800" dirty="0" smtClean="0"/>
          </a:p>
          <a:p>
            <a:pPr>
              <a:lnSpc>
                <a:spcPct val="100000"/>
              </a:lnSpc>
              <a:buFont typeface="Wingdings" panose="05000000000000000000" pitchFamily="2" charset="2"/>
              <a:buChar char="u"/>
            </a:pPr>
            <a:r>
              <a:rPr lang="zh-CN" altLang="en-US" sz="1800" dirty="0" smtClean="0"/>
              <a:t>数据收发</a:t>
            </a:r>
            <a:endParaRPr lang="en-US" altLang="zh-CN" sz="1800" dirty="0" smtClean="0"/>
          </a:p>
        </p:txBody>
      </p:sp>
    </p:spTree>
    <p:extLst>
      <p:ext uri="{BB962C8B-B14F-4D97-AF65-F5344CB8AC3E}">
        <p14:creationId xmlns:p14="http://schemas.microsoft.com/office/powerpoint/2010/main" val="413412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三、运行系统</a:t>
            </a:r>
            <a:endParaRPr lang="zh-CN" dirty="0"/>
          </a:p>
        </p:txBody>
      </p:sp>
      <p:sp>
        <p:nvSpPr>
          <p:cNvPr id="10" name="内容占位符 4"/>
          <p:cNvSpPr>
            <a:spLocks noGrp="1"/>
          </p:cNvSpPr>
          <p:nvPr>
            <p:ph sz="half" idx="4294967295"/>
          </p:nvPr>
        </p:nvSpPr>
        <p:spPr>
          <a:xfrm>
            <a:off x="521804" y="1340769"/>
            <a:ext cx="2538028" cy="3384376"/>
          </a:xfrm>
          <a:prstGeom prst="rect">
            <a:avLst/>
          </a:prstGeom>
        </p:spPr>
        <p:txBody>
          <a:bodyPr>
            <a:normAutofit/>
          </a:bodyPr>
          <a:lstStyle/>
          <a:p>
            <a:pPr>
              <a:lnSpc>
                <a:spcPct val="200000"/>
              </a:lnSpc>
              <a:buFont typeface="Wingdings" panose="05000000000000000000" pitchFamily="2" charset="2"/>
              <a:buChar char="Ø"/>
            </a:pPr>
            <a:r>
              <a:rPr lang="zh-CN" altLang="en-US" sz="2000" dirty="0"/>
              <a:t>交互</a:t>
            </a:r>
            <a:r>
              <a:rPr lang="zh-CN" altLang="en-US" sz="2000" dirty="0" smtClean="0"/>
              <a:t>界面模块</a:t>
            </a:r>
            <a:endParaRPr lang="en-US" altLang="zh-CN" sz="2000" dirty="0" smtClean="0"/>
          </a:p>
          <a:p>
            <a:pPr>
              <a:lnSpc>
                <a:spcPct val="200000"/>
              </a:lnSpc>
              <a:buFont typeface="Wingdings" panose="05000000000000000000" pitchFamily="2" charset="2"/>
              <a:buChar char="Ø"/>
            </a:pPr>
            <a:r>
              <a:rPr lang="zh-CN" altLang="en-US" sz="2000" dirty="0" smtClean="0"/>
              <a:t>控制模块</a:t>
            </a:r>
            <a:endParaRPr lang="en-US" altLang="zh-CN" sz="2000" dirty="0" smtClean="0"/>
          </a:p>
          <a:p>
            <a:pPr>
              <a:lnSpc>
                <a:spcPct val="200000"/>
              </a:lnSpc>
              <a:buFont typeface="Wingdings" panose="05000000000000000000" pitchFamily="2" charset="2"/>
              <a:buChar char="Ø"/>
            </a:pPr>
            <a:r>
              <a:rPr lang="zh-CN" altLang="en-US" sz="2000" dirty="0" smtClean="0"/>
              <a:t>通信模块</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模块间交互</a:t>
            </a:r>
            <a:endParaRPr lang="en-US" altLang="zh-CN" sz="2000" dirty="0">
              <a:solidFill>
                <a:srgbClr val="FF0000"/>
              </a:solidFill>
            </a:endParaRPr>
          </a:p>
        </p:txBody>
      </p:sp>
      <p:pic>
        <p:nvPicPr>
          <p:cNvPr id="2" name="图片 1"/>
          <p:cNvPicPr>
            <a:picLocks noChangeAspect="1"/>
          </p:cNvPicPr>
          <p:nvPr/>
        </p:nvPicPr>
        <p:blipFill>
          <a:blip r:embed="rId3"/>
          <a:stretch>
            <a:fillRect/>
          </a:stretch>
        </p:blipFill>
        <p:spPr>
          <a:xfrm>
            <a:off x="2627784" y="1340768"/>
            <a:ext cx="6336704" cy="4807359"/>
          </a:xfrm>
          <a:prstGeom prst="rect">
            <a:avLst/>
          </a:prstGeom>
        </p:spPr>
      </p:pic>
    </p:spTree>
    <p:extLst>
      <p:ext uri="{BB962C8B-B14F-4D97-AF65-F5344CB8AC3E}">
        <p14:creationId xmlns:p14="http://schemas.microsoft.com/office/powerpoint/2010/main" val="121624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a:solidFill>
                  <a:schemeClr val="tx2"/>
                </a:solidFill>
              </a:rPr>
              <a:t>主要工作</a:t>
            </a:r>
          </a:p>
        </p:txBody>
      </p:sp>
      <p:sp>
        <p:nvSpPr>
          <p:cNvPr id="7" name="燕尾形 6"/>
          <p:cNvSpPr/>
          <p:nvPr/>
        </p:nvSpPr>
        <p:spPr>
          <a:xfrm>
            <a:off x="4734964" y="-27384"/>
            <a:ext cx="2357316"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a:solidFill>
                  <a:schemeClr val="tx2"/>
                </a:solidFill>
              </a:rPr>
              <a:t>总结展望</a:t>
            </a: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一</a:t>
            </a:r>
            <a:r>
              <a:rPr lang="zh-CN" altLang="en-US" dirty="0" smtClean="0"/>
              <a:t>、开发界面</a:t>
            </a:r>
            <a:endParaRPr lang="zh-CN" dirty="0"/>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6320" y="1772816"/>
            <a:ext cx="9127680" cy="5100510"/>
          </a:xfrm>
          <a:prstGeom prst="rect">
            <a:avLst/>
          </a:prstGeom>
        </p:spPr>
      </p:pic>
    </p:spTree>
    <p:extLst>
      <p:ext uri="{BB962C8B-B14F-4D97-AF65-F5344CB8AC3E}">
        <p14:creationId xmlns:p14="http://schemas.microsoft.com/office/powerpoint/2010/main" val="210020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a:solidFill>
                  <a:schemeClr val="tx2"/>
                </a:solidFill>
              </a:rPr>
              <a:t>主要工作</a:t>
            </a:r>
          </a:p>
        </p:txBody>
      </p:sp>
      <p:sp>
        <p:nvSpPr>
          <p:cNvPr id="7" name="燕尾形 6"/>
          <p:cNvSpPr/>
          <p:nvPr/>
        </p:nvSpPr>
        <p:spPr>
          <a:xfrm>
            <a:off x="4734964" y="-27384"/>
            <a:ext cx="2357316"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a:solidFill>
                  <a:schemeClr val="tx2"/>
                </a:solidFill>
              </a:rPr>
              <a:t>总结展望</a:t>
            </a: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a:t>二</a:t>
            </a:r>
            <a:r>
              <a:rPr lang="zh-CN" altLang="en-US" dirty="0" smtClean="0"/>
              <a:t>、运行环境对比</a:t>
            </a:r>
            <a:endParaRPr lang="zh-CN" dirty="0"/>
          </a:p>
        </p:txBody>
      </p:sp>
      <p:graphicFrame>
        <p:nvGraphicFramePr>
          <p:cNvPr id="2" name="图示 1"/>
          <p:cNvGraphicFramePr/>
          <p:nvPr>
            <p:extLst>
              <p:ext uri="{D42A27DB-BD31-4B8C-83A1-F6EECF244321}">
                <p14:modId xmlns:p14="http://schemas.microsoft.com/office/powerpoint/2010/main" val="121360205"/>
              </p:ext>
            </p:extLst>
          </p:nvPr>
        </p:nvGraphicFramePr>
        <p:xfrm>
          <a:off x="0" y="1397000"/>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5367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2" name="圆角矩形 1"/>
          <p:cNvSpPr/>
          <p:nvPr/>
        </p:nvSpPr>
        <p:spPr>
          <a:xfrm>
            <a:off x="539552" y="1916832"/>
            <a:ext cx="1944216" cy="4392488"/>
          </a:xfrm>
          <a:prstGeom prst="round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zh-CN" altLang="en-US" sz="2400" dirty="0" smtClean="0">
                <a:solidFill>
                  <a:schemeClr val="tx2"/>
                </a:solidFill>
              </a:rPr>
              <a:t>虽然完成了图元基本框架的设计与实现，但是图元库还是不够丰富，因此希望在使用的过程中能不断完善图元库。</a:t>
            </a:r>
            <a:endParaRPr lang="zh-CN" altLang="en-US" sz="2400" dirty="0">
              <a:solidFill>
                <a:schemeClr val="tx2"/>
              </a:solidFill>
            </a:endParaRPr>
          </a:p>
        </p:txBody>
      </p:sp>
      <p:sp>
        <p:nvSpPr>
          <p:cNvPr id="9" name="圆角矩形 8"/>
          <p:cNvSpPr/>
          <p:nvPr/>
        </p:nvSpPr>
        <p:spPr>
          <a:xfrm>
            <a:off x="3491880" y="1916832"/>
            <a:ext cx="1944216" cy="4392488"/>
          </a:xfrm>
          <a:prstGeom prst="round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zh-CN" altLang="en-US" sz="2400" dirty="0" smtClean="0">
                <a:solidFill>
                  <a:schemeClr val="tx2"/>
                </a:solidFill>
              </a:rPr>
              <a:t>在变量管理中，使用的是</a:t>
            </a:r>
            <a:r>
              <a:rPr lang="en-US" altLang="zh-CN" sz="2400" dirty="0" err="1" smtClean="0">
                <a:solidFill>
                  <a:schemeClr val="tx2"/>
                </a:solidFill>
              </a:rPr>
              <a:t>Qmap</a:t>
            </a:r>
            <a:r>
              <a:rPr lang="zh-CN" altLang="en-US" sz="2400" dirty="0" smtClean="0">
                <a:solidFill>
                  <a:schemeClr val="tx2"/>
                </a:solidFill>
              </a:rPr>
              <a:t>对变量数据进行管理，因此有时可能达不到性能需求，希望能够使用内存数据库进行管理。</a:t>
            </a:r>
            <a:endParaRPr lang="zh-CN" altLang="en-US" sz="2400" dirty="0">
              <a:solidFill>
                <a:schemeClr val="tx2"/>
              </a:solidFill>
            </a:endParaRPr>
          </a:p>
        </p:txBody>
      </p:sp>
      <p:sp>
        <p:nvSpPr>
          <p:cNvPr id="10" name="圆角矩形 9"/>
          <p:cNvSpPr/>
          <p:nvPr/>
        </p:nvSpPr>
        <p:spPr>
          <a:xfrm>
            <a:off x="6444208" y="1916832"/>
            <a:ext cx="1944216" cy="4392488"/>
          </a:xfrm>
          <a:prstGeom prst="round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r>
              <a:rPr lang="zh-CN" altLang="en-US" sz="2400" dirty="0" smtClean="0">
                <a:solidFill>
                  <a:schemeClr val="tx2"/>
                </a:solidFill>
              </a:rPr>
              <a:t>目前组态软件对驱动相关格式的要求还比较苛刻，希望以后能够加入一些</a:t>
            </a:r>
            <a:r>
              <a:rPr lang="zh-CN" altLang="en-US" sz="2400" dirty="0" smtClean="0">
                <a:solidFill>
                  <a:schemeClr val="tx2"/>
                </a:solidFill>
              </a:rPr>
              <a:t>标准的支持</a:t>
            </a:r>
            <a:r>
              <a:rPr lang="zh-CN" altLang="en-US" sz="2400" dirty="0" smtClean="0">
                <a:solidFill>
                  <a:schemeClr val="tx2"/>
                </a:solidFill>
              </a:rPr>
              <a:t>。</a:t>
            </a:r>
            <a:endParaRPr lang="zh-CN" altLang="en-US" sz="2400" dirty="0">
              <a:solidFill>
                <a:schemeClr val="tx2"/>
              </a:solidFill>
            </a:endParaRPr>
          </a:p>
        </p:txBody>
      </p:sp>
    </p:spTree>
    <p:extLst>
      <p:ext uri="{BB962C8B-B14F-4D97-AF65-F5344CB8AC3E}">
        <p14:creationId xmlns:p14="http://schemas.microsoft.com/office/powerpoint/2010/main" val="34934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4294967295"/>
          </p:nvPr>
        </p:nvSpPr>
        <p:spPr>
          <a:xfrm>
            <a:off x="2915816" y="2348880"/>
            <a:ext cx="3532470" cy="1656184"/>
          </a:xfrm>
          <a:prstGeom prst="rect">
            <a:avLst/>
          </a:prstGeom>
        </p:spPr>
        <p:txBody>
          <a:bodyPr>
            <a:noAutofit/>
          </a:bodyPr>
          <a:lstStyle/>
          <a:p>
            <a:pPr marL="45720" indent="0">
              <a:lnSpc>
                <a:spcPct val="200000"/>
              </a:lnSpc>
              <a:buNone/>
            </a:pPr>
            <a:r>
              <a:rPr lang="zh-CN" altLang="en-US" sz="4400" dirty="0" smtClean="0">
                <a:latin typeface="+mn-ea"/>
                <a:ea typeface="+mn-ea"/>
              </a:rPr>
              <a:t>非常感谢！</a:t>
            </a:r>
            <a:endParaRPr lang="zh-CN" sz="4400" dirty="0">
              <a:latin typeface="+mn-ea"/>
              <a:ea typeface="+mn-ea"/>
            </a:endParaRP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502920" indent="-457200">
              <a:lnSpc>
                <a:spcPct val="200000"/>
              </a:lnSpc>
              <a:buFont typeface="+mj-lt"/>
              <a:buAutoNum type="arabicPeriod"/>
            </a:pPr>
            <a:r>
              <a:rPr lang="zh-CN" altLang="en-US" dirty="0" smtClean="0"/>
              <a:t>组态软件的由来</a:t>
            </a:r>
            <a:endParaRPr 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6752"/>
            <a:ext cx="9144000" cy="5616624"/>
          </a:xfrm>
          <a:prstGeom prst="rect">
            <a:avLst/>
          </a:prstGeom>
        </p:spPr>
      </p:pic>
      <p:sp>
        <p:nvSpPr>
          <p:cNvPr id="12" name="圆角矩形 11"/>
          <p:cNvSpPr/>
          <p:nvPr/>
        </p:nvSpPr>
        <p:spPr>
          <a:xfrm>
            <a:off x="164013" y="3458243"/>
            <a:ext cx="8815974" cy="1172316"/>
          </a:xfrm>
          <a:prstGeom prst="roundRect">
            <a:avLst/>
          </a:prstGeom>
          <a:noFill/>
          <a:ln w="57150">
            <a:solidFill>
              <a:srgbClr val="FF0000"/>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657996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502920" indent="-457200">
              <a:lnSpc>
                <a:spcPct val="200000"/>
              </a:lnSpc>
              <a:buFont typeface="+mj-lt"/>
              <a:buAutoNum type="arabicPeriod" startAt="2"/>
            </a:pPr>
            <a:r>
              <a:rPr lang="zh-CN" altLang="en-US" dirty="0" smtClean="0"/>
              <a:t>目前组态软件的缺陷</a:t>
            </a:r>
            <a:endParaRPr lang="zh-CN" dirty="0"/>
          </a:p>
        </p:txBody>
      </p:sp>
      <p:sp>
        <p:nvSpPr>
          <p:cNvPr id="10" name="内容占位符 4"/>
          <p:cNvSpPr>
            <a:spLocks noGrp="1"/>
          </p:cNvSpPr>
          <p:nvPr>
            <p:ph sz="half" idx="4294967295"/>
          </p:nvPr>
        </p:nvSpPr>
        <p:spPr>
          <a:xfrm>
            <a:off x="653079" y="1297485"/>
            <a:ext cx="3532470" cy="2580816"/>
          </a:xfrm>
          <a:prstGeom prst="rect">
            <a:avLst/>
          </a:prstGeom>
        </p:spPr>
        <p:txBody>
          <a:bodyPr>
            <a:normAutofit/>
          </a:bodyPr>
          <a:lstStyle/>
          <a:p>
            <a:pPr>
              <a:lnSpc>
                <a:spcPct val="100000"/>
              </a:lnSpc>
              <a:buFont typeface="Wingdings" panose="05000000000000000000" pitchFamily="2" charset="2"/>
              <a:buChar char="Ø"/>
            </a:pPr>
            <a:r>
              <a:rPr lang="zh-CN" altLang="en-US" sz="2000" dirty="0" smtClean="0"/>
              <a:t>价格昂贵</a:t>
            </a:r>
            <a:endParaRPr lang="en-US" altLang="zh-CN" sz="2000" dirty="0" smtClean="0"/>
          </a:p>
          <a:p>
            <a:pPr>
              <a:lnSpc>
                <a:spcPct val="100000"/>
              </a:lnSpc>
              <a:buFont typeface="Wingdings" panose="05000000000000000000" pitchFamily="2" charset="2"/>
              <a:buChar char="Ø"/>
            </a:pPr>
            <a:r>
              <a:rPr lang="zh-CN" altLang="en-US" sz="2000" dirty="0" smtClean="0"/>
              <a:t>功能冗余</a:t>
            </a:r>
            <a:endParaRPr lang="en-US" altLang="zh-CN" sz="2000" dirty="0" smtClean="0"/>
          </a:p>
          <a:p>
            <a:pPr>
              <a:lnSpc>
                <a:spcPct val="100000"/>
              </a:lnSpc>
              <a:buFont typeface="Wingdings" panose="05000000000000000000" pitchFamily="2" charset="2"/>
              <a:buChar char="Ø"/>
            </a:pPr>
            <a:r>
              <a:rPr lang="zh-CN" altLang="en-US" sz="2000" dirty="0" smtClean="0"/>
              <a:t>平台限制</a:t>
            </a:r>
            <a:endParaRPr lang="en-US" altLang="zh-CN" sz="2000" dirty="0" smtClean="0"/>
          </a:p>
          <a:p>
            <a:pPr>
              <a:lnSpc>
                <a:spcPct val="100000"/>
              </a:lnSpc>
              <a:buFont typeface="Wingdings" panose="05000000000000000000" pitchFamily="2" charset="2"/>
              <a:buChar char="Ø"/>
            </a:pPr>
            <a:r>
              <a:rPr lang="zh-CN" altLang="en-US" sz="2000" dirty="0" smtClean="0"/>
              <a:t>应用场景单一</a:t>
            </a:r>
            <a:endParaRPr lang="en-US" altLang="zh-CN" sz="2000" dirty="0" smtClean="0"/>
          </a:p>
          <a:p>
            <a:pPr>
              <a:lnSpc>
                <a:spcPct val="100000"/>
              </a:lnSpc>
              <a:buFont typeface="Wingdings" panose="05000000000000000000" pitchFamily="2" charset="2"/>
              <a:buChar char="Ø"/>
            </a:pPr>
            <a:r>
              <a:rPr lang="zh-CN" altLang="en-US" sz="2000" dirty="0"/>
              <a:t>可</a:t>
            </a:r>
            <a:r>
              <a:rPr lang="zh-CN" altLang="en-US" sz="2000" dirty="0" smtClean="0"/>
              <a:t>扩展性限制</a:t>
            </a:r>
            <a:endParaRPr lang="en-US" altLang="zh-CN" sz="2000" dirty="0" smtClean="0"/>
          </a:p>
        </p:txBody>
      </p:sp>
      <p:sp>
        <p:nvSpPr>
          <p:cNvPr id="3" name="圆角矩形标注 2"/>
          <p:cNvSpPr/>
          <p:nvPr/>
        </p:nvSpPr>
        <p:spPr>
          <a:xfrm>
            <a:off x="3706274" y="567789"/>
            <a:ext cx="4248472" cy="1512168"/>
          </a:xfrm>
          <a:prstGeom prst="wedgeRoundRectCallout">
            <a:avLst>
              <a:gd name="adj1" fmla="val -88261"/>
              <a:gd name="adj2" fmla="val 1106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以组态王软件为例（单套开发版）：</a:t>
            </a:r>
            <a:endParaRPr lang="en-US" altLang="zh-CN" sz="2000" dirty="0" smtClean="0"/>
          </a:p>
          <a:p>
            <a:pPr marL="342900" indent="-342900">
              <a:buFont typeface="Arial" panose="020B0604020202020204" pitchFamily="34" charset="0"/>
              <a:buChar char="•"/>
            </a:pPr>
            <a:r>
              <a:rPr lang="en-US" altLang="zh-CN" sz="2000" dirty="0" smtClean="0"/>
              <a:t>64</a:t>
            </a:r>
            <a:r>
              <a:rPr lang="zh-CN" altLang="en-US" sz="2000" dirty="0" smtClean="0"/>
              <a:t>点，</a:t>
            </a:r>
            <a:r>
              <a:rPr lang="en-US" altLang="zh-CN" sz="2000" dirty="0" smtClean="0"/>
              <a:t>1500</a:t>
            </a:r>
            <a:r>
              <a:rPr lang="zh-CN" altLang="en-US" sz="2000" dirty="0" smtClean="0"/>
              <a:t>元</a:t>
            </a:r>
            <a:endParaRPr lang="en-US" altLang="zh-CN" sz="2000" dirty="0" smtClean="0"/>
          </a:p>
          <a:p>
            <a:pPr marL="342900" indent="-342900">
              <a:buFont typeface="Arial" panose="020B0604020202020204" pitchFamily="34" charset="0"/>
              <a:buChar char="•"/>
            </a:pPr>
            <a:r>
              <a:rPr lang="en-US" altLang="zh-CN" sz="2000" dirty="0" smtClean="0"/>
              <a:t>512</a:t>
            </a:r>
            <a:r>
              <a:rPr lang="zh-CN" altLang="en-US" sz="2000" dirty="0" smtClean="0"/>
              <a:t>点，</a:t>
            </a:r>
            <a:r>
              <a:rPr lang="en-US" altLang="zh-CN" sz="2000" dirty="0" smtClean="0"/>
              <a:t>6600</a:t>
            </a:r>
            <a:r>
              <a:rPr lang="zh-CN" altLang="en-US" sz="2000" dirty="0" smtClean="0"/>
              <a:t>元</a:t>
            </a:r>
            <a:endParaRPr lang="en-US" altLang="zh-CN" sz="2000" dirty="0" smtClean="0"/>
          </a:p>
          <a:p>
            <a:pPr marL="342900" indent="-342900">
              <a:buFont typeface="Arial" panose="020B0604020202020204" pitchFamily="34" charset="0"/>
              <a:buChar char="•"/>
            </a:pPr>
            <a:r>
              <a:rPr lang="en-US" altLang="zh-CN" sz="2000" dirty="0" smtClean="0"/>
              <a:t>1024</a:t>
            </a:r>
            <a:r>
              <a:rPr lang="zh-CN" altLang="en-US" sz="2000" dirty="0" smtClean="0"/>
              <a:t>点，</a:t>
            </a:r>
            <a:r>
              <a:rPr lang="en-US" altLang="zh-CN" sz="2000" dirty="0" smtClean="0"/>
              <a:t>8850</a:t>
            </a:r>
            <a:r>
              <a:rPr lang="zh-CN" altLang="en-US" sz="2000" dirty="0" smtClean="0"/>
              <a:t>元</a:t>
            </a:r>
            <a:endParaRPr lang="en-US" altLang="zh-CN" sz="2000" dirty="0" smtClean="0"/>
          </a:p>
        </p:txBody>
      </p:sp>
      <p:sp>
        <p:nvSpPr>
          <p:cNvPr id="11" name="圆角矩形标注 10"/>
          <p:cNvSpPr/>
          <p:nvPr/>
        </p:nvSpPr>
        <p:spPr>
          <a:xfrm>
            <a:off x="3748855" y="1334860"/>
            <a:ext cx="4248472" cy="1296144"/>
          </a:xfrm>
          <a:prstGeom prst="wedgeRoundRectCallout">
            <a:avLst>
              <a:gd name="adj1" fmla="val -89966"/>
              <a:gd name="adj2" fmla="val 37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Arial" panose="020B0604020202020204" pitchFamily="34" charset="0"/>
              <a:buChar char="•"/>
            </a:pPr>
            <a:r>
              <a:rPr lang="zh-CN" altLang="en-US" sz="2000" dirty="0" smtClean="0"/>
              <a:t>支持特殊功能模块</a:t>
            </a:r>
            <a:endParaRPr lang="en-US" altLang="zh-CN" sz="2000" dirty="0" smtClean="0"/>
          </a:p>
          <a:p>
            <a:pPr marL="342900" indent="-342900">
              <a:buFont typeface="Arial" panose="020B0604020202020204" pitchFamily="34" charset="0"/>
              <a:buChar char="•"/>
            </a:pPr>
            <a:r>
              <a:rPr lang="zh-CN" altLang="en-US" sz="2000" dirty="0" smtClean="0"/>
              <a:t>支持多种脚本语言，比较复杂</a:t>
            </a:r>
            <a:endParaRPr lang="en-US" altLang="zh-CN" sz="2000" dirty="0" smtClean="0"/>
          </a:p>
          <a:p>
            <a:pPr marL="342900" indent="-342900">
              <a:buFont typeface="Arial" panose="020B0604020202020204" pitchFamily="34" charset="0"/>
              <a:buChar char="•"/>
            </a:pPr>
            <a:r>
              <a:rPr lang="zh-CN" altLang="en-US" sz="2000" dirty="0" smtClean="0"/>
              <a:t>功能过多，导致学习困难</a:t>
            </a:r>
            <a:endParaRPr lang="en-US" altLang="zh-CN" sz="2000" dirty="0" smtClean="0"/>
          </a:p>
        </p:txBody>
      </p:sp>
      <p:sp>
        <p:nvSpPr>
          <p:cNvPr id="12" name="圆角矩形标注 11"/>
          <p:cNvSpPr/>
          <p:nvPr/>
        </p:nvSpPr>
        <p:spPr>
          <a:xfrm>
            <a:off x="3761656" y="1864199"/>
            <a:ext cx="4248472" cy="1296144"/>
          </a:xfrm>
          <a:prstGeom prst="wedgeRoundRectCallout">
            <a:avLst>
              <a:gd name="adj1" fmla="val -89966"/>
              <a:gd name="adj2" fmla="val 37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目前，虽然各主流组态软件都在往多平台方向发展，但各个平台的支持功能却不一样（功能限制）</a:t>
            </a:r>
            <a:endParaRPr lang="en-US" altLang="zh-CN" sz="2000" dirty="0" smtClean="0"/>
          </a:p>
        </p:txBody>
      </p:sp>
      <p:sp>
        <p:nvSpPr>
          <p:cNvPr id="13" name="圆角矩形标注 12"/>
          <p:cNvSpPr/>
          <p:nvPr/>
        </p:nvSpPr>
        <p:spPr>
          <a:xfrm>
            <a:off x="4241533" y="2178566"/>
            <a:ext cx="4248472" cy="1690619"/>
          </a:xfrm>
          <a:prstGeom prst="wedgeRoundRectCallout">
            <a:avLst>
              <a:gd name="adj1" fmla="val -89966"/>
              <a:gd name="adj2" fmla="val 37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目前主流的组态软件的应用场景仍然局限在工业控制领域，随着各种智能终端的使用，组态软件这种能够构造管理系统的软件非常适合用于构造管理各种智能终端的软件</a:t>
            </a:r>
            <a:endParaRPr lang="en-US" altLang="zh-CN" sz="2000" dirty="0" smtClean="0"/>
          </a:p>
        </p:txBody>
      </p:sp>
      <p:sp>
        <p:nvSpPr>
          <p:cNvPr id="14" name="圆角矩形标注 13"/>
          <p:cNvSpPr/>
          <p:nvPr/>
        </p:nvSpPr>
        <p:spPr>
          <a:xfrm>
            <a:off x="3974007" y="1891787"/>
            <a:ext cx="4248472" cy="1553184"/>
          </a:xfrm>
          <a:prstGeom prst="wedgeRoundRectCallout">
            <a:avLst>
              <a:gd name="adj1" fmla="val -83999"/>
              <a:gd name="adj2" fmla="val 6215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000" dirty="0" smtClean="0"/>
              <a:t>由于当前的组态软件都是商用软件，因此软件厂商一般不希望用户能够更改软件，因此如果用户想添加特殊功能将比较困难</a:t>
            </a:r>
            <a:endParaRPr lang="en-US" altLang="zh-CN" sz="2000" dirty="0" smtClean="0"/>
          </a:p>
        </p:txBody>
      </p:sp>
      <p:sp>
        <p:nvSpPr>
          <p:cNvPr id="15" name="内容占位符 4"/>
          <p:cNvSpPr>
            <a:spLocks noGrp="1"/>
          </p:cNvSpPr>
          <p:nvPr>
            <p:ph sz="half" idx="4294967295"/>
          </p:nvPr>
        </p:nvSpPr>
        <p:spPr>
          <a:xfrm>
            <a:off x="17628" y="3979034"/>
            <a:ext cx="3532470" cy="720080"/>
          </a:xfrm>
          <a:prstGeom prst="rect">
            <a:avLst/>
          </a:prstGeom>
        </p:spPr>
        <p:txBody>
          <a:bodyPr>
            <a:normAutofit fontScale="92500" lnSpcReduction="20000"/>
          </a:bodyPr>
          <a:lstStyle/>
          <a:p>
            <a:pPr marL="502920" indent="-457200">
              <a:lnSpc>
                <a:spcPct val="200000"/>
              </a:lnSpc>
              <a:buFont typeface="+mj-lt"/>
              <a:buAutoNum type="arabicPeriod" startAt="3"/>
            </a:pPr>
            <a:r>
              <a:rPr lang="zh-CN" altLang="en-US" dirty="0" smtClean="0"/>
              <a:t>研究意义</a:t>
            </a:r>
            <a:endParaRPr lang="zh-CN" dirty="0"/>
          </a:p>
        </p:txBody>
      </p:sp>
      <p:sp>
        <p:nvSpPr>
          <p:cNvPr id="16" name="内容占位符 4"/>
          <p:cNvSpPr>
            <a:spLocks noGrp="1"/>
          </p:cNvSpPr>
          <p:nvPr>
            <p:ph sz="half" idx="4294967295"/>
          </p:nvPr>
        </p:nvSpPr>
        <p:spPr>
          <a:xfrm>
            <a:off x="653079" y="4684034"/>
            <a:ext cx="3532470" cy="1856296"/>
          </a:xfrm>
          <a:prstGeom prst="rect">
            <a:avLst/>
          </a:prstGeom>
        </p:spPr>
        <p:txBody>
          <a:bodyPr>
            <a:normAutofit fontScale="92500" lnSpcReduction="10000"/>
          </a:bodyPr>
          <a:lstStyle/>
          <a:p>
            <a:pPr>
              <a:lnSpc>
                <a:spcPct val="100000"/>
              </a:lnSpc>
              <a:buFont typeface="Wingdings" panose="05000000000000000000" pitchFamily="2" charset="2"/>
              <a:buChar char="Ø"/>
            </a:pPr>
            <a:r>
              <a:rPr lang="zh-CN" altLang="en-US" sz="2000" dirty="0" smtClean="0"/>
              <a:t>经济的</a:t>
            </a:r>
            <a:endParaRPr lang="en-US" altLang="zh-CN" sz="2000" dirty="0" smtClean="0"/>
          </a:p>
          <a:p>
            <a:pPr>
              <a:lnSpc>
                <a:spcPct val="100000"/>
              </a:lnSpc>
              <a:buFont typeface="Wingdings" panose="05000000000000000000" pitchFamily="2" charset="2"/>
              <a:buChar char="Ø"/>
            </a:pPr>
            <a:r>
              <a:rPr lang="zh-CN" altLang="en-US" sz="2000" dirty="0"/>
              <a:t>多</a:t>
            </a:r>
            <a:r>
              <a:rPr lang="zh-CN" altLang="en-US" sz="2000" dirty="0" smtClean="0"/>
              <a:t>平台的</a:t>
            </a:r>
            <a:endParaRPr lang="en-US" altLang="zh-CN" sz="2000" dirty="0" smtClean="0"/>
          </a:p>
          <a:p>
            <a:pPr>
              <a:lnSpc>
                <a:spcPct val="100000"/>
              </a:lnSpc>
              <a:buFont typeface="Wingdings" panose="05000000000000000000" pitchFamily="2" charset="2"/>
              <a:buChar char="Ø"/>
            </a:pPr>
            <a:r>
              <a:rPr lang="zh-CN" altLang="en-US" sz="2000" dirty="0" smtClean="0"/>
              <a:t>系统开放的</a:t>
            </a:r>
            <a:endParaRPr lang="en-US" altLang="zh-CN" sz="2000" dirty="0" smtClean="0"/>
          </a:p>
          <a:p>
            <a:pPr>
              <a:lnSpc>
                <a:spcPct val="100000"/>
              </a:lnSpc>
              <a:buFont typeface="Wingdings" panose="05000000000000000000" pitchFamily="2" charset="2"/>
              <a:buChar char="Ø"/>
            </a:pPr>
            <a:r>
              <a:rPr lang="zh-CN" altLang="en-US" sz="2000" dirty="0"/>
              <a:t>轻量</a:t>
            </a:r>
            <a:r>
              <a:rPr lang="zh-CN" altLang="en-US" sz="2000" dirty="0" smtClean="0"/>
              <a:t>型的</a:t>
            </a:r>
            <a:endParaRPr lang="en-US" altLang="zh-CN" sz="2000" dirty="0" smtClean="0"/>
          </a:p>
        </p:txBody>
      </p:sp>
    </p:spTree>
    <p:extLst>
      <p:ext uri="{BB962C8B-B14F-4D97-AF65-F5344CB8AC3E}">
        <p14:creationId xmlns:p14="http://schemas.microsoft.com/office/powerpoint/2010/main" val="380631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xEl>
                                              <p:pRg st="0" end="0"/>
                                            </p:txEl>
                                          </p:spTgt>
                                        </p:tgtEl>
                                        <p:attrNameLst>
                                          <p:attrName>style.visibility</p:attrName>
                                        </p:attrNameLst>
                                      </p:cBhvr>
                                      <p:to>
                                        <p:strVal val="visible"/>
                                      </p:to>
                                    </p:set>
                                    <p:animEffect transition="in" filter="fade">
                                      <p:cBhvr>
                                        <p:cTn id="62" dur="1000"/>
                                        <p:tgtEl>
                                          <p:spTgt spid="15">
                                            <p:txEl>
                                              <p:pRg st="0" end="0"/>
                                            </p:txEl>
                                          </p:spTgt>
                                        </p:tgtEl>
                                      </p:cBhvr>
                                    </p:animEffect>
                                    <p:anim calcmode="lin" valueType="num">
                                      <p:cBhvr>
                                        <p:cTn id="6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1000"/>
                                        <p:tgtEl>
                                          <p:spTgt spid="16">
                                            <p:txEl>
                                              <p:pRg st="0" end="0"/>
                                            </p:txEl>
                                          </p:spTgt>
                                        </p:tgtEl>
                                      </p:cBhvr>
                                    </p:animEffect>
                                    <p:anim calcmode="lin" valueType="num">
                                      <p:cBhvr>
                                        <p:cTn id="6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6">
                                            <p:txEl>
                                              <p:pRg st="1" end="1"/>
                                            </p:txEl>
                                          </p:spTgt>
                                        </p:tgtEl>
                                        <p:attrNameLst>
                                          <p:attrName>style.visibility</p:attrName>
                                        </p:attrNameLst>
                                      </p:cBhvr>
                                      <p:to>
                                        <p:strVal val="visible"/>
                                      </p:to>
                                    </p:set>
                                    <p:animEffect transition="in" filter="fade">
                                      <p:cBhvr>
                                        <p:cTn id="74" dur="1000"/>
                                        <p:tgtEl>
                                          <p:spTgt spid="16">
                                            <p:txEl>
                                              <p:pRg st="1" end="1"/>
                                            </p:txEl>
                                          </p:spTgt>
                                        </p:tgtEl>
                                      </p:cBhvr>
                                    </p:animEffect>
                                    <p:anim calcmode="lin" valueType="num">
                                      <p:cBhvr>
                                        <p:cTn id="7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6">
                                            <p:txEl>
                                              <p:pRg st="2" end="2"/>
                                            </p:txEl>
                                          </p:spTgt>
                                        </p:tgtEl>
                                        <p:attrNameLst>
                                          <p:attrName>style.visibility</p:attrName>
                                        </p:attrNameLst>
                                      </p:cBhvr>
                                      <p:to>
                                        <p:strVal val="visible"/>
                                      </p:to>
                                    </p:set>
                                    <p:animEffect transition="in" filter="fade">
                                      <p:cBhvr>
                                        <p:cTn id="81" dur="1000"/>
                                        <p:tgtEl>
                                          <p:spTgt spid="16">
                                            <p:txEl>
                                              <p:pRg st="2" end="2"/>
                                            </p:txEl>
                                          </p:spTgt>
                                        </p:tgtEl>
                                      </p:cBhvr>
                                    </p:animEffect>
                                    <p:anim calcmode="lin" valueType="num">
                                      <p:cBhvr>
                                        <p:cTn id="8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8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6">
                                            <p:txEl>
                                              <p:pRg st="3" end="3"/>
                                            </p:txEl>
                                          </p:spTgt>
                                        </p:tgtEl>
                                        <p:attrNameLst>
                                          <p:attrName>style.visibility</p:attrName>
                                        </p:attrNameLst>
                                      </p:cBhvr>
                                      <p:to>
                                        <p:strVal val="visible"/>
                                      </p:to>
                                    </p:set>
                                    <p:animEffect transition="in" filter="fade">
                                      <p:cBhvr>
                                        <p:cTn id="88" dur="1000"/>
                                        <p:tgtEl>
                                          <p:spTgt spid="16">
                                            <p:txEl>
                                              <p:pRg st="3" end="3"/>
                                            </p:txEl>
                                          </p:spTgt>
                                        </p:tgtEl>
                                      </p:cBhvr>
                                    </p:animEffect>
                                    <p:anim calcmode="lin" valueType="num">
                                      <p:cBhvr>
                                        <p:cTn id="89"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90"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2" grpId="0" animBg="1"/>
      <p:bldP spid="12" grpId="1" animBg="1"/>
      <p:bldP spid="13" grpId="0" animBg="1"/>
      <p:bldP spid="13" grpId="1" animBg="1"/>
      <p:bldP spid="14" grpId="0" animBg="1"/>
      <p:bldP spid="14" grpId="1" animBg="1"/>
      <p:bldP spid="15" grpId="0" build="p"/>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pic>
        <p:nvPicPr>
          <p:cNvPr id="3" name="图片 2"/>
          <p:cNvPicPr>
            <a:picLocks noChangeAspect="1"/>
          </p:cNvPicPr>
          <p:nvPr/>
        </p:nvPicPr>
        <p:blipFill>
          <a:blip r:embed="rId3"/>
          <a:stretch>
            <a:fillRect/>
          </a:stretch>
        </p:blipFill>
        <p:spPr>
          <a:xfrm>
            <a:off x="323528" y="1844824"/>
            <a:ext cx="8505358" cy="4174966"/>
          </a:xfrm>
          <a:prstGeom prst="rect">
            <a:avLst/>
          </a:prstGeom>
        </p:spPr>
      </p:pic>
      <p:sp>
        <p:nvSpPr>
          <p:cNvPr id="10"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组态软件的</a:t>
            </a:r>
            <a:r>
              <a:rPr lang="zh-CN" altLang="en-US" dirty="0"/>
              <a:t>组成</a:t>
            </a:r>
            <a:endParaRPr lang="zh-CN" dirty="0"/>
          </a:p>
        </p:txBody>
      </p:sp>
    </p:spTree>
    <p:extLst>
      <p:ext uri="{BB962C8B-B14F-4D97-AF65-F5344CB8AC3E}">
        <p14:creationId xmlns:p14="http://schemas.microsoft.com/office/powerpoint/2010/main" val="2995881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a:pPr>
            <a:r>
              <a:rPr lang="zh-CN" altLang="en-US" dirty="0" smtClean="0"/>
              <a:t>图元模块</a:t>
            </a:r>
            <a:endParaRPr lang="zh-CN" dirty="0"/>
          </a:p>
        </p:txBody>
      </p:sp>
      <p:sp>
        <p:nvSpPr>
          <p:cNvPr id="11" name="内容占位符 4"/>
          <p:cNvSpPr>
            <a:spLocks noGrp="1"/>
          </p:cNvSpPr>
          <p:nvPr>
            <p:ph sz="half" idx="4294967295"/>
          </p:nvPr>
        </p:nvSpPr>
        <p:spPr>
          <a:xfrm>
            <a:off x="611560" y="2276872"/>
            <a:ext cx="2304256" cy="352839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图元的设计</a:t>
            </a:r>
            <a:endParaRPr lang="en-US" altLang="zh-CN" sz="2000" dirty="0" smtClean="0"/>
          </a:p>
          <a:p>
            <a:pPr>
              <a:lnSpc>
                <a:spcPct val="200000"/>
              </a:lnSpc>
              <a:buFont typeface="Wingdings" panose="05000000000000000000" pitchFamily="2" charset="2"/>
              <a:buChar char="Ø"/>
            </a:pPr>
            <a:r>
              <a:rPr lang="zh-CN" altLang="en-US" sz="2000" dirty="0" smtClean="0"/>
              <a:t>图元的分类</a:t>
            </a:r>
            <a:endParaRPr lang="en-US" altLang="zh-CN" sz="2000" dirty="0" smtClean="0"/>
          </a:p>
          <a:p>
            <a:pPr>
              <a:lnSpc>
                <a:spcPct val="200000"/>
              </a:lnSpc>
              <a:buFont typeface="Wingdings" panose="05000000000000000000" pitchFamily="2" charset="2"/>
              <a:buChar char="Ø"/>
            </a:pPr>
            <a:r>
              <a:rPr lang="zh-CN" altLang="en-US" sz="2000" dirty="0" smtClean="0"/>
              <a:t>图元的管理</a:t>
            </a:r>
            <a:endParaRPr lang="en-US" altLang="zh-CN" sz="2000" dirty="0" smtClean="0"/>
          </a:p>
          <a:p>
            <a:pPr>
              <a:lnSpc>
                <a:spcPct val="210000"/>
              </a:lnSpc>
              <a:buFont typeface="Wingdings" panose="05000000000000000000" pitchFamily="2" charset="2"/>
              <a:buChar char="Ø"/>
            </a:pPr>
            <a:r>
              <a:rPr lang="zh-CN" altLang="en-US" sz="2000" dirty="0" smtClean="0"/>
              <a:t>画布的操作</a:t>
            </a:r>
            <a:endParaRPr lang="en-US" altLang="zh-CN" sz="2000" dirty="0" smtClean="0"/>
          </a:p>
        </p:txBody>
      </p:sp>
    </p:spTree>
    <p:extLst>
      <p:ext uri="{BB962C8B-B14F-4D97-AF65-F5344CB8AC3E}">
        <p14:creationId xmlns:p14="http://schemas.microsoft.com/office/powerpoint/2010/main" val="35973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a:pPr>
            <a:r>
              <a:rPr lang="zh-CN" altLang="en-US" dirty="0" smtClean="0"/>
              <a:t>图元模块</a:t>
            </a:r>
            <a:endParaRPr lang="zh-CN" dirty="0"/>
          </a:p>
        </p:txBody>
      </p:sp>
      <p:sp>
        <p:nvSpPr>
          <p:cNvPr id="11" name="内容占位符 4"/>
          <p:cNvSpPr>
            <a:spLocks noGrp="1"/>
          </p:cNvSpPr>
          <p:nvPr>
            <p:ph sz="half" idx="4294967295"/>
          </p:nvPr>
        </p:nvSpPr>
        <p:spPr>
          <a:xfrm>
            <a:off x="611560" y="2276872"/>
            <a:ext cx="2304256" cy="352839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solidFill>
                  <a:srgbClr val="FF0000"/>
                </a:solidFill>
              </a:rPr>
              <a:t>图元的设计</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图元的分类</a:t>
            </a:r>
            <a:endParaRPr lang="en-US" altLang="zh-CN" sz="2000" dirty="0" smtClean="0"/>
          </a:p>
          <a:p>
            <a:pPr>
              <a:lnSpc>
                <a:spcPct val="200000"/>
              </a:lnSpc>
              <a:buFont typeface="Wingdings" panose="05000000000000000000" pitchFamily="2" charset="2"/>
              <a:buChar char="Ø"/>
            </a:pPr>
            <a:r>
              <a:rPr lang="zh-CN" altLang="en-US" sz="2000" dirty="0" smtClean="0"/>
              <a:t>图元的管理</a:t>
            </a:r>
            <a:endParaRPr lang="en-US" altLang="zh-CN" sz="2000" dirty="0" smtClean="0"/>
          </a:p>
          <a:p>
            <a:pPr>
              <a:lnSpc>
                <a:spcPct val="210000"/>
              </a:lnSpc>
              <a:buFont typeface="Wingdings" panose="05000000000000000000" pitchFamily="2" charset="2"/>
              <a:buChar char="Ø"/>
            </a:pPr>
            <a:r>
              <a:rPr lang="zh-CN" altLang="en-US" sz="2000" dirty="0" smtClean="0"/>
              <a:t>画布的操作</a:t>
            </a:r>
            <a:endParaRPr lang="en-US" altLang="zh-CN" sz="2000" dirty="0" smtClean="0"/>
          </a:p>
        </p:txBody>
      </p:sp>
      <p:sp>
        <p:nvSpPr>
          <p:cNvPr id="13" name="内容占位符 2"/>
          <p:cNvSpPr>
            <a:spLocks noGrp="1"/>
          </p:cNvSpPr>
          <p:nvPr>
            <p:ph sz="quarter" idx="4294967295"/>
          </p:nvPr>
        </p:nvSpPr>
        <p:spPr>
          <a:xfrm>
            <a:off x="3347863" y="1124744"/>
            <a:ext cx="5527947" cy="5616624"/>
          </a:xfrm>
          <a:prstGeom prst="rect">
            <a:avLst/>
          </a:prstGeom>
        </p:spPr>
        <p:txBody>
          <a:bodyPr/>
          <a:lstStyle/>
          <a:p>
            <a:pPr marL="45720" indent="0">
              <a:buNone/>
            </a:pPr>
            <a:r>
              <a:rPr lang="zh-CN" altLang="en-US" sz="1800" dirty="0" smtClean="0"/>
              <a:t>（</a:t>
            </a:r>
            <a:r>
              <a:rPr lang="en-US" altLang="zh-CN" sz="1800" dirty="0" smtClean="0"/>
              <a:t>1</a:t>
            </a:r>
            <a:r>
              <a:rPr lang="zh-CN" altLang="en-US" sz="1800" dirty="0" smtClean="0"/>
              <a:t>）图元的继承结构</a:t>
            </a: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r>
              <a:rPr lang="zh-CN" altLang="en-US" sz="1800" dirty="0" smtClean="0"/>
              <a:t>（</a:t>
            </a:r>
            <a:r>
              <a:rPr lang="en-US" altLang="zh-CN" sz="1800" dirty="0" smtClean="0"/>
              <a:t>2</a:t>
            </a:r>
            <a:r>
              <a:rPr lang="zh-CN" altLang="en-US" sz="1800" dirty="0" smtClean="0"/>
              <a:t>）图元的变形</a:t>
            </a: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800" dirty="0" smtClean="0"/>
              <a:t>（</a:t>
            </a:r>
            <a:r>
              <a:rPr lang="en-US" altLang="zh-CN" sz="1800" dirty="0" smtClean="0"/>
              <a:t>3</a:t>
            </a:r>
            <a:r>
              <a:rPr lang="zh-CN" altLang="en-US" sz="1800" dirty="0" smtClean="0"/>
              <a:t>）属性配置</a:t>
            </a:r>
            <a:endParaRPr lang="zh-CN" sz="1800" dirty="0"/>
          </a:p>
        </p:txBody>
      </p:sp>
      <p:pic>
        <p:nvPicPr>
          <p:cNvPr id="15" name="图片 14"/>
          <p:cNvPicPr>
            <a:picLocks noChangeAspect="1"/>
          </p:cNvPicPr>
          <p:nvPr/>
        </p:nvPicPr>
        <p:blipFill>
          <a:blip r:embed="rId3"/>
          <a:stretch>
            <a:fillRect/>
          </a:stretch>
        </p:blipFill>
        <p:spPr>
          <a:xfrm>
            <a:off x="3532470" y="3959632"/>
            <a:ext cx="2176528" cy="1741798"/>
          </a:xfrm>
          <a:prstGeom prst="rect">
            <a:avLst/>
          </a:prstGeom>
        </p:spPr>
      </p:pic>
      <p:sp>
        <p:nvSpPr>
          <p:cNvPr id="16" name="文本框 15"/>
          <p:cNvSpPr txBox="1"/>
          <p:nvPr/>
        </p:nvSpPr>
        <p:spPr>
          <a:xfrm>
            <a:off x="5860217" y="4341166"/>
            <a:ext cx="2863651" cy="978729"/>
          </a:xfrm>
          <a:prstGeom prst="rect">
            <a:avLst/>
          </a:prstGeom>
          <a:noFill/>
        </p:spPr>
        <p:txBody>
          <a:bodyPr wrap="square" rtlCol="0">
            <a:spAutoFit/>
          </a:bodyPr>
          <a:lstStyle/>
          <a:p>
            <a:pPr>
              <a:lnSpc>
                <a:spcPct val="90000"/>
              </a:lnSpc>
            </a:pPr>
            <a:r>
              <a:rPr lang="zh-CN" altLang="en-US" sz="1600" dirty="0" smtClean="0"/>
              <a:t>通过拖拽周边的八个位置可以使得图元的形状发生变化；通过拖拽中间区域可以使得图元位置发生变化</a:t>
            </a:r>
            <a:endParaRPr lang="en-US" altLang="zh-CN" sz="1600" dirty="0" smtClean="0"/>
          </a:p>
        </p:txBody>
      </p:sp>
      <p:pic>
        <p:nvPicPr>
          <p:cNvPr id="17" name="图片 16"/>
          <p:cNvPicPr>
            <a:picLocks noChangeAspect="1"/>
          </p:cNvPicPr>
          <p:nvPr/>
        </p:nvPicPr>
        <p:blipFill>
          <a:blip r:embed="rId4"/>
          <a:stretch>
            <a:fillRect/>
          </a:stretch>
        </p:blipFill>
        <p:spPr>
          <a:xfrm>
            <a:off x="4275982" y="1536512"/>
            <a:ext cx="2577130" cy="1686981"/>
          </a:xfrm>
          <a:prstGeom prst="rect">
            <a:avLst/>
          </a:prstGeom>
        </p:spPr>
      </p:pic>
    </p:spTree>
    <p:extLst>
      <p:ext uri="{BB962C8B-B14F-4D97-AF65-F5344CB8AC3E}">
        <p14:creationId xmlns:p14="http://schemas.microsoft.com/office/powerpoint/2010/main" val="2432048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anim calcmode="lin" valueType="num">
                                      <p:cBhvr additive="base">
                                        <p:cTn id="19"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xEl>
                                              <p:pRg st="10" end="10"/>
                                            </p:txEl>
                                          </p:spTgt>
                                        </p:tgtEl>
                                        <p:attrNameLst>
                                          <p:attrName>style.visibility</p:attrName>
                                        </p:attrNameLst>
                                      </p:cBhvr>
                                      <p:to>
                                        <p:strVal val="visible"/>
                                      </p:to>
                                    </p:set>
                                    <p:anim calcmode="lin" valueType="num">
                                      <p:cBhvr additive="base">
                                        <p:cTn id="35"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a:pPr>
            <a:r>
              <a:rPr lang="zh-CN" altLang="en-US" dirty="0" smtClean="0"/>
              <a:t>图元模块</a:t>
            </a:r>
            <a:endParaRPr lang="zh-CN" dirty="0"/>
          </a:p>
        </p:txBody>
      </p:sp>
      <p:sp>
        <p:nvSpPr>
          <p:cNvPr id="11" name="内容占位符 4"/>
          <p:cNvSpPr>
            <a:spLocks noGrp="1"/>
          </p:cNvSpPr>
          <p:nvPr>
            <p:ph sz="half" idx="4294967295"/>
          </p:nvPr>
        </p:nvSpPr>
        <p:spPr>
          <a:xfrm>
            <a:off x="611560" y="2276872"/>
            <a:ext cx="2304256" cy="352839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图元的设计</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图元的分类</a:t>
            </a:r>
            <a:endParaRPr lang="en-US" altLang="zh-CN" sz="2000" dirty="0" smtClean="0">
              <a:solidFill>
                <a:srgbClr val="FF0000"/>
              </a:solidFill>
            </a:endParaRPr>
          </a:p>
          <a:p>
            <a:pPr>
              <a:lnSpc>
                <a:spcPct val="200000"/>
              </a:lnSpc>
              <a:buFont typeface="Wingdings" panose="05000000000000000000" pitchFamily="2" charset="2"/>
              <a:buChar char="Ø"/>
            </a:pPr>
            <a:r>
              <a:rPr lang="zh-CN" altLang="en-US" sz="2000" dirty="0" smtClean="0"/>
              <a:t>图元的管理</a:t>
            </a:r>
            <a:endParaRPr lang="en-US" altLang="zh-CN" sz="2000" dirty="0" smtClean="0"/>
          </a:p>
          <a:p>
            <a:pPr>
              <a:lnSpc>
                <a:spcPct val="210000"/>
              </a:lnSpc>
              <a:buFont typeface="Wingdings" panose="05000000000000000000" pitchFamily="2" charset="2"/>
              <a:buChar char="Ø"/>
            </a:pPr>
            <a:r>
              <a:rPr lang="zh-CN" altLang="en-US" sz="2000" dirty="0" smtClean="0"/>
              <a:t>画布的操作</a:t>
            </a:r>
            <a:endParaRPr lang="en-US" altLang="zh-CN" sz="2000" dirty="0" smtClean="0"/>
          </a:p>
        </p:txBody>
      </p:sp>
      <p:pic>
        <p:nvPicPr>
          <p:cNvPr id="16" name="内容占位符 3"/>
          <p:cNvPicPr>
            <a:picLocks noGrp="1" noChangeAspect="1"/>
          </p:cNvPicPr>
          <p:nvPr>
            <p:ph sz="quarter" idx="4294967295"/>
          </p:nvPr>
        </p:nvPicPr>
        <p:blipFill>
          <a:blip r:embed="rId3"/>
          <a:stretch>
            <a:fillRect/>
          </a:stretch>
        </p:blipFill>
        <p:spPr>
          <a:xfrm>
            <a:off x="2968076" y="1297484"/>
            <a:ext cx="5696076" cy="4651795"/>
          </a:xfrm>
          <a:prstGeom prst="rect">
            <a:avLst/>
          </a:prstGeom>
        </p:spPr>
      </p:pic>
      <p:grpSp>
        <p:nvGrpSpPr>
          <p:cNvPr id="18" name="组合 17"/>
          <p:cNvGrpSpPr/>
          <p:nvPr/>
        </p:nvGrpSpPr>
        <p:grpSpPr>
          <a:xfrm>
            <a:off x="2915816" y="1482643"/>
            <a:ext cx="6048672" cy="4971724"/>
            <a:chOff x="2915816" y="1482643"/>
            <a:chExt cx="6048672" cy="4971724"/>
          </a:xfrm>
        </p:grpSpPr>
        <p:pic>
          <p:nvPicPr>
            <p:cNvPr id="13" name="图片 1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816" y="1482643"/>
              <a:ext cx="6048672" cy="4971724"/>
            </a:xfrm>
            <a:prstGeom prst="rect">
              <a:avLst/>
            </a:prstGeom>
          </p:spPr>
        </p:pic>
        <p:sp>
          <p:nvSpPr>
            <p:cNvPr id="17" name="圆角矩形 16"/>
            <p:cNvSpPr/>
            <p:nvPr/>
          </p:nvSpPr>
          <p:spPr>
            <a:xfrm>
              <a:off x="2968076" y="2204864"/>
              <a:ext cx="1459908" cy="4104456"/>
            </a:xfrm>
            <a:prstGeom prst="roundRect">
              <a:avLst/>
            </a:prstGeom>
            <a:noFill/>
            <a:ln w="38100">
              <a:solidFill>
                <a:srgbClr val="FF0000"/>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3139419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7384"/>
            <a:ext cx="2915816" cy="403323"/>
          </a:xfrm>
          <a:prstGeom prst="homePlate">
            <a:avLst/>
          </a:prstGeom>
          <a:solidFill>
            <a:schemeClr val="bg1">
              <a:lumMod val="5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背景及研究意义</a:t>
            </a:r>
            <a:endParaRPr lang="zh-CN" altLang="en-US" sz="2400" dirty="0">
              <a:solidFill>
                <a:schemeClr val="tx2"/>
              </a:solidFill>
            </a:endParaRPr>
          </a:p>
        </p:txBody>
      </p:sp>
      <p:sp>
        <p:nvSpPr>
          <p:cNvPr id="6" name="燕尾形 5"/>
          <p:cNvSpPr/>
          <p:nvPr/>
        </p:nvSpPr>
        <p:spPr>
          <a:xfrm>
            <a:off x="2716340" y="-27384"/>
            <a:ext cx="2215700" cy="403323"/>
          </a:xfrm>
          <a:prstGeom prst="chevron">
            <a:avLst/>
          </a:prstGeom>
          <a:solidFill>
            <a:schemeClr val="accent1"/>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主要工作</a:t>
            </a:r>
            <a:endParaRPr lang="zh-CN" altLang="en-US" sz="2400" dirty="0">
              <a:solidFill>
                <a:schemeClr val="tx2"/>
              </a:solidFill>
            </a:endParaRPr>
          </a:p>
        </p:txBody>
      </p:sp>
      <p:sp>
        <p:nvSpPr>
          <p:cNvPr id="7" name="燕尾形 6"/>
          <p:cNvSpPr/>
          <p:nvPr/>
        </p:nvSpPr>
        <p:spPr>
          <a:xfrm>
            <a:off x="4734964" y="-27384"/>
            <a:ext cx="2357316"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成果展示</a:t>
            </a:r>
            <a:endParaRPr lang="zh-CN" altLang="en-US" sz="2400" dirty="0">
              <a:solidFill>
                <a:schemeClr val="tx2"/>
              </a:solidFill>
            </a:endParaRPr>
          </a:p>
        </p:txBody>
      </p:sp>
      <p:sp>
        <p:nvSpPr>
          <p:cNvPr id="8" name="燕尾形 7"/>
          <p:cNvSpPr/>
          <p:nvPr/>
        </p:nvSpPr>
        <p:spPr>
          <a:xfrm>
            <a:off x="6876256" y="-27384"/>
            <a:ext cx="2267744" cy="403323"/>
          </a:xfrm>
          <a:prstGeom prst="chevron">
            <a:avLst/>
          </a:prstGeom>
          <a:solidFill>
            <a:schemeClr val="accent1">
              <a:lumMod val="20000"/>
              <a:lumOff val="80000"/>
            </a:schemeClr>
          </a:solidFill>
        </p:spPr>
        <p:style>
          <a:lnRef idx="2">
            <a:schemeClr val="dk1">
              <a:shade val="50000"/>
            </a:schemeClr>
          </a:lnRef>
          <a:fillRef idx="1001">
            <a:schemeClr val="lt1"/>
          </a:fillRef>
          <a:effectRef idx="0">
            <a:schemeClr val="dk1"/>
          </a:effectRef>
          <a:fontRef idx="minor">
            <a:schemeClr val="lt1"/>
          </a:fontRef>
        </p:style>
        <p:txBody>
          <a:bodyPr rtlCol="0" anchor="ctr"/>
          <a:lstStyle/>
          <a:p>
            <a:pPr algn="ctr"/>
            <a:r>
              <a:rPr lang="zh-CN" altLang="en-US" sz="2400" dirty="0" smtClean="0">
                <a:solidFill>
                  <a:schemeClr val="tx2"/>
                </a:solidFill>
              </a:rPr>
              <a:t>总结展望</a:t>
            </a:r>
            <a:endParaRPr lang="zh-CN" altLang="en-US" sz="2400" dirty="0">
              <a:solidFill>
                <a:schemeClr val="tx2"/>
              </a:solidFill>
            </a:endParaRPr>
          </a:p>
        </p:txBody>
      </p:sp>
      <p:sp>
        <p:nvSpPr>
          <p:cNvPr id="9" name="内容占位符 4"/>
          <p:cNvSpPr>
            <a:spLocks noGrp="1"/>
          </p:cNvSpPr>
          <p:nvPr>
            <p:ph sz="half" idx="4294967295"/>
          </p:nvPr>
        </p:nvSpPr>
        <p:spPr>
          <a:xfrm>
            <a:off x="0" y="476672"/>
            <a:ext cx="3532470" cy="720080"/>
          </a:xfrm>
          <a:prstGeom prst="rect">
            <a:avLst/>
          </a:prstGeom>
        </p:spPr>
        <p:txBody>
          <a:bodyPr>
            <a:normAutofit fontScale="92500" lnSpcReduction="20000"/>
          </a:bodyPr>
          <a:lstStyle/>
          <a:p>
            <a:pPr marL="45720" indent="0">
              <a:lnSpc>
                <a:spcPct val="200000"/>
              </a:lnSpc>
              <a:buNone/>
            </a:pPr>
            <a:r>
              <a:rPr lang="zh-CN" altLang="en-US" dirty="0" smtClean="0"/>
              <a:t>一、开发系统</a:t>
            </a:r>
            <a:endParaRPr lang="zh-CN" dirty="0"/>
          </a:p>
        </p:txBody>
      </p:sp>
      <p:sp>
        <p:nvSpPr>
          <p:cNvPr id="10" name="内容占位符 4"/>
          <p:cNvSpPr>
            <a:spLocks noGrp="1"/>
          </p:cNvSpPr>
          <p:nvPr>
            <p:ph sz="half" idx="4294967295"/>
          </p:nvPr>
        </p:nvSpPr>
        <p:spPr>
          <a:xfrm>
            <a:off x="0" y="1297485"/>
            <a:ext cx="3347864" cy="619347"/>
          </a:xfrm>
          <a:prstGeom prst="rect">
            <a:avLst/>
          </a:prstGeom>
        </p:spPr>
        <p:txBody>
          <a:bodyPr>
            <a:normAutofit fontScale="77500" lnSpcReduction="20000"/>
          </a:bodyPr>
          <a:lstStyle/>
          <a:p>
            <a:pPr marL="502920" indent="-457200">
              <a:lnSpc>
                <a:spcPct val="200000"/>
              </a:lnSpc>
              <a:buSzPct val="100000"/>
              <a:buFont typeface="+mj-lt"/>
              <a:buAutoNum type="arabicPeriod"/>
            </a:pPr>
            <a:r>
              <a:rPr lang="zh-CN" altLang="en-US" dirty="0" smtClean="0"/>
              <a:t>图元模块</a:t>
            </a:r>
            <a:endParaRPr lang="zh-CN" dirty="0"/>
          </a:p>
        </p:txBody>
      </p:sp>
      <p:sp>
        <p:nvSpPr>
          <p:cNvPr id="11" name="内容占位符 4"/>
          <p:cNvSpPr>
            <a:spLocks noGrp="1"/>
          </p:cNvSpPr>
          <p:nvPr>
            <p:ph sz="half" idx="4294967295"/>
          </p:nvPr>
        </p:nvSpPr>
        <p:spPr>
          <a:xfrm>
            <a:off x="611560" y="2276872"/>
            <a:ext cx="2304256" cy="3528392"/>
          </a:xfrm>
          <a:prstGeom prst="rect">
            <a:avLst/>
          </a:prstGeom>
        </p:spPr>
        <p:txBody>
          <a:bodyPr>
            <a:normAutofit/>
          </a:bodyPr>
          <a:lstStyle/>
          <a:p>
            <a:pPr>
              <a:lnSpc>
                <a:spcPct val="200000"/>
              </a:lnSpc>
              <a:buFont typeface="Wingdings" panose="05000000000000000000" pitchFamily="2" charset="2"/>
              <a:buChar char="Ø"/>
            </a:pPr>
            <a:r>
              <a:rPr lang="zh-CN" altLang="en-US" sz="2000" dirty="0" smtClean="0"/>
              <a:t>图元的设计</a:t>
            </a:r>
            <a:endParaRPr lang="en-US" altLang="zh-CN" sz="2000" dirty="0" smtClean="0"/>
          </a:p>
          <a:p>
            <a:pPr>
              <a:lnSpc>
                <a:spcPct val="200000"/>
              </a:lnSpc>
              <a:buFont typeface="Wingdings" panose="05000000000000000000" pitchFamily="2" charset="2"/>
              <a:buChar char="Ø"/>
            </a:pPr>
            <a:r>
              <a:rPr lang="zh-CN" altLang="en-US" sz="2000" dirty="0" smtClean="0"/>
              <a:t>图元的分类</a:t>
            </a:r>
            <a:endParaRPr lang="en-US" altLang="zh-CN" sz="2000" dirty="0" smtClean="0"/>
          </a:p>
          <a:p>
            <a:pPr>
              <a:lnSpc>
                <a:spcPct val="200000"/>
              </a:lnSpc>
              <a:buFont typeface="Wingdings" panose="05000000000000000000" pitchFamily="2" charset="2"/>
              <a:buChar char="Ø"/>
            </a:pPr>
            <a:r>
              <a:rPr lang="zh-CN" altLang="en-US" sz="2000" dirty="0" smtClean="0">
                <a:solidFill>
                  <a:srgbClr val="FF0000"/>
                </a:solidFill>
              </a:rPr>
              <a:t>图元的管理</a:t>
            </a:r>
            <a:endParaRPr lang="en-US" altLang="zh-CN" sz="2000" dirty="0" smtClean="0">
              <a:solidFill>
                <a:srgbClr val="FF0000"/>
              </a:solidFill>
            </a:endParaRPr>
          </a:p>
          <a:p>
            <a:pPr>
              <a:lnSpc>
                <a:spcPct val="210000"/>
              </a:lnSpc>
              <a:buFont typeface="Wingdings" panose="05000000000000000000" pitchFamily="2" charset="2"/>
              <a:buChar char="Ø"/>
            </a:pPr>
            <a:r>
              <a:rPr lang="zh-CN" altLang="en-US" sz="2000" dirty="0" smtClean="0"/>
              <a:t>画布的操作</a:t>
            </a:r>
            <a:endParaRPr lang="en-US" altLang="zh-CN" sz="2000" dirty="0" smtClean="0"/>
          </a:p>
        </p:txBody>
      </p:sp>
      <p:graphicFrame>
        <p:nvGraphicFramePr>
          <p:cNvPr id="2" name="图示 1"/>
          <p:cNvGraphicFramePr/>
          <p:nvPr>
            <p:extLst>
              <p:ext uri="{D42A27DB-BD31-4B8C-83A1-F6EECF244321}">
                <p14:modId xmlns:p14="http://schemas.microsoft.com/office/powerpoint/2010/main" val="1715596311"/>
              </p:ext>
            </p:extLst>
          </p:nvPr>
        </p:nvGraphicFramePr>
        <p:xfrm>
          <a:off x="4067944" y="2132856"/>
          <a:ext cx="4567022"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4959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1DC66F5-D063-4297-91B3-AA2585234B36"/>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wyt\Desktop"/>
  <p:tag name="ISPRING_PRESENTATION_TITLE" val="标题版式"/>
  <p:tag name="ISPRING_UUID" val="{5F18F057-433F-4AF3-A1E5-7B82A9798DDF}"/>
  <p:tag name="ISPRING_RESOURCE_FOLDER" val="D:\MyPaper\16-11\"/>
  <p:tag name="ISPRING_PRESENTATION_PATH" val="D:\MyPaper\16-11.pptx"/>
  <p:tag name="ISPRING_PROJECT_FOLDER_UPDATED" val="1"/>
  <p:tag name="ISPRING_SCREEN_RECS_UPDATED" val="D:\MyPaper\16-11\"/>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世界地图系列，世界演示文稿（宽屏）</Template>
  <TotalTime>0</TotalTime>
  <Words>1029</Words>
  <Application>Microsoft Office PowerPoint</Application>
  <PresentationFormat>全屏显示(4:3)</PresentationFormat>
  <Paragraphs>288</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微软雅黑</vt:lpstr>
      <vt:lpstr>幼圆</vt:lpstr>
      <vt:lpstr>Arial</vt:lpstr>
      <vt:lpstr>Century Gothic</vt:lpstr>
      <vt:lpstr>Wingdings</vt:lpstr>
      <vt:lpstr>Continental_World_16x9</vt:lpstr>
      <vt:lpstr>基于Qt的可移植组态软件的设计与实现</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标题版式</dc:title>
  <dc:creator/>
  <cp:keywords/>
  <cp:lastModifiedBy/>
  <cp:revision>1</cp:revision>
  <dcterms:created xsi:type="dcterms:W3CDTF">2017-05-08T06:32:15Z</dcterms:created>
  <dcterms:modified xsi:type="dcterms:W3CDTF">2017-05-10T12:56:02Z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