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5"/>
  </p:notesMasterIdLst>
  <p:sldIdLst>
    <p:sldId id="335" r:id="rId2"/>
    <p:sldId id="337" r:id="rId3"/>
    <p:sldId id="341" r:id="rId4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70500" autoAdjust="0"/>
  </p:normalViewPr>
  <p:slideViewPr>
    <p:cSldViewPr snapToGrid="0">
      <p:cViewPr varScale="1">
        <p:scale>
          <a:sx n="57" d="100"/>
          <a:sy n="57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DB40396-AB55-4CCD-A782-E8EBD40B8CD3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F9CB6B-DADF-4C9B-87D1-C3807B63B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2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1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3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2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7669-4CB4-44E7-B6CB-6C81B249D57C}" type="datetime1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CCD7-3F05-4CC2-BD41-B1CFFCDB4267}" type="datetime1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9223-E90D-454B-B754-1BA38BC5F5CB}" type="datetime1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0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143"/>
          </a:xfrm>
        </p:spPr>
        <p:txBody>
          <a:bodyPr>
            <a:norm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011103"/>
          </a:xfrm>
        </p:spPr>
        <p:txBody>
          <a:bodyPr/>
          <a:lstStyle>
            <a:lvl1pPr marL="354013" indent="-354013">
              <a:lnSpc>
                <a:spcPct val="11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p"/>
              <a:defRPr sz="3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20725" indent="-377825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 sz="2800" b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82663" indent="-296863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sz="2400" b="1"/>
            </a:lvl3pPr>
            <a:lvl4pPr marL="1349375" indent="-320675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2000" b="1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1611313" indent="-239713">
              <a:lnSpc>
                <a:spcPct val="110000"/>
              </a:lnSpc>
              <a:buSzPct val="130000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CC9-4D19-481A-92CA-8BB664932308}" type="datetime1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9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B9C9-E5E6-4211-A3BA-16A7F150A44B}" type="datetime1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9A67-A546-41C7-8097-CB46C29922CD}" type="datetime1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9181-CE96-4AE2-AE5D-8F2C8C2C5090}" type="datetime1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1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C0-39D7-4373-BD19-C060FA2A7969}" type="datetime1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0359-8B24-4864-B8F7-84C50A900922}" type="datetime1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DDC2-01CC-4F07-8D50-1F54E3F639DC}" type="datetime1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0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A380-5BFD-4691-A419-62D7C046E0C8}" type="datetime1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D66F-3A6C-4AF4-B58D-2BC2B40F5FC5}" type="datetime1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7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次实践</a:t>
            </a:r>
            <a:r>
              <a:rPr lang="en-US" altLang="zh-CN" dirty="0" smtClean="0"/>
              <a:t>——</a:t>
            </a:r>
            <a:r>
              <a:rPr lang="zh-CN" altLang="en-US" dirty="0"/>
              <a:t>非线性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拟合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个人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zh-CN" altLang="en-US" dirty="0" smtClean="0"/>
              <a:t>分值：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提交截止日期：</a:t>
            </a:r>
            <a:r>
              <a:rPr lang="en-US" altLang="zh-CN" dirty="0" smtClean="0"/>
              <a:t>2024</a:t>
            </a:r>
            <a:r>
              <a:rPr lang="zh-CN" altLang="en-US" dirty="0" smtClean="0"/>
              <a:t>年</a:t>
            </a:r>
            <a:r>
              <a:rPr lang="en-US" altLang="zh-CN" dirty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乐学提交，命名规则：</a:t>
            </a:r>
            <a:r>
              <a:rPr lang="zh-CN" altLang="en-US" sz="2800" dirty="0" smtClean="0"/>
              <a:t>学号</a:t>
            </a:r>
            <a:r>
              <a:rPr lang="en-US" altLang="zh-CN" sz="2800" dirty="0" smtClean="0"/>
              <a:t>_</a:t>
            </a:r>
            <a:r>
              <a:rPr lang="zh-CN" altLang="en-US" sz="2800" dirty="0" smtClean="0"/>
              <a:t>姓名</a:t>
            </a:r>
            <a:r>
              <a:rPr lang="en-US" altLang="zh-CN" sz="2800" dirty="0" smtClean="0"/>
              <a:t>_</a:t>
            </a:r>
            <a:r>
              <a:rPr lang="zh-CN" altLang="en-US" sz="2800" dirty="0" smtClean="0"/>
              <a:t>函数拟合</a:t>
            </a:r>
            <a:endParaRPr lang="en-US" altLang="zh-CN" sz="2800" dirty="0"/>
          </a:p>
          <a:p>
            <a:r>
              <a:rPr lang="zh-CN" altLang="en-US" dirty="0" smtClean="0"/>
              <a:t>提交</a:t>
            </a:r>
            <a:r>
              <a:rPr lang="zh-CN" altLang="en-US" dirty="0"/>
              <a:t>实验</a:t>
            </a:r>
            <a:r>
              <a:rPr lang="zh-CN" altLang="en-US" dirty="0" smtClean="0"/>
              <a:t>报告和代码</a:t>
            </a:r>
            <a:endParaRPr lang="en-US" altLang="zh-CN" dirty="0"/>
          </a:p>
          <a:p>
            <a:pPr lvl="1"/>
            <a:r>
              <a:rPr lang="zh-CN" altLang="en-US" sz="2600" dirty="0"/>
              <a:t>报告形式和内容不</a:t>
            </a:r>
            <a:r>
              <a:rPr lang="zh-CN" altLang="en-US" sz="2600" dirty="0" smtClean="0"/>
              <a:t>做限制</a:t>
            </a:r>
            <a:r>
              <a:rPr lang="zh-CN" altLang="en-US" sz="2600" dirty="0"/>
              <a:t>，重点</a:t>
            </a:r>
            <a:r>
              <a:rPr lang="zh-CN" altLang="en-US" sz="2600" dirty="0" smtClean="0"/>
              <a:t>体现</a:t>
            </a:r>
            <a:r>
              <a:rPr lang="zh-CN" altLang="en-US" sz="2600" dirty="0" smtClean="0">
                <a:solidFill>
                  <a:srgbClr val="FF0000"/>
                </a:solidFill>
              </a:rPr>
              <a:t>调试过程和分析，</a:t>
            </a:r>
            <a:r>
              <a:rPr lang="zh-CN" altLang="en-US" sz="2600" dirty="0" smtClean="0"/>
              <a:t>具体看题目要求</a:t>
            </a:r>
            <a:endParaRPr lang="en-US" altLang="zh-CN" sz="2600" dirty="0" smtClean="0"/>
          </a:p>
          <a:p>
            <a:pPr lvl="1"/>
            <a:r>
              <a:rPr lang="zh-CN" altLang="en-US" sz="2600" dirty="0" smtClean="0">
                <a:solidFill>
                  <a:srgbClr val="FF0000"/>
                </a:solidFill>
              </a:rPr>
              <a:t>不要调包，自己实现计算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第二次实践</a:t>
            </a:r>
            <a:r>
              <a:rPr lang="en-US" altLang="zh-CN" dirty="0" smtClean="0"/>
              <a:t>——</a:t>
            </a:r>
            <a:r>
              <a:rPr lang="zh-CN" altLang="en-US" dirty="0"/>
              <a:t>非线性</a:t>
            </a:r>
            <a:r>
              <a:rPr lang="zh-CN" altLang="en-US" dirty="0" smtClean="0"/>
              <a:t>函数</a:t>
            </a:r>
            <a:r>
              <a:rPr lang="zh-CN" altLang="en-US" dirty="0"/>
              <a:t>拟合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65860"/>
                <a:ext cx="7886700" cy="56921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题目：非线性函数拟合</a:t>
                </a:r>
                <a:endParaRPr lang="en-US" altLang="zh-CN" dirty="0"/>
              </a:p>
              <a:p>
                <a:pPr marL="342900" lvl="1" indent="0">
                  <a:buNone/>
                </a:pPr>
                <a:r>
                  <a:rPr lang="zh-CN" altLang="en-US" dirty="0"/>
                  <a:t>参考</a:t>
                </a:r>
                <a:r>
                  <a:rPr lang="zh-CN" altLang="en-US" dirty="0" smtClean="0"/>
                  <a:t>线性回归模型训练方法，利用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均方误差</a:t>
                </a:r>
                <a:r>
                  <a:rPr lang="zh-CN" altLang="en-US" dirty="0" smtClean="0"/>
                  <a:t>、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梯度下降</a:t>
                </a:r>
                <a:r>
                  <a:rPr lang="zh-CN" altLang="en-US" dirty="0" smtClean="0"/>
                  <a:t>训练模型，拟合如下非线性函数：</a:t>
                </a:r>
                <a:endParaRPr lang="en-US" altLang="zh-CN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342900" lvl="1" indent="0">
                  <a:buNone/>
                </a:pPr>
                <a:r>
                  <a:rPr lang="en-US" altLang="zh-CN" dirty="0"/>
                  <a:t>(</a:t>
                </a:r>
                <a:r>
                  <a:rPr lang="zh-CN" altLang="en-US" dirty="0" smtClean="0"/>
                  <a:t>提示：用多项式函数拟合</a:t>
                </a:r>
                <a:r>
                  <a:rPr lang="en-US" altLang="zh-CN" dirty="0" smtClean="0"/>
                  <a:t>)</a:t>
                </a:r>
              </a:p>
              <a:p>
                <a:pPr marL="342900" lvl="1" indent="0">
                  <a:buNone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你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要实现的：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2"/>
                <a:r>
                  <a:rPr lang="zh-CN" altLang="en-US" dirty="0" smtClean="0"/>
                  <a:t>生成带噪声样本数据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Loss</a:t>
                </a:r>
                <a:r>
                  <a:rPr lang="zh-CN" altLang="en-US" dirty="0" smtClean="0"/>
                  <a:t>计算：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oss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dirty="0" smtClean="0"/>
              </a:p>
              <a:p>
                <a:pPr lvl="2"/>
                <a:r>
                  <a:rPr lang="zh-CN" altLang="en-US" dirty="0" smtClean="0"/>
                  <a:t>梯度计算：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反向传播，参数更新：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65860"/>
                <a:ext cx="7886700" cy="5692140"/>
              </a:xfrm>
              <a:blipFill rotWithShape="0">
                <a:blip r:embed="rId3"/>
                <a:stretch>
                  <a:fillRect l="-1777" t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第二次实践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非线性函数</a:t>
            </a:r>
            <a:r>
              <a:rPr lang="zh-CN" altLang="en-US" dirty="0"/>
              <a:t>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题目：非线性函数拟合</a:t>
            </a:r>
            <a:endParaRPr lang="en-US" altLang="zh-CN" dirty="0"/>
          </a:p>
          <a:p>
            <a:pPr marL="342900" lvl="1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你可能要回答的问题：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/>
              <a:t>用梯度下降的神经网络，几</a:t>
            </a:r>
            <a:r>
              <a:rPr lang="zh-CN" altLang="en-US" dirty="0" smtClean="0"/>
              <a:t>阶多项式拟合更合适？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模型学习稳定吗？</a:t>
            </a:r>
            <a:endParaRPr lang="en-US" altLang="zh-CN" dirty="0" smtClean="0"/>
          </a:p>
          <a:p>
            <a:pPr lvl="2"/>
            <a:r>
              <a:rPr lang="zh-CN" altLang="en-US" dirty="0"/>
              <a:t>学习</a:t>
            </a:r>
            <a:r>
              <a:rPr lang="zh-CN" altLang="en-US" dirty="0" smtClean="0"/>
              <a:t>率的影响？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样本数据过少时会怎样？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。。。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chemeClr val="tx1"/>
          </a:solidFill>
        </a:ln>
      </a:spPr>
      <a:bodyPr lIns="36000" tIns="0" rIns="36000" bIns="0" rtlCol="0" anchor="ctr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10092</TotalTime>
  <Words>158</Words>
  <Application>Microsoft Office PowerPoint</Application>
  <PresentationFormat>全屏显示(4:3)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黑体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Wingdings</vt:lpstr>
      <vt:lpstr>Office 主题</vt:lpstr>
      <vt:lpstr>第二次实践——非线性函数拟合</vt:lpstr>
      <vt:lpstr>第二次实践——非线性函数拟合</vt:lpstr>
      <vt:lpstr>第二次实践——非线性函数拟合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鉴萍</dc:creator>
  <cp:lastModifiedBy>webuser</cp:lastModifiedBy>
  <cp:revision>224</cp:revision>
  <cp:lastPrinted>2023-03-17T06:39:24Z</cp:lastPrinted>
  <dcterms:created xsi:type="dcterms:W3CDTF">2019-09-10T07:42:04Z</dcterms:created>
  <dcterms:modified xsi:type="dcterms:W3CDTF">2024-03-20T04:29:35Z</dcterms:modified>
</cp:coreProperties>
</file>