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7"/>
  </p:notesMasterIdLst>
  <p:sldIdLst>
    <p:sldId id="335" r:id="rId2"/>
    <p:sldId id="337" r:id="rId3"/>
    <p:sldId id="349" r:id="rId4"/>
    <p:sldId id="347" r:id="rId5"/>
    <p:sldId id="350" r:id="rId6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5" autoAdjust="0"/>
    <p:restoredTop sz="92125" autoAdjust="0"/>
  </p:normalViewPr>
  <p:slideViewPr>
    <p:cSldViewPr snapToGrid="0">
      <p:cViewPr varScale="1">
        <p:scale>
          <a:sx n="76" d="100"/>
          <a:sy n="76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DB40396-AB55-4CCD-A782-E8EBD40B8CD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F9CB6B-DADF-4C9B-87D1-C3807B63B8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2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1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3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9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CB6B-DADF-4C9B-87D1-C3807B63B8A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5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7669-4CB4-44E7-B6CB-6C81B249D57C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CCD7-3F05-4CC2-BD41-B1CFFCDB4267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9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9223-E90D-454B-B754-1BA38BC5F5CB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0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143"/>
          </a:xfrm>
        </p:spPr>
        <p:txBody>
          <a:bodyPr>
            <a:normAutofit/>
          </a:bodyPr>
          <a:lstStyle>
            <a:lvl1pPr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011103"/>
          </a:xfrm>
        </p:spPr>
        <p:txBody>
          <a:bodyPr/>
          <a:lstStyle>
            <a:lvl1pPr marL="354013" indent="-354013">
              <a:lnSpc>
                <a:spcPct val="11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p"/>
              <a:defRPr sz="3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20725" indent="-377825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 sz="2800" b="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82663" indent="-296863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sz="2400" b="1"/>
            </a:lvl3pPr>
            <a:lvl4pPr marL="1349375" indent="-320675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2000" b="1"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1611313" indent="-239713">
              <a:lnSpc>
                <a:spcPct val="110000"/>
              </a:lnSpc>
              <a:buSzPct val="130000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8CC9-4D19-481A-92CA-8BB664932308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93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DB9C9-E5E6-4211-A3BA-16A7F150A44B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D9A67-A546-41C7-8097-CB46C29922CD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4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89181-CE96-4AE2-AE5D-8F2C8C2C5090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1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4DC0-39D7-4373-BD19-C060FA2A7969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4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80359-8B24-4864-B8F7-84C50A900922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26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DDC2-01CC-4F07-8D50-1F54E3F639DC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20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A380-5BFD-4691-A419-62D7C046E0C8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3D66F-3A6C-4AF4-B58D-2BC2B40F5FC5}" type="datetime1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F0B9B-3960-489E-8C8E-B553A5D98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7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gsm8k" TargetMode="External"/><Relationship Id="rId2" Type="http://schemas.openxmlformats.org/officeDocument/2006/relationships/hyperlink" Target="https://whyu.me/recl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第四次实践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latin typeface="+mn-lt"/>
              </a:rPr>
              <a:t>LLMs</a:t>
            </a:r>
            <a:r>
              <a:rPr lang="zh-CN" altLang="en-US" dirty="0" smtClean="0"/>
              <a:t>微调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个人完成以下应用实践</a:t>
            </a:r>
            <a:endParaRPr lang="en-US" altLang="zh-CN" dirty="0" smtClean="0"/>
          </a:p>
          <a:p>
            <a:r>
              <a:rPr lang="zh-CN" altLang="en-US" dirty="0" smtClean="0"/>
              <a:t>分值：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提交截止日期：</a:t>
            </a:r>
            <a:r>
              <a:rPr lang="en-US" altLang="zh-CN" dirty="0" smtClean="0"/>
              <a:t>2024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</a:t>
            </a:r>
            <a:r>
              <a:rPr lang="en-US" altLang="zh-CN" dirty="0" smtClean="0"/>
              <a:t>, </a:t>
            </a:r>
            <a:r>
              <a:rPr lang="zh-CN" altLang="en-US" dirty="0" smtClean="0"/>
              <a:t>乐学提交，命名规则：</a:t>
            </a:r>
            <a:r>
              <a:rPr lang="zh-CN" altLang="en-US" sz="2800" dirty="0" smtClean="0"/>
              <a:t>学号</a:t>
            </a:r>
            <a:r>
              <a:rPr lang="en-US" altLang="zh-CN" sz="2800" dirty="0" smtClean="0"/>
              <a:t>_</a:t>
            </a:r>
            <a:r>
              <a:rPr lang="zh-CN" altLang="en-US" sz="2800" dirty="0" smtClean="0"/>
              <a:t>姓名</a:t>
            </a:r>
            <a:r>
              <a:rPr lang="en-US" altLang="zh-CN" sz="2800" dirty="0" smtClean="0"/>
              <a:t>_LLMs</a:t>
            </a:r>
            <a:r>
              <a:rPr lang="zh-CN" altLang="en-US" sz="2800" dirty="0" smtClean="0"/>
              <a:t>微调</a:t>
            </a:r>
            <a:endParaRPr lang="en-US" altLang="zh-CN" sz="2800" dirty="0"/>
          </a:p>
          <a:p>
            <a:r>
              <a:rPr lang="zh-CN" altLang="en-US" dirty="0" smtClean="0"/>
              <a:t>提交实践报告和代码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165860"/>
            <a:ext cx="8073223" cy="54500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LLMs</a:t>
            </a:r>
            <a:r>
              <a:rPr lang="zh-CN" altLang="en-US" dirty="0" smtClean="0"/>
              <a:t>在阅读理解数据集</a:t>
            </a:r>
            <a:r>
              <a:rPr lang="en-US" altLang="zh-CN" dirty="0" err="1" smtClean="0"/>
              <a:t>ReClor</a:t>
            </a:r>
            <a:r>
              <a:rPr lang="zh-CN" altLang="en-US" dirty="0" smtClean="0"/>
              <a:t>上的微调</a:t>
            </a:r>
            <a:endParaRPr lang="en-US" altLang="zh-CN" dirty="0" smtClean="0"/>
          </a:p>
          <a:p>
            <a:pPr lvl="1"/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143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四</a:t>
            </a:r>
            <a:r>
              <a:rPr lang="zh-CN" altLang="en-US" dirty="0" smtClean="0"/>
              <a:t>次实践</a:t>
            </a:r>
            <a:r>
              <a:rPr lang="en-US" altLang="zh-CN" dirty="0" smtClean="0"/>
              <a:t>——</a:t>
            </a:r>
            <a:r>
              <a:rPr lang="en-US" altLang="zh-CN" dirty="0">
                <a:latin typeface="+mn-lt"/>
              </a:rPr>
              <a:t>LLMs</a:t>
            </a:r>
            <a:r>
              <a:rPr lang="zh-CN" altLang="en-US" dirty="0"/>
              <a:t>微调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57912" y="2513184"/>
            <a:ext cx="106994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LLMs</a:t>
            </a:r>
            <a:endParaRPr lang="zh-CN" altLang="en-US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811791" y="2513183"/>
            <a:ext cx="1762983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mtClean="0"/>
              <a:t>LoRA</a:t>
            </a:r>
            <a:r>
              <a:rPr lang="zh-CN" altLang="en-US" sz="2800" b="1" smtClean="0"/>
              <a:t>微调</a:t>
            </a:r>
            <a:endParaRPr lang="en-US" altLang="zh-CN" sz="2800"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2801097" y="3181658"/>
            <a:ext cx="41818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或</a:t>
            </a:r>
            <a:r>
              <a:rPr lang="en-US" altLang="zh-CN" b="1" dirty="0" err="1" smtClean="0"/>
              <a:t>QLoRA</a:t>
            </a:r>
            <a:r>
              <a:rPr lang="zh-CN" altLang="en-US" b="1" dirty="0" smtClean="0"/>
              <a:t>等其他</a:t>
            </a:r>
            <a:r>
              <a:rPr lang="en-US" altLang="zh-CN" b="1" dirty="0" smtClean="0"/>
              <a:t>PEFT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使用</a:t>
            </a:r>
            <a:r>
              <a:rPr lang="en-US" altLang="zh-CN" b="1" dirty="0" err="1" smtClean="0"/>
              <a:t>ReClor</a:t>
            </a:r>
            <a:r>
              <a:rPr lang="zh-CN" altLang="en-US" b="1" dirty="0" smtClean="0"/>
              <a:t>数据集微调；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可以</a:t>
            </a:r>
            <a:r>
              <a:rPr lang="zh-CN" altLang="en-US" b="1" dirty="0"/>
              <a:t>包含指令微调，如</a:t>
            </a:r>
            <a:r>
              <a:rPr lang="en-US" altLang="zh-CN" b="1" dirty="0" err="1" smtClean="0"/>
              <a:t>CoT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 algn="ctr"/>
            <a:r>
              <a:rPr lang="en-US" altLang="zh-CN" b="1" dirty="0" err="1" smtClean="0"/>
              <a:t>CoT</a:t>
            </a:r>
            <a:r>
              <a:rPr lang="zh-CN" altLang="en-US" b="1" dirty="0" smtClean="0"/>
              <a:t>等标注数据的获取可借助</a:t>
            </a:r>
            <a:r>
              <a:rPr lang="en-US" altLang="zh-CN" b="1" dirty="0" smtClean="0"/>
              <a:t>GPT</a:t>
            </a:r>
            <a:r>
              <a:rPr lang="zh-CN" altLang="en-US" b="1" dirty="0" smtClean="0"/>
              <a:t>系列等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071205" y="2511444"/>
            <a:ext cx="995159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推理</a:t>
            </a:r>
            <a:endParaRPr lang="en-US" altLang="zh-CN" sz="2800" b="1" dirty="0" smtClean="0"/>
          </a:p>
        </p:txBody>
      </p:sp>
      <p:sp>
        <p:nvSpPr>
          <p:cNvPr id="9" name="矩形 8"/>
          <p:cNvSpPr/>
          <p:nvPr/>
        </p:nvSpPr>
        <p:spPr>
          <a:xfrm>
            <a:off x="6026869" y="3126997"/>
            <a:ext cx="2840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/>
              <a:t>可以尝试</a:t>
            </a:r>
            <a:r>
              <a:rPr lang="en-US" altLang="zh-CN" b="1" dirty="0" err="1" smtClean="0"/>
              <a:t>incontext</a:t>
            </a:r>
            <a:r>
              <a:rPr lang="en-US" altLang="zh-CN" b="1" dirty="0" smtClean="0"/>
              <a:t> </a:t>
            </a:r>
            <a:r>
              <a:rPr lang="en-US" altLang="zh-CN" b="1" dirty="0"/>
              <a:t>learning</a:t>
            </a:r>
            <a:endParaRPr lang="zh-CN" altLang="en-US" b="1" dirty="0"/>
          </a:p>
        </p:txBody>
      </p:sp>
      <p:cxnSp>
        <p:nvCxnSpPr>
          <p:cNvPr id="11" name="直接箭头连接符 10"/>
          <p:cNvCxnSpPr>
            <a:stCxn id="2" idx="3"/>
            <a:endCxn id="5" idx="1"/>
          </p:cNvCxnSpPr>
          <p:nvPr/>
        </p:nvCxnSpPr>
        <p:spPr>
          <a:xfrm flipV="1">
            <a:off x="2027861" y="2774793"/>
            <a:ext cx="178393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8" idx="1"/>
          </p:cNvCxnSpPr>
          <p:nvPr/>
        </p:nvCxnSpPr>
        <p:spPr>
          <a:xfrm flipV="1">
            <a:off x="5574774" y="2773054"/>
            <a:ext cx="1496431" cy="1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25495" y="3117462"/>
            <a:ext cx="29434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算力限制，建议</a:t>
            </a:r>
            <a:r>
              <a:rPr lang="en-US" altLang="zh-CN" b="1" dirty="0" smtClean="0"/>
              <a:t>LLaMA2 7B;</a:t>
            </a:r>
          </a:p>
          <a:p>
            <a:r>
              <a:rPr lang="en-US" altLang="zh-CN" b="1" dirty="0" smtClean="0"/>
              <a:t>Mistral 7B</a:t>
            </a:r>
            <a:r>
              <a:rPr lang="zh-CN" altLang="en-US" b="1" dirty="0" smtClean="0"/>
              <a:t>，或更小的</a:t>
            </a:r>
            <a:endParaRPr lang="en-US" altLang="zh-CN" b="1" dirty="0" smtClean="0"/>
          </a:p>
          <a:p>
            <a:r>
              <a:rPr lang="en-US" altLang="zh-CN" b="1" dirty="0" smtClean="0"/>
              <a:t>Phi-1.5/2 1.3B/2.7B; </a:t>
            </a:r>
          </a:p>
          <a:p>
            <a:r>
              <a:rPr lang="en-US" altLang="zh-CN" b="1" dirty="0" smtClean="0"/>
              <a:t>Gemma </a:t>
            </a:r>
            <a:r>
              <a:rPr lang="en-US" altLang="zh-CN" b="1" dirty="0"/>
              <a:t>2B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502040" y="2341266"/>
            <a:ext cx="98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量化</a:t>
            </a:r>
            <a:r>
              <a:rPr lang="zh-CN" altLang="en-US" dirty="0"/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138799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第四次实践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latin typeface="+mn-lt"/>
              </a:rPr>
              <a:t>LLMs</a:t>
            </a:r>
            <a:r>
              <a:rPr lang="zh-CN" altLang="en-US" dirty="0" smtClean="0"/>
              <a:t>微调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考查内容：</a:t>
            </a:r>
            <a:endParaRPr lang="en-US" altLang="zh-CN" dirty="0" smtClean="0"/>
          </a:p>
          <a:p>
            <a:pPr lvl="1"/>
            <a:r>
              <a:rPr lang="en-US" altLang="zh-CN" dirty="0">
                <a:latin typeface="+mn-lt"/>
              </a:rPr>
              <a:t>LLMs</a:t>
            </a:r>
            <a:r>
              <a:rPr lang="zh-CN" altLang="en-US" dirty="0">
                <a:latin typeface="+mn-lt"/>
              </a:rPr>
              <a:t>的参数高效微调技术</a:t>
            </a:r>
            <a:r>
              <a:rPr lang="en-US" altLang="zh-CN" dirty="0">
                <a:latin typeface="+mn-lt"/>
              </a:rPr>
              <a:t>(PEFT)</a:t>
            </a:r>
          </a:p>
          <a:p>
            <a:pPr lvl="1"/>
            <a:r>
              <a:rPr lang="en-US" altLang="zh-CN" dirty="0" smtClean="0">
                <a:latin typeface="+mn-lt"/>
              </a:rPr>
              <a:t>Prompt</a:t>
            </a:r>
            <a:r>
              <a:rPr lang="zh-CN" altLang="en-US" dirty="0" smtClean="0">
                <a:latin typeface="+mn-lt"/>
              </a:rPr>
              <a:t>技术和</a:t>
            </a:r>
            <a:r>
              <a:rPr lang="en-US" altLang="zh-CN" dirty="0" smtClean="0">
                <a:latin typeface="+mn-lt"/>
              </a:rPr>
              <a:t>in-context learning</a:t>
            </a:r>
            <a:r>
              <a:rPr lang="zh-CN" altLang="en-US" dirty="0" smtClean="0">
                <a:latin typeface="+mn-lt"/>
              </a:rPr>
              <a:t>的使用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en-US" altLang="zh-CN" dirty="0" err="1" smtClean="0">
                <a:latin typeface="+mn-lt"/>
              </a:rPr>
              <a:t>CoT</a:t>
            </a:r>
            <a:r>
              <a:rPr lang="zh-CN" altLang="en-US" dirty="0">
                <a:latin typeface="+mn-lt"/>
              </a:rPr>
              <a:t>能力</a:t>
            </a:r>
            <a:r>
              <a:rPr lang="zh-CN" altLang="en-US" dirty="0" smtClean="0">
                <a:latin typeface="+mn-lt"/>
              </a:rPr>
              <a:t>的实现或激活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zh-CN" altLang="en-US" dirty="0" smtClean="0">
                <a:latin typeface="+mn-lt"/>
              </a:rPr>
              <a:t>量化等压缩技术的应用</a:t>
            </a:r>
            <a:endParaRPr lang="en-US" altLang="zh-CN" dirty="0" smtClean="0">
              <a:latin typeface="+mn-lt"/>
            </a:endParaRPr>
          </a:p>
          <a:p>
            <a:pPr lvl="1"/>
            <a:r>
              <a:rPr lang="en-US" altLang="zh-CN" dirty="0" smtClean="0">
                <a:latin typeface="+mn-lt"/>
              </a:rPr>
              <a:t>……</a:t>
            </a:r>
          </a:p>
          <a:p>
            <a:pPr lvl="1"/>
            <a:endParaRPr lang="en-US" altLang="zh-CN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4500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评分</a:t>
            </a:r>
            <a:r>
              <a:rPr lang="zh-CN" altLang="en-US" dirty="0"/>
              <a:t>标准</a:t>
            </a:r>
            <a:r>
              <a:rPr lang="en-US" altLang="zh-CN" dirty="0"/>
              <a:t>(</a:t>
            </a:r>
            <a:r>
              <a:rPr lang="zh-CN" altLang="en-US" dirty="0" smtClean="0"/>
              <a:t>满分</a:t>
            </a:r>
            <a:r>
              <a:rPr lang="en-US" altLang="zh-CN" dirty="0" smtClean="0"/>
              <a:t>25</a:t>
            </a:r>
            <a:r>
              <a:rPr lang="zh-CN" altLang="en-US" dirty="0" smtClean="0"/>
              <a:t>分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 smtClean="0"/>
              <a:t>实现题目基本要求：</a:t>
            </a:r>
            <a:r>
              <a:rPr lang="en-US" altLang="zh-CN" dirty="0" smtClean="0"/>
              <a:t>&gt;=21</a:t>
            </a:r>
            <a:r>
              <a:rPr lang="zh-CN" altLang="en-US" dirty="0" smtClean="0"/>
              <a:t>分；</a:t>
            </a:r>
            <a:endParaRPr lang="en-US" altLang="zh-CN" dirty="0"/>
          </a:p>
          <a:p>
            <a:pPr lvl="1"/>
            <a:r>
              <a:rPr lang="zh-CN" altLang="en-US" dirty="0" smtClean="0"/>
              <a:t>问题分析、解决、改进，酌情加分，满分为止。例如</a:t>
            </a:r>
            <a:r>
              <a:rPr lang="en-US" altLang="zh-CN" dirty="0" smtClean="0"/>
              <a:t>:</a:t>
            </a:r>
          </a:p>
          <a:p>
            <a:pPr lvl="2"/>
            <a:r>
              <a:rPr lang="zh-CN" altLang="en-US" dirty="0" smtClean="0"/>
              <a:t>更好的量化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压缩</a:t>
            </a:r>
            <a:r>
              <a:rPr lang="en-US" altLang="zh-CN" dirty="0"/>
              <a:t>)</a:t>
            </a:r>
            <a:r>
              <a:rPr lang="zh-CN" altLang="en-US" dirty="0" smtClean="0"/>
              <a:t>、微调效果；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更好的</a:t>
            </a:r>
            <a:r>
              <a:rPr lang="en-US" altLang="zh-CN" dirty="0"/>
              <a:t>instruction tuning</a:t>
            </a:r>
            <a:r>
              <a:rPr lang="zh-CN" altLang="en-US" dirty="0" smtClean="0"/>
              <a:t>效果；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获得</a:t>
            </a:r>
            <a:r>
              <a:rPr lang="en-US" altLang="zh-CN" dirty="0" err="1" smtClean="0"/>
              <a:t>CoT</a:t>
            </a:r>
            <a:r>
              <a:rPr lang="zh-CN" altLang="en-US" dirty="0" smtClean="0"/>
              <a:t>能力；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分析</a:t>
            </a:r>
            <a:r>
              <a:rPr lang="en-US" altLang="zh-CN" dirty="0" err="1" smtClean="0"/>
              <a:t>incontext</a:t>
            </a:r>
            <a:r>
              <a:rPr lang="en-US" altLang="zh-CN" dirty="0" smtClean="0"/>
              <a:t> learning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instruction tuning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CoT</a:t>
            </a:r>
            <a:r>
              <a:rPr lang="zh-CN" altLang="en-US" dirty="0" smtClean="0"/>
              <a:t>等的效果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低价高能的</a:t>
            </a:r>
            <a:r>
              <a:rPr lang="en-US" altLang="zh-CN" dirty="0" err="1" smtClean="0"/>
              <a:t>CoT</a:t>
            </a:r>
            <a:r>
              <a:rPr lang="zh-CN" altLang="en-US" dirty="0" smtClean="0"/>
              <a:t>标注获取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2143"/>
          </a:xfrm>
        </p:spPr>
        <p:txBody>
          <a:bodyPr/>
          <a:lstStyle/>
          <a:p>
            <a:r>
              <a:rPr lang="zh-CN" altLang="en-US" dirty="0" smtClean="0"/>
              <a:t>第四次实践</a:t>
            </a:r>
            <a:r>
              <a:rPr lang="en-US" altLang="zh-CN" dirty="0" smtClean="0"/>
              <a:t>——</a:t>
            </a:r>
            <a:r>
              <a:rPr lang="en-US" altLang="zh-CN" dirty="0" smtClean="0">
                <a:latin typeface="+mn-lt"/>
              </a:rPr>
              <a:t>LLMs</a:t>
            </a:r>
            <a:r>
              <a:rPr lang="zh-CN" altLang="en-US" dirty="0" smtClean="0"/>
              <a:t>微调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7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第四次实践</a:t>
            </a:r>
            <a:r>
              <a:rPr lang="en-US" altLang="zh-CN" dirty="0"/>
              <a:t>——</a:t>
            </a:r>
            <a:r>
              <a:rPr lang="en-US" altLang="zh-CN" dirty="0">
                <a:latin typeface="+mn-lt"/>
              </a:rPr>
              <a:t>LLMs</a:t>
            </a:r>
            <a:r>
              <a:rPr lang="zh-CN" altLang="en-US" dirty="0"/>
              <a:t>微调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en-US" altLang="zh-CN" dirty="0" err="1" smtClean="0">
                <a:latin typeface="+mn-lt"/>
              </a:rPr>
              <a:t>ReClor</a:t>
            </a:r>
            <a:r>
              <a:rPr lang="zh-CN" altLang="zh-CN" dirty="0" smtClean="0">
                <a:latin typeface="+mn-lt"/>
              </a:rPr>
              <a:t>：</a:t>
            </a:r>
            <a:r>
              <a:rPr lang="en-US" altLang="zh-CN" u="sng" dirty="0">
                <a:latin typeface="+mn-lt"/>
                <a:hlinkClick r:id="rId2"/>
              </a:rPr>
              <a:t>https://whyu.me/reclor</a:t>
            </a:r>
            <a:r>
              <a:rPr lang="en-US" altLang="zh-CN" u="sng" dirty="0" smtClean="0">
                <a:latin typeface="+mn-lt"/>
                <a:hlinkClick r:id="rId2"/>
              </a:rPr>
              <a:t>/</a:t>
            </a:r>
            <a:r>
              <a:rPr lang="en-US" altLang="zh-CN" u="sng" dirty="0" smtClean="0">
                <a:latin typeface="+mn-lt"/>
              </a:rPr>
              <a:t> </a:t>
            </a:r>
          </a:p>
          <a:p>
            <a:pPr lvl="2"/>
            <a:r>
              <a:rPr lang="zh-CN" altLang="en-US" dirty="0" smtClean="0"/>
              <a:t>数据本身不带</a:t>
            </a:r>
            <a:r>
              <a:rPr lang="en-US" altLang="zh-CN" dirty="0" err="1" smtClean="0"/>
              <a:t>CoT</a:t>
            </a:r>
            <a:r>
              <a:rPr lang="zh-CN" altLang="en-US" dirty="0" smtClean="0"/>
              <a:t>，需自己获取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如果获取困难，老师提供</a:t>
            </a:r>
            <a:endParaRPr lang="en-US" altLang="zh-CN" dirty="0" smtClean="0"/>
          </a:p>
          <a:p>
            <a:pPr lvl="2"/>
            <a:r>
              <a:rPr lang="zh-CN" altLang="en-US" dirty="0" smtClean="0">
                <a:latin typeface="+mn-lt"/>
              </a:rPr>
              <a:t>或者使用下面自带</a:t>
            </a:r>
            <a:r>
              <a:rPr lang="en-US" altLang="zh-CN" dirty="0" err="1" smtClean="0">
                <a:latin typeface="+mn-lt"/>
              </a:rPr>
              <a:t>CoT</a:t>
            </a:r>
            <a:r>
              <a:rPr lang="zh-CN" altLang="en-US" dirty="0" smtClean="0">
                <a:latin typeface="+mn-lt"/>
              </a:rPr>
              <a:t>的小学数学题数据：</a:t>
            </a:r>
            <a:endParaRPr lang="zh-CN" altLang="zh-CN" dirty="0">
              <a:latin typeface="+mn-lt"/>
            </a:endParaRPr>
          </a:p>
          <a:p>
            <a:pPr marL="685800" lvl="2" indent="0">
              <a:buNone/>
            </a:pPr>
            <a:r>
              <a:rPr lang="en-US" altLang="zh-CN" dirty="0" smtClean="0">
                <a:latin typeface="+mn-lt"/>
              </a:rPr>
              <a:t>GSM8k</a:t>
            </a:r>
            <a:r>
              <a:rPr lang="en-US" altLang="zh-CN" dirty="0">
                <a:latin typeface="+mn-lt"/>
              </a:rPr>
              <a:t>: </a:t>
            </a:r>
            <a:r>
              <a:rPr lang="en-US" altLang="zh-CN" dirty="0">
                <a:latin typeface="+mn-lt"/>
                <a:hlinkClick r:id="rId3"/>
              </a:rPr>
              <a:t>https://</a:t>
            </a:r>
            <a:r>
              <a:rPr lang="en-US" altLang="zh-CN" dirty="0" smtClean="0">
                <a:latin typeface="+mn-lt"/>
                <a:hlinkClick r:id="rId3"/>
              </a:rPr>
              <a:t>huggingface.co/datasets/gsm8k</a:t>
            </a:r>
            <a:r>
              <a:rPr lang="en-US" altLang="zh-CN" dirty="0" smtClean="0">
                <a:latin typeface="+mn-lt"/>
              </a:rPr>
              <a:t> </a:t>
            </a:r>
            <a:endParaRPr lang="zh-CN" altLang="zh-CN" dirty="0">
              <a:latin typeface="+mn-lt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F0B9B-3960-489E-8C8E-B553A5D983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3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chemeClr val="tx1"/>
          </a:solidFill>
        </a:ln>
      </a:spPr>
      <a:bodyPr lIns="36000" tIns="0" rIns="36000" bIns="0" rtlCol="0" anchor="ctr"/>
      <a:lstStyle>
        <a:defPPr algn="ctr">
          <a:defRPr sz="2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11263</TotalTime>
  <Words>292</Words>
  <Application>Microsoft Office PowerPoint</Application>
  <PresentationFormat>全屏显示(4:3)</PresentationFormat>
  <Paragraphs>53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宋体</vt:lpstr>
      <vt:lpstr>微软雅黑</vt:lpstr>
      <vt:lpstr>幼圆</vt:lpstr>
      <vt:lpstr>Arial</vt:lpstr>
      <vt:lpstr>Calibri</vt:lpstr>
      <vt:lpstr>Calibri Light</vt:lpstr>
      <vt:lpstr>Wingdings</vt:lpstr>
      <vt:lpstr>Office 主题</vt:lpstr>
      <vt:lpstr>第四次实践——LLMs微调</vt:lpstr>
      <vt:lpstr>第四次实践——LLMs微调</vt:lpstr>
      <vt:lpstr>第四次实践——LLMs微调</vt:lpstr>
      <vt:lpstr>第四次实践——LLMs微调</vt:lpstr>
      <vt:lpstr>第四次实践——LLMs微调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鉴萍</dc:creator>
  <cp:lastModifiedBy>webuser</cp:lastModifiedBy>
  <cp:revision>251</cp:revision>
  <cp:lastPrinted>2023-03-17T06:39:24Z</cp:lastPrinted>
  <dcterms:created xsi:type="dcterms:W3CDTF">2019-09-10T07:42:04Z</dcterms:created>
  <dcterms:modified xsi:type="dcterms:W3CDTF">2024-04-19T03:34:07Z</dcterms:modified>
</cp:coreProperties>
</file>