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9" r:id="rId4"/>
    <p:sldId id="260" r:id="rId5"/>
    <p:sldId id="265" r:id="rId6"/>
    <p:sldId id="261" r:id="rId7"/>
    <p:sldId id="262" r:id="rId8"/>
    <p:sldId id="263" r:id="rId9"/>
    <p:sldId id="264" r:id="rId10"/>
    <p:sldId id="26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04AC-843F-4E15-B56E-3612148C2627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14A5-C4A3-43C8-BE79-AB82D6537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028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04AC-843F-4E15-B56E-3612148C2627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14A5-C4A3-43C8-BE79-AB82D6537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714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04AC-843F-4E15-B56E-3612148C2627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14A5-C4A3-43C8-BE79-AB82D6537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352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04AC-843F-4E15-B56E-3612148C2627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14A5-C4A3-43C8-BE79-AB82D6537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27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04AC-843F-4E15-B56E-3612148C2627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14A5-C4A3-43C8-BE79-AB82D6537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68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04AC-843F-4E15-B56E-3612148C2627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14A5-C4A3-43C8-BE79-AB82D6537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44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04AC-843F-4E15-B56E-3612148C2627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14A5-C4A3-43C8-BE79-AB82D6537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381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04AC-843F-4E15-B56E-3612148C2627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14A5-C4A3-43C8-BE79-AB82D6537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769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04AC-843F-4E15-B56E-3612148C2627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14A5-C4A3-43C8-BE79-AB82D6537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200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04AC-843F-4E15-B56E-3612148C2627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14A5-C4A3-43C8-BE79-AB82D6537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526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04AC-843F-4E15-B56E-3612148C2627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14A5-C4A3-43C8-BE79-AB82D6537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669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504AC-843F-4E15-B56E-3612148C2627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114A5-C4A3-43C8-BE79-AB82D6537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64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浏览器原理简析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吴伟欣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7547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Css</a:t>
            </a:r>
            <a:r>
              <a:rPr lang="zh-CN" altLang="en-US" dirty="0" smtClean="0"/>
              <a:t>渲染过程</a:t>
            </a:r>
            <a:endParaRPr lang="zh-CN" altLang="en-US" dirty="0"/>
          </a:p>
        </p:txBody>
      </p:sp>
      <p:pic>
        <p:nvPicPr>
          <p:cNvPr id="1026" name="Picture 2" descr="https://pic1.zhimg.com/80/v2-8b0e9fef3335c499478c40b28ea42570_h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825625"/>
            <a:ext cx="8488413" cy="555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210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altLang="zh-CN" dirty="0" err="1" smtClean="0"/>
              <a:t>Css</a:t>
            </a:r>
            <a:r>
              <a:rPr lang="zh-CN" altLang="en-US" dirty="0" smtClean="0"/>
              <a:t>延迟会阻碍页面渲染吗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367" y="2346952"/>
            <a:ext cx="8015538" cy="57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177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浏览器进程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浏览器页面</a:t>
            </a:r>
            <a:r>
              <a:rPr lang="en-US" altLang="zh-CN" dirty="0" smtClean="0"/>
              <a:t>tab</a:t>
            </a:r>
            <a:r>
              <a:rPr lang="zh-CN" altLang="en-US" dirty="0" smtClean="0"/>
              <a:t>相当于一个进程。</a:t>
            </a:r>
            <a:endParaRPr lang="en-US" altLang="zh-CN" dirty="0" smtClean="0"/>
          </a:p>
          <a:p>
            <a:r>
              <a:rPr lang="zh-CN" altLang="en-US" dirty="0" smtClean="0"/>
              <a:t>多进程页面不会导致崩溃别的页面崩溃</a:t>
            </a:r>
            <a:endParaRPr lang="en-US" altLang="zh-CN" dirty="0" smtClean="0"/>
          </a:p>
          <a:p>
            <a:r>
              <a:rPr lang="zh-CN" altLang="en-US" dirty="0" smtClean="0"/>
              <a:t>进程之间不共享资源和地址</a:t>
            </a:r>
            <a:endParaRPr lang="en-US" altLang="zh-CN" dirty="0" smtClean="0"/>
          </a:p>
          <a:p>
            <a:r>
              <a:rPr lang="zh-CN" altLang="en-US" dirty="0"/>
              <a:t>每一</a:t>
            </a:r>
            <a:r>
              <a:rPr lang="zh-CN" altLang="en-US" dirty="0" smtClean="0"/>
              <a:t>个进程会有独立的渲染引擎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7523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浏览器线程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GUI</a:t>
            </a:r>
            <a:r>
              <a:rPr lang="zh-CN" altLang="en-US" dirty="0" smtClean="0"/>
              <a:t>渲染线程</a:t>
            </a:r>
            <a:r>
              <a:rPr lang="en-US" altLang="zh-CN" dirty="0" smtClean="0"/>
              <a:t>: </a:t>
            </a:r>
          </a:p>
          <a:p>
            <a:pPr marL="0" indent="0">
              <a:buNone/>
            </a:pPr>
            <a:r>
              <a:rPr lang="zh-CN" altLang="en-US" dirty="0" smtClean="0"/>
              <a:t>   与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线程互斥，用于重绘和回流</a:t>
            </a:r>
            <a:endParaRPr lang="en-US" altLang="zh-CN" dirty="0" smtClean="0"/>
          </a:p>
          <a:p>
            <a:r>
              <a:rPr lang="en-US" altLang="zh-CN" dirty="0" smtClean="0"/>
              <a:t>JavaScript</a:t>
            </a:r>
            <a:r>
              <a:rPr lang="zh-CN" altLang="en-US" dirty="0" smtClean="0"/>
              <a:t>引擎线程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zh-CN" altLang="en-US" dirty="0" smtClean="0"/>
              <a:t>单线程引擎，与下面三个线程紧密相关</a:t>
            </a:r>
            <a:endParaRPr lang="en-US" altLang="zh-CN" dirty="0" smtClean="0"/>
          </a:p>
          <a:p>
            <a:r>
              <a:rPr lang="zh-CN" altLang="en-US" dirty="0" smtClean="0"/>
              <a:t>定时器触发器线程</a:t>
            </a:r>
            <a:endParaRPr lang="en-US" altLang="zh-CN" dirty="0" smtClean="0"/>
          </a:p>
          <a:p>
            <a:r>
              <a:rPr lang="zh-CN" altLang="en-US" dirty="0" smtClean="0"/>
              <a:t>事件触发线程</a:t>
            </a:r>
            <a:endParaRPr lang="en-US" altLang="zh-CN" dirty="0" smtClean="0"/>
          </a:p>
          <a:p>
            <a:r>
              <a:rPr lang="zh-CN" altLang="en-US" dirty="0" smtClean="0"/>
              <a:t>异步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请求线程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4677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浏览器</a:t>
            </a:r>
            <a:r>
              <a:rPr lang="en-US" altLang="zh-CN" dirty="0" smtClean="0"/>
              <a:t>Event loop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调用栈，任务队列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488" y="1715135"/>
            <a:ext cx="6271680" cy="524301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591" y="1229518"/>
            <a:ext cx="3304959" cy="621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068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Js</a:t>
            </a:r>
            <a:r>
              <a:rPr lang="zh-CN" altLang="en-US" dirty="0"/>
              <a:t>外</a:t>
            </a:r>
            <a:r>
              <a:rPr lang="zh-CN" altLang="en-US" dirty="0" smtClean="0"/>
              <a:t>链对浏览器的影响</a:t>
            </a:r>
            <a:endParaRPr lang="zh-CN" altLang="en-US" dirty="0"/>
          </a:p>
        </p:txBody>
      </p:sp>
      <p:pic>
        <p:nvPicPr>
          <p:cNvPr id="2050" name="Picture 2" descr="https://ask.qcloudimg.com/http-save/yehe-3615838/g8rvo5zorp.webp?imageView2/2/w/1620/format/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92" y="2468879"/>
            <a:ext cx="10453198" cy="226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22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Demo-defer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CN" dirty="0" smtClean="0"/>
              <a:t>normal: index.html</a:t>
            </a:r>
          </a:p>
          <a:p>
            <a:pPr marL="514350" indent="-514350">
              <a:buAutoNum type="arabicPeriod"/>
            </a:pPr>
            <a:r>
              <a:rPr lang="en-US" altLang="zh-CN" dirty="0" smtClean="0"/>
              <a:t>Script</a:t>
            </a:r>
            <a:r>
              <a:rPr lang="zh-CN" altLang="en-US" dirty="0" smtClean="0"/>
              <a:t>提前：</a:t>
            </a:r>
            <a:r>
              <a:rPr lang="en-US" altLang="zh-CN" dirty="0" smtClean="0"/>
              <a:t>index-normal.html</a:t>
            </a:r>
          </a:p>
          <a:p>
            <a:pPr marL="514350" indent="-514350">
              <a:buAutoNum type="arabicPeriod"/>
            </a:pPr>
            <a:r>
              <a:rPr lang="zh-CN" altLang="en-US" dirty="0"/>
              <a:t>内</a:t>
            </a:r>
            <a:r>
              <a:rPr lang="zh-CN" altLang="en-US" dirty="0" smtClean="0"/>
              <a:t>联</a:t>
            </a:r>
            <a:r>
              <a:rPr lang="en-US" altLang="zh-CN" dirty="0" smtClean="0"/>
              <a:t>defer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index-inline-defer.html</a:t>
            </a:r>
          </a:p>
          <a:p>
            <a:pPr marL="514350" indent="-514350">
              <a:buAutoNum type="arabicPeriod"/>
            </a:pPr>
            <a:r>
              <a:rPr lang="en-US" altLang="zh-CN" dirty="0" smtClean="0"/>
              <a:t>Defer: index-defer.html</a:t>
            </a:r>
          </a:p>
          <a:p>
            <a:pPr marL="514350" indent="-514350">
              <a:buAutoNum type="arabicPeriod"/>
            </a:pPr>
            <a:r>
              <a:rPr lang="en-US" altLang="zh-CN" dirty="0" smtClean="0"/>
              <a:t>Timeout-index: index-timeout.html</a:t>
            </a:r>
          </a:p>
          <a:p>
            <a:pPr marL="514350" indent="-514350">
              <a:buAutoNum type="arabicPeriod"/>
            </a:pPr>
            <a:r>
              <a:rPr lang="en-US" altLang="zh-CN" dirty="0" smtClean="0"/>
              <a:t>Timeout-defer: index-timeout-defer.html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871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Demo-sync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Index-async.html</a:t>
            </a:r>
          </a:p>
          <a:p>
            <a:pPr marL="0" indent="0">
              <a:buNone/>
            </a:pPr>
            <a:r>
              <a:rPr lang="zh-CN" altLang="en-US" dirty="0" smtClean="0"/>
              <a:t> 速度比较快，但是如果由于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加载，导致解析慢了，则会报错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Index-async-timeout-css.html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5630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Css</a:t>
            </a:r>
            <a:r>
              <a:rPr lang="zh-CN" altLang="en-US" dirty="0" smtClean="0"/>
              <a:t>外链的影响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不会阻碍</a:t>
            </a:r>
            <a:r>
              <a:rPr lang="en-US" altLang="zh-CN" dirty="0" err="1" smtClean="0"/>
              <a:t>dom</a:t>
            </a:r>
            <a:r>
              <a:rPr lang="en-US" altLang="zh-CN" dirty="0" smtClean="0"/>
              <a:t> tree</a:t>
            </a:r>
            <a:r>
              <a:rPr lang="zh-CN" altLang="en-US" dirty="0" smtClean="0"/>
              <a:t>解析</a:t>
            </a:r>
            <a:endParaRPr lang="en-US" altLang="zh-CN" dirty="0" smtClean="0"/>
          </a:p>
          <a:p>
            <a:r>
              <a:rPr lang="zh-CN" altLang="en-US" dirty="0" smtClean="0"/>
              <a:t>会阻碍</a:t>
            </a:r>
            <a:r>
              <a:rPr lang="en-US" altLang="zh-CN" dirty="0" smtClean="0"/>
              <a:t>render tree</a:t>
            </a:r>
            <a:r>
              <a:rPr lang="zh-CN" altLang="en-US" dirty="0" smtClean="0"/>
              <a:t>渲染（依赖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正常</a:t>
            </a:r>
            <a:r>
              <a:rPr lang="en-US" altLang="zh-CN" dirty="0" err="1"/>
              <a:t>Js</a:t>
            </a:r>
            <a:r>
              <a:rPr lang="zh-CN" altLang="en-US" dirty="0"/>
              <a:t>会等待</a:t>
            </a:r>
            <a:r>
              <a:rPr lang="en-US" altLang="zh-CN" dirty="0" err="1"/>
              <a:t>css</a:t>
            </a:r>
            <a:r>
              <a:rPr lang="zh-CN" altLang="en-US" dirty="0"/>
              <a:t>加载完成才</a:t>
            </a:r>
            <a:r>
              <a:rPr lang="zh-CN" altLang="en-US" dirty="0" smtClean="0"/>
              <a:t>执行</a:t>
            </a:r>
            <a:endParaRPr lang="en-US" altLang="zh-CN" dirty="0" smtClean="0"/>
          </a:p>
          <a:p>
            <a:r>
              <a:rPr lang="zh-CN" altLang="en-US" dirty="0" smtClean="0"/>
              <a:t>不会阻碍异步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的执行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31796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3022</TotalTime>
  <Words>189</Words>
  <Application>Microsoft Office PowerPoint</Application>
  <PresentationFormat>宽屏</PresentationFormat>
  <Paragraphs>38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Office 主题</vt:lpstr>
      <vt:lpstr>浏览器原理简析</vt:lpstr>
      <vt:lpstr>题</vt:lpstr>
      <vt:lpstr>浏览器进程</vt:lpstr>
      <vt:lpstr>浏览器线程</vt:lpstr>
      <vt:lpstr>浏览器Event loop</vt:lpstr>
      <vt:lpstr>Js外链对浏览器的影响</vt:lpstr>
      <vt:lpstr>Demo-defer</vt:lpstr>
      <vt:lpstr>Demo-sync</vt:lpstr>
      <vt:lpstr>Css外链的影响</vt:lpstr>
      <vt:lpstr>Css渲染过程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浏览器原理简析</dc:title>
  <dc:creator>lenovo</dc:creator>
  <cp:lastModifiedBy>lenovo</cp:lastModifiedBy>
  <cp:revision>28</cp:revision>
  <dcterms:created xsi:type="dcterms:W3CDTF">2019-11-12T06:32:39Z</dcterms:created>
  <dcterms:modified xsi:type="dcterms:W3CDTF">2019-12-13T03:30:27Z</dcterms:modified>
</cp:coreProperties>
</file>