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372" y="-7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6AF0B-C062-4442-8AB8-5427C89D6FEE}" type="datetimeFigureOut">
              <a:rPr lang="en-GB" smtClean="0"/>
              <a:t>07/12/2013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133CC-1795-4BF0-9965-AF99E1ADB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46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133CC-1795-4BF0-9965-AF99E1ADBA1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932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5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5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7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2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4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9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5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8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5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7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8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0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 r="23437"/>
          <a:stretch/>
        </p:blipFill>
        <p:spPr bwMode="auto">
          <a:xfrm>
            <a:off x="1447800" y="-19050"/>
            <a:ext cx="5948648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119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6" r="23281"/>
          <a:stretch/>
        </p:blipFill>
        <p:spPr bwMode="auto">
          <a:xfrm>
            <a:off x="1514856" y="76200"/>
            <a:ext cx="5800344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761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4" r="23281" b="41750"/>
          <a:stretch/>
        </p:blipFill>
        <p:spPr bwMode="auto">
          <a:xfrm>
            <a:off x="1181100" y="38100"/>
            <a:ext cx="66294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436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 r="22969" b="50000"/>
          <a:stretch/>
        </p:blipFill>
        <p:spPr bwMode="auto">
          <a:xfrm>
            <a:off x="1016032" y="-19050"/>
            <a:ext cx="7213568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141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9" t="5749" r="21562" b="24250"/>
          <a:stretch/>
        </p:blipFill>
        <p:spPr bwMode="auto">
          <a:xfrm>
            <a:off x="1219200" y="228600"/>
            <a:ext cx="691515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307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3" t="6000" r="23125" b="10000"/>
          <a:stretch/>
        </p:blipFill>
        <p:spPr bwMode="auto">
          <a:xfrm>
            <a:off x="1524000" y="19050"/>
            <a:ext cx="664845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t="4750" r="22812" b="37250"/>
          <a:stretch/>
        </p:blipFill>
        <p:spPr bwMode="auto">
          <a:xfrm>
            <a:off x="1371600" y="152400"/>
            <a:ext cx="67437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355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3" r="22813"/>
          <a:stretch/>
        </p:blipFill>
        <p:spPr bwMode="auto">
          <a:xfrm>
            <a:off x="1676400" y="114300"/>
            <a:ext cx="5884164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846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6" r="23594"/>
          <a:stretch/>
        </p:blipFill>
        <p:spPr bwMode="auto">
          <a:xfrm>
            <a:off x="1600200" y="136451"/>
            <a:ext cx="5715000" cy="664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236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5" r="23421" b="41579"/>
          <a:stretch/>
        </p:blipFill>
        <p:spPr bwMode="auto">
          <a:xfrm>
            <a:off x="1295400" y="24063"/>
            <a:ext cx="6545179" cy="4451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437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 r="22812"/>
          <a:stretch/>
        </p:blipFill>
        <p:spPr bwMode="auto">
          <a:xfrm>
            <a:off x="1295400" y="0"/>
            <a:ext cx="6000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515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</Words>
  <Application>Microsoft Office PowerPoint</Application>
  <PresentationFormat>On-screen Show (4:3)</PresentationFormat>
  <Paragraphs>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</dc:creator>
  <cp:lastModifiedBy>Nitin</cp:lastModifiedBy>
  <cp:revision>4</cp:revision>
  <dcterms:created xsi:type="dcterms:W3CDTF">2006-08-16T00:00:00Z</dcterms:created>
  <dcterms:modified xsi:type="dcterms:W3CDTF">2013-12-07T02:09:54Z</dcterms:modified>
</cp:coreProperties>
</file>