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1" r:id="rId2"/>
    <p:sldId id="273" r:id="rId3"/>
    <p:sldId id="276" r:id="rId4"/>
    <p:sldId id="484" r:id="rId5"/>
    <p:sldId id="483" r:id="rId6"/>
    <p:sldId id="479" r:id="rId7"/>
    <p:sldId id="481" r:id="rId8"/>
    <p:sldId id="315" r:id="rId9"/>
    <p:sldId id="323" r:id="rId10"/>
    <p:sldId id="485" r:id="rId11"/>
    <p:sldId id="486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</p:sldIdLst>
  <p:sldSz cx="243792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F6F"/>
    <a:srgbClr val="E75871"/>
    <a:srgbClr val="2296C2"/>
    <a:srgbClr val="386AD8"/>
    <a:srgbClr val="696DE6"/>
    <a:srgbClr val="5458E2"/>
    <a:srgbClr val="C9E6F3"/>
    <a:srgbClr val="FFFFFF"/>
    <a:srgbClr val="D1EAF5"/>
    <a:srgbClr val="7DC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FD752-442F-4AA7-A035-39C436E8CC82}" v="681" dt="2021-04-08T03:00:2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1" autoAdjust="0"/>
    <p:restoredTop sz="94660"/>
  </p:normalViewPr>
  <p:slideViewPr>
    <p:cSldViewPr snapToGrid="0">
      <p:cViewPr varScale="1">
        <p:scale>
          <a:sx n="40" d="100"/>
          <a:sy n="40" d="100"/>
        </p:scale>
        <p:origin x="11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yun Chang" userId="240db333-1301-42a6-a286-c15c8c151b81" providerId="ADAL" clId="{EBFFD752-442F-4AA7-A035-39C436E8CC82}"/>
    <pc:docChg chg="custSel modSld">
      <pc:chgData name="Xingyun Chang" userId="240db333-1301-42a6-a286-c15c8c151b81" providerId="ADAL" clId="{EBFFD752-442F-4AA7-A035-39C436E8CC82}" dt="2021-04-08T03:00:28.993" v="729"/>
      <pc:docMkLst>
        <pc:docMk/>
      </pc:docMkLst>
      <pc:sldChg chg="addSp delSp modSp mod">
        <pc:chgData name="Xingyun Chang" userId="240db333-1301-42a6-a286-c15c8c151b81" providerId="ADAL" clId="{EBFFD752-442F-4AA7-A035-39C436E8CC82}" dt="2021-04-08T03:00:28.993" v="729"/>
        <pc:sldMkLst>
          <pc:docMk/>
          <pc:sldMk cId="4210827763" sldId="261"/>
        </pc:sldMkLst>
        <pc:spChg chg="mod ord">
          <ac:chgData name="Xingyun Chang" userId="240db333-1301-42a6-a286-c15c8c151b81" providerId="ADAL" clId="{EBFFD752-442F-4AA7-A035-39C436E8CC82}" dt="2021-04-08T03:00:28.981" v="711"/>
          <ac:spMkLst>
            <pc:docMk/>
            <pc:sldMk cId="4210827763" sldId="261"/>
            <ac:spMk id="2" creationId="{4B762AD7-25BC-A24C-80E3-D734BA834162}"/>
          </ac:spMkLst>
        </pc:spChg>
        <pc:spChg chg="mod">
          <ac:chgData name="Xingyun Chang" userId="240db333-1301-42a6-a286-c15c8c151b81" providerId="ADAL" clId="{EBFFD752-442F-4AA7-A035-39C436E8CC82}" dt="2021-04-08T03:00:28.339" v="693"/>
          <ac:spMkLst>
            <pc:docMk/>
            <pc:sldMk cId="4210827763" sldId="261"/>
            <ac:spMk id="3" creationId="{DBBFD66D-3ECA-FB4B-8CA2-69F86D3F4A8F}"/>
          </ac:spMkLst>
        </pc:spChg>
        <pc:spChg chg="mod">
          <ac:chgData name="Xingyun Chang" userId="240db333-1301-42a6-a286-c15c8c151b81" providerId="ADAL" clId="{EBFFD752-442F-4AA7-A035-39C436E8CC82}" dt="2021-04-08T03:00:28.144" v="690"/>
          <ac:spMkLst>
            <pc:docMk/>
            <pc:sldMk cId="4210827763" sldId="261"/>
            <ac:spMk id="10" creationId="{9A69FD16-8C19-B940-8DB2-007B33494730}"/>
          </ac:spMkLst>
        </pc:spChg>
        <pc:spChg chg="mod ord">
          <ac:chgData name="Xingyun Chang" userId="240db333-1301-42a6-a286-c15c8c151b81" providerId="ADAL" clId="{EBFFD752-442F-4AA7-A035-39C436E8CC82}" dt="2021-04-08T03:00:28.986" v="713"/>
          <ac:spMkLst>
            <pc:docMk/>
            <pc:sldMk cId="4210827763" sldId="261"/>
            <ac:spMk id="15" creationId="{00000000-0000-0000-0000-000000000000}"/>
          </ac:spMkLst>
        </pc:spChg>
        <pc:spChg chg="mod ord">
          <ac:chgData name="Xingyun Chang" userId="240db333-1301-42a6-a286-c15c8c151b81" providerId="ADAL" clId="{EBFFD752-442F-4AA7-A035-39C436E8CC82}" dt="2021-04-08T03:00:28.988" v="719"/>
          <ac:spMkLst>
            <pc:docMk/>
            <pc:sldMk cId="4210827763" sldId="261"/>
            <ac:spMk id="16" creationId="{00000000-0000-0000-0000-000000000000}"/>
          </ac:spMkLst>
        </pc:spChg>
        <pc:spChg chg="mod ord">
          <ac:chgData name="Xingyun Chang" userId="240db333-1301-42a6-a286-c15c8c151b81" providerId="ADAL" clId="{EBFFD752-442F-4AA7-A035-39C436E8CC82}" dt="2021-04-08T03:00:28.991" v="725"/>
          <ac:spMkLst>
            <pc:docMk/>
            <pc:sldMk cId="4210827763" sldId="261"/>
            <ac:spMk id="17" creationId="{00000000-0000-0000-0000-000000000000}"/>
          </ac:spMkLst>
        </pc:spChg>
        <pc:spChg chg="mod ord">
          <ac:chgData name="Xingyun Chang" userId="240db333-1301-42a6-a286-c15c8c151b81" providerId="ADAL" clId="{EBFFD752-442F-4AA7-A035-39C436E8CC82}" dt="2021-04-08T03:00:28.987" v="715"/>
          <ac:spMkLst>
            <pc:docMk/>
            <pc:sldMk cId="4210827763" sldId="261"/>
            <ac:spMk id="18" creationId="{00000000-0000-0000-0000-000000000000}"/>
          </ac:spMkLst>
        </pc:spChg>
        <pc:spChg chg="mod ord">
          <ac:chgData name="Xingyun Chang" userId="240db333-1301-42a6-a286-c15c8c151b81" providerId="ADAL" clId="{EBFFD752-442F-4AA7-A035-39C436E8CC82}" dt="2021-04-08T03:00:28.989" v="721"/>
          <ac:spMkLst>
            <pc:docMk/>
            <pc:sldMk cId="4210827763" sldId="261"/>
            <ac:spMk id="19" creationId="{00000000-0000-0000-0000-000000000000}"/>
          </ac:spMkLst>
        </pc:spChg>
        <pc:spChg chg="mod ord">
          <ac:chgData name="Xingyun Chang" userId="240db333-1301-42a6-a286-c15c8c151b81" providerId="ADAL" clId="{EBFFD752-442F-4AA7-A035-39C436E8CC82}" dt="2021-04-08T03:00:28.992" v="727"/>
          <ac:spMkLst>
            <pc:docMk/>
            <pc:sldMk cId="4210827763" sldId="261"/>
            <ac:spMk id="20" creationId="{00000000-0000-0000-0000-000000000000}"/>
          </ac:spMkLst>
        </pc:spChg>
        <pc:spChg chg="mod topLvl">
          <ac:chgData name="Xingyun Chang" userId="240db333-1301-42a6-a286-c15c8c151b81" providerId="ADAL" clId="{EBFFD752-442F-4AA7-A035-39C436E8CC82}" dt="2021-04-08T03:00:28.578" v="706"/>
          <ac:spMkLst>
            <pc:docMk/>
            <pc:sldMk cId="4210827763" sldId="261"/>
            <ac:spMk id="25" creationId="{00000000-0000-0000-0000-000000000000}"/>
          </ac:spMkLst>
        </pc:spChg>
        <pc:spChg chg="mod topLvl">
          <ac:chgData name="Xingyun Chang" userId="240db333-1301-42a6-a286-c15c8c151b81" providerId="ADAL" clId="{EBFFD752-442F-4AA7-A035-39C436E8CC82}" dt="2021-04-08T03:00:28.521" v="704"/>
          <ac:spMkLst>
            <pc:docMk/>
            <pc:sldMk cId="4210827763" sldId="261"/>
            <ac:spMk id="26" creationId="{00000000-0000-0000-0000-000000000000}"/>
          </ac:spMkLst>
        </pc:spChg>
        <pc:spChg chg="mod topLvl">
          <ac:chgData name="Xingyun Chang" userId="240db333-1301-42a6-a286-c15c8c151b81" providerId="ADAL" clId="{EBFFD752-442F-4AA7-A035-39C436E8CC82}" dt="2021-04-08T03:00:28.550" v="705"/>
          <ac:spMkLst>
            <pc:docMk/>
            <pc:sldMk cId="4210827763" sldId="261"/>
            <ac:spMk id="27" creationId="{00000000-0000-0000-0000-000000000000}"/>
          </ac:spMkLst>
        </pc:spChg>
        <pc:spChg chg="mod topLvl">
          <ac:chgData name="Xingyun Chang" userId="240db333-1301-42a6-a286-c15c8c151b81" providerId="ADAL" clId="{EBFFD752-442F-4AA7-A035-39C436E8CC82}" dt="2021-04-08T03:00:28.578" v="706"/>
          <ac:spMkLst>
            <pc:docMk/>
            <pc:sldMk cId="4210827763" sldId="261"/>
            <ac:spMk id="36" creationId="{AA9E4CE1-6622-2747-97DA-E185B6793895}"/>
          </ac:spMkLst>
        </pc:spChg>
        <pc:spChg chg="mod topLvl">
          <ac:chgData name="Xingyun Chang" userId="240db333-1301-42a6-a286-c15c8c151b81" providerId="ADAL" clId="{EBFFD752-442F-4AA7-A035-39C436E8CC82}" dt="2021-04-08T03:00:28.521" v="704"/>
          <ac:spMkLst>
            <pc:docMk/>
            <pc:sldMk cId="4210827763" sldId="261"/>
            <ac:spMk id="37" creationId="{987D8D94-0A42-C14F-B8AA-874B2156F1A6}"/>
          </ac:spMkLst>
        </pc:spChg>
        <pc:spChg chg="mod topLvl">
          <ac:chgData name="Xingyun Chang" userId="240db333-1301-42a6-a286-c15c8c151b81" providerId="ADAL" clId="{EBFFD752-442F-4AA7-A035-39C436E8CC82}" dt="2021-04-08T03:00:28.550" v="705"/>
          <ac:spMkLst>
            <pc:docMk/>
            <pc:sldMk cId="4210827763" sldId="261"/>
            <ac:spMk id="38" creationId="{B0C3623E-1BEC-E24F-A696-F97C6B368775}"/>
          </ac:spMkLst>
        </pc:spChg>
        <pc:grpChg chg="add del">
          <ac:chgData name="Xingyun Chang" userId="240db333-1301-42a6-a286-c15c8c151b81" providerId="ADAL" clId="{EBFFD752-442F-4AA7-A035-39C436E8CC82}" dt="2021-04-08T02:59:34.551" v="662"/>
          <ac:grpSpMkLst>
            <pc:docMk/>
            <pc:sldMk cId="4210827763" sldId="261"/>
            <ac:grpSpMk id="4" creationId="{BA273D6F-8FDF-4F46-A7F4-AF15B3CEFC75}"/>
          </ac:grpSpMkLst>
        </pc:grpChg>
        <pc:grpChg chg="add del">
          <ac:chgData name="Xingyun Chang" userId="240db333-1301-42a6-a286-c15c8c151b81" providerId="ADAL" clId="{EBFFD752-442F-4AA7-A035-39C436E8CC82}" dt="2021-04-08T02:59:34.488" v="660"/>
          <ac:grpSpMkLst>
            <pc:docMk/>
            <pc:sldMk cId="4210827763" sldId="261"/>
            <ac:grpSpMk id="5" creationId="{B06D8663-9F56-4910-877C-F0B728650AAE}"/>
          </ac:grpSpMkLst>
        </pc:grpChg>
        <pc:grpChg chg="add del">
          <ac:chgData name="Xingyun Chang" userId="240db333-1301-42a6-a286-c15c8c151b81" providerId="ADAL" clId="{EBFFD752-442F-4AA7-A035-39C436E8CC82}" dt="2021-04-08T02:59:34.523" v="661"/>
          <ac:grpSpMkLst>
            <pc:docMk/>
            <pc:sldMk cId="4210827763" sldId="261"/>
            <ac:grpSpMk id="6" creationId="{8845319A-7A3F-4712-8A0F-ECFEDFA5EBB3}"/>
          </ac:grpSpMkLst>
        </pc:grpChg>
        <pc:grpChg chg="add del">
          <ac:chgData name="Xingyun Chang" userId="240db333-1301-42a6-a286-c15c8c151b81" providerId="ADAL" clId="{EBFFD752-442F-4AA7-A035-39C436E8CC82}" dt="2021-04-08T03:00:28.578" v="706"/>
          <ac:grpSpMkLst>
            <pc:docMk/>
            <pc:sldMk cId="4210827763" sldId="261"/>
            <ac:grpSpMk id="7" creationId="{B3FB9D53-BAFF-47F3-88AD-6E8732892063}"/>
          </ac:grpSpMkLst>
        </pc:grpChg>
        <pc:grpChg chg="add del">
          <ac:chgData name="Xingyun Chang" userId="240db333-1301-42a6-a286-c15c8c151b81" providerId="ADAL" clId="{EBFFD752-442F-4AA7-A035-39C436E8CC82}" dt="2021-04-08T03:00:28.521" v="704"/>
          <ac:grpSpMkLst>
            <pc:docMk/>
            <pc:sldMk cId="4210827763" sldId="261"/>
            <ac:grpSpMk id="8" creationId="{C6366F6D-0D1B-4DDF-A02C-4E9666A314CE}"/>
          </ac:grpSpMkLst>
        </pc:grpChg>
        <pc:grpChg chg="add del">
          <ac:chgData name="Xingyun Chang" userId="240db333-1301-42a6-a286-c15c8c151b81" providerId="ADAL" clId="{EBFFD752-442F-4AA7-A035-39C436E8CC82}" dt="2021-04-08T03:00:28.550" v="705"/>
          <ac:grpSpMkLst>
            <pc:docMk/>
            <pc:sldMk cId="4210827763" sldId="261"/>
            <ac:grpSpMk id="9" creationId="{530B43E3-5634-4809-BF71-6D91823866ED}"/>
          </ac:grpSpMkLst>
        </pc:grpChg>
        <pc:grpChg chg="add">
          <ac:chgData name="Xingyun Chang" userId="240db333-1301-42a6-a286-c15c8c151b81" providerId="ADAL" clId="{EBFFD752-442F-4AA7-A035-39C436E8CC82}" dt="2021-04-08T03:00:28.660" v="707" actId="164"/>
          <ac:grpSpMkLst>
            <pc:docMk/>
            <pc:sldMk cId="4210827763" sldId="261"/>
            <ac:grpSpMk id="11" creationId="{F2A88149-27F6-40D8-A37C-A891C8A1A279}"/>
          </ac:grpSpMkLst>
        </pc:grpChg>
        <pc:grpChg chg="add">
          <ac:chgData name="Xingyun Chang" userId="240db333-1301-42a6-a286-c15c8c151b81" providerId="ADAL" clId="{EBFFD752-442F-4AA7-A035-39C436E8CC82}" dt="2021-04-08T03:00:28.812" v="708" actId="164"/>
          <ac:grpSpMkLst>
            <pc:docMk/>
            <pc:sldMk cId="4210827763" sldId="261"/>
            <ac:grpSpMk id="12" creationId="{8FC59443-899B-4E1D-A2D1-26EEE61C5FC1}"/>
          </ac:grpSpMkLst>
        </pc:grpChg>
        <pc:grpChg chg="add">
          <ac:chgData name="Xingyun Chang" userId="240db333-1301-42a6-a286-c15c8c151b81" providerId="ADAL" clId="{EBFFD752-442F-4AA7-A035-39C436E8CC82}" dt="2021-04-08T03:00:28.937" v="709" actId="164"/>
          <ac:grpSpMkLst>
            <pc:docMk/>
            <pc:sldMk cId="4210827763" sldId="261"/>
            <ac:grpSpMk id="13" creationId="{532D8B69-0663-463F-A71F-867A539BDDA9}"/>
          </ac:grpSpMkLst>
        </pc:grpChg>
        <pc:grpChg chg="del">
          <ac:chgData name="Xingyun Chang" userId="240db333-1301-42a6-a286-c15c8c151b81" providerId="ADAL" clId="{EBFFD752-442F-4AA7-A035-39C436E8CC82}" dt="2021-04-08T02:58:49.151" v="618"/>
          <ac:grpSpMkLst>
            <pc:docMk/>
            <pc:sldMk cId="4210827763" sldId="261"/>
            <ac:grpSpMk id="29" creationId="{3CBB5B59-58F2-42CF-AC46-80E2450E2C1D}"/>
          </ac:grpSpMkLst>
        </pc:grpChg>
        <pc:grpChg chg="del">
          <ac:chgData name="Xingyun Chang" userId="240db333-1301-42a6-a286-c15c8c151b81" providerId="ADAL" clId="{EBFFD752-442F-4AA7-A035-39C436E8CC82}" dt="2021-04-08T02:58:49.079" v="616"/>
          <ac:grpSpMkLst>
            <pc:docMk/>
            <pc:sldMk cId="4210827763" sldId="261"/>
            <ac:grpSpMk id="30" creationId="{501AC61A-31C9-4D7A-90D2-751D085509A8}"/>
          </ac:grpSpMkLst>
        </pc:grpChg>
        <pc:grpChg chg="del">
          <ac:chgData name="Xingyun Chang" userId="240db333-1301-42a6-a286-c15c8c151b81" providerId="ADAL" clId="{EBFFD752-442F-4AA7-A035-39C436E8CC82}" dt="2021-04-08T02:58:49.127" v="617"/>
          <ac:grpSpMkLst>
            <pc:docMk/>
            <pc:sldMk cId="4210827763" sldId="261"/>
            <ac:grpSpMk id="31" creationId="{BFBA6DF6-1A4F-4A28-B590-9554C71DC5BA}"/>
          </ac:grpSpMkLst>
        </pc:grpChg>
        <pc:picChg chg="mod ord">
          <ac:chgData name="Xingyun Chang" userId="240db333-1301-42a6-a286-c15c8c151b81" providerId="ADAL" clId="{EBFFD752-442F-4AA7-A035-39C436E8CC82}" dt="2021-04-08T03:00:28.990" v="723"/>
          <ac:picMkLst>
            <pc:docMk/>
            <pc:sldMk cId="4210827763" sldId="261"/>
            <ac:picMk id="41" creationId="{5FB37BF3-3440-F248-8785-52A3D0439314}"/>
          </ac:picMkLst>
        </pc:picChg>
        <pc:picChg chg="mod ord">
          <ac:chgData name="Xingyun Chang" userId="240db333-1301-42a6-a286-c15c8c151b81" providerId="ADAL" clId="{EBFFD752-442F-4AA7-A035-39C436E8CC82}" dt="2021-04-08T03:00:28.987" v="717"/>
          <ac:picMkLst>
            <pc:docMk/>
            <pc:sldMk cId="4210827763" sldId="261"/>
            <ac:picMk id="42" creationId="{52DD2DD1-CE34-8348-A3AA-C25D43EBC627}"/>
          </ac:picMkLst>
        </pc:picChg>
        <pc:picChg chg="mod ord">
          <ac:chgData name="Xingyun Chang" userId="240db333-1301-42a6-a286-c15c8c151b81" providerId="ADAL" clId="{EBFFD752-442F-4AA7-A035-39C436E8CC82}" dt="2021-04-08T03:00:28.993" v="729"/>
          <ac:picMkLst>
            <pc:docMk/>
            <pc:sldMk cId="4210827763" sldId="261"/>
            <ac:picMk id="43" creationId="{285832B7-6E37-7749-A174-C0465E2C720D}"/>
          </ac:picMkLst>
        </pc:picChg>
      </pc:sldChg>
      <pc:sldChg chg="addSp delSp modSp mod modAnim">
        <pc:chgData name="Xingyun Chang" userId="240db333-1301-42a6-a286-c15c8c151b81" providerId="ADAL" clId="{EBFFD752-442F-4AA7-A035-39C436E8CC82}" dt="2021-04-06T02:51:27.691" v="597"/>
        <pc:sldMkLst>
          <pc:docMk/>
          <pc:sldMk cId="882474443" sldId="489"/>
        </pc:sldMkLst>
        <pc:spChg chg="mod topLvl">
          <ac:chgData name="Xingyun Chang" userId="240db333-1301-42a6-a286-c15c8c151b81" providerId="ADAL" clId="{EBFFD752-442F-4AA7-A035-39C436E8CC82}" dt="2021-04-06T02:48:18.337" v="17"/>
          <ac:spMkLst>
            <pc:docMk/>
            <pc:sldMk cId="882474443" sldId="489"/>
            <ac:spMk id="2" creationId="{C12A7DDF-6C98-4E03-A123-1FEED4B75538}"/>
          </ac:spMkLst>
        </pc:spChg>
        <pc:spChg chg="mod topLvl">
          <ac:chgData name="Xingyun Chang" userId="240db333-1301-42a6-a286-c15c8c151b81" providerId="ADAL" clId="{EBFFD752-442F-4AA7-A035-39C436E8CC82}" dt="2021-04-06T02:48:18.345" v="19"/>
          <ac:spMkLst>
            <pc:docMk/>
            <pc:sldMk cId="882474443" sldId="489"/>
            <ac:spMk id="3" creationId="{AE5AD6F3-028A-4EA2-A16A-858AF1D9C78E}"/>
          </ac:spMkLst>
        </pc:spChg>
        <pc:spChg chg="mod topLvl">
          <ac:chgData name="Xingyun Chang" userId="240db333-1301-42a6-a286-c15c8c151b81" providerId="ADAL" clId="{EBFFD752-442F-4AA7-A035-39C436E8CC82}" dt="2021-04-06T02:48:18.342" v="18"/>
          <ac:spMkLst>
            <pc:docMk/>
            <pc:sldMk cId="882474443" sldId="489"/>
            <ac:spMk id="5" creationId="{3FE7027D-E335-498F-9781-CC3872A1F529}"/>
          </ac:spMkLst>
        </pc:spChg>
        <pc:spChg chg="mod">
          <ac:chgData name="Xingyun Chang" userId="240db333-1301-42a6-a286-c15c8c151b81" providerId="ADAL" clId="{EBFFD752-442F-4AA7-A035-39C436E8CC82}" dt="2021-04-06T02:48:17.683" v="0"/>
          <ac:spMkLst>
            <pc:docMk/>
            <pc:sldMk cId="882474443" sldId="489"/>
            <ac:spMk id="21" creationId="{08095906-2E7B-4C74-B887-AABD34001397}"/>
          </ac:spMkLst>
        </pc:spChg>
        <pc:spChg chg="mod ord">
          <ac:chgData name="Xingyun Chang" userId="240db333-1301-42a6-a286-c15c8c151b81" providerId="ADAL" clId="{EBFFD752-442F-4AA7-A035-39C436E8CC82}" dt="2021-04-06T02:48:18.437" v="26"/>
          <ac:spMkLst>
            <pc:docMk/>
            <pc:sldMk cId="882474443" sldId="489"/>
            <ac:spMk id="23" creationId="{A7F4C868-2E1B-48FB-BC58-9E068A45C519}"/>
          </ac:spMkLst>
        </pc:spChg>
        <pc:spChg chg="mod ord">
          <ac:chgData name="Xingyun Chang" userId="240db333-1301-42a6-a286-c15c8c151b81" providerId="ADAL" clId="{EBFFD752-442F-4AA7-A035-39C436E8CC82}" dt="2021-04-06T02:48:18.438" v="30"/>
          <ac:spMkLst>
            <pc:docMk/>
            <pc:sldMk cId="882474443" sldId="489"/>
            <ac:spMk id="24" creationId="{82E7C8F7-6F07-4EDE-9644-BECB8B5796D7}"/>
          </ac:spMkLst>
        </pc:spChg>
        <pc:spChg chg="mod ord">
          <ac:chgData name="Xingyun Chang" userId="240db333-1301-42a6-a286-c15c8c151b81" providerId="ADAL" clId="{EBFFD752-442F-4AA7-A035-39C436E8CC82}" dt="2021-04-06T02:48:18.440" v="34"/>
          <ac:spMkLst>
            <pc:docMk/>
            <pc:sldMk cId="882474443" sldId="489"/>
            <ac:spMk id="25" creationId="{E0354A62-E24F-46A8-ABF0-00BB614B0F6A}"/>
          </ac:spMkLst>
        </pc:spChg>
        <pc:spChg chg="mod topLvl">
          <ac:chgData name="Xingyun Chang" userId="240db333-1301-42a6-a286-c15c8c151b81" providerId="ADAL" clId="{EBFFD752-442F-4AA7-A035-39C436E8CC82}" dt="2021-04-06T02:48:18.337" v="17"/>
          <ac:spMkLst>
            <pc:docMk/>
            <pc:sldMk cId="882474443" sldId="489"/>
            <ac:spMk id="33" creationId="{71EFFA54-3EBE-40F6-98A1-4BB9CF8820C7}"/>
          </ac:spMkLst>
        </pc:spChg>
        <pc:spChg chg="mod topLvl">
          <ac:chgData name="Xingyun Chang" userId="240db333-1301-42a6-a286-c15c8c151b81" providerId="ADAL" clId="{EBFFD752-442F-4AA7-A035-39C436E8CC82}" dt="2021-04-06T02:48:18.348" v="20"/>
          <ac:spMkLst>
            <pc:docMk/>
            <pc:sldMk cId="882474443" sldId="489"/>
            <ac:spMk id="49" creationId="{9D35C29E-C444-4503-94F7-5028E1D11C49}"/>
          </ac:spMkLst>
        </pc:spChg>
        <pc:spChg chg="mod topLvl">
          <ac:chgData name="Xingyun Chang" userId="240db333-1301-42a6-a286-c15c8c151b81" providerId="ADAL" clId="{EBFFD752-442F-4AA7-A035-39C436E8CC82}" dt="2021-04-06T02:48:18.348" v="20"/>
          <ac:spMkLst>
            <pc:docMk/>
            <pc:sldMk cId="882474443" sldId="489"/>
            <ac:spMk id="50" creationId="{EB33AEBA-F8DE-4D06-B3A0-D49BC8E7A9C1}"/>
          </ac:spMkLst>
        </pc:spChg>
        <pc:spChg chg="mod topLvl">
          <ac:chgData name="Xingyun Chang" userId="240db333-1301-42a6-a286-c15c8c151b81" providerId="ADAL" clId="{EBFFD752-442F-4AA7-A035-39C436E8CC82}" dt="2021-04-06T02:48:18.342" v="18"/>
          <ac:spMkLst>
            <pc:docMk/>
            <pc:sldMk cId="882474443" sldId="489"/>
            <ac:spMk id="51" creationId="{2CD23D4B-B018-4950-A9E2-759E5BF22550}"/>
          </ac:spMkLst>
        </pc:spChg>
        <pc:spChg chg="mod topLvl">
          <ac:chgData name="Xingyun Chang" userId="240db333-1301-42a6-a286-c15c8c151b81" providerId="ADAL" clId="{EBFFD752-442F-4AA7-A035-39C436E8CC82}" dt="2021-04-06T02:48:18.345" v="19"/>
          <ac:spMkLst>
            <pc:docMk/>
            <pc:sldMk cId="882474443" sldId="489"/>
            <ac:spMk id="52" creationId="{296C1F12-C630-4AA4-9FC7-CA6E64DDA795}"/>
          </ac:spMkLst>
        </pc:spChg>
        <pc:spChg chg="mod topLvl">
          <ac:chgData name="Xingyun Chang" userId="240db333-1301-42a6-a286-c15c8c151b81" providerId="ADAL" clId="{EBFFD752-442F-4AA7-A035-39C436E8CC82}" dt="2021-04-06T02:48:18.348" v="20"/>
          <ac:spMkLst>
            <pc:docMk/>
            <pc:sldMk cId="882474443" sldId="489"/>
            <ac:spMk id="55" creationId="{E0BCFC65-3009-44C0-87BB-15D88DC3AB99}"/>
          </ac:spMkLst>
        </pc:spChg>
        <pc:spChg chg="mod topLvl">
          <ac:chgData name="Xingyun Chang" userId="240db333-1301-42a6-a286-c15c8c151b81" providerId="ADAL" clId="{EBFFD752-442F-4AA7-A035-39C436E8CC82}" dt="2021-04-06T02:48:18.348" v="20"/>
          <ac:spMkLst>
            <pc:docMk/>
            <pc:sldMk cId="882474443" sldId="489"/>
            <ac:spMk id="56" creationId="{16BA4C0B-CC88-4550-A5D4-90CD8CEE8838}"/>
          </ac:spMkLst>
        </pc:spChg>
        <pc:grpChg chg="del">
          <ac:chgData name="Xingyun Chang" userId="240db333-1301-42a6-a286-c15c8c151b81" providerId="ADAL" clId="{EBFFD752-442F-4AA7-A035-39C436E8CC82}" dt="2021-04-06T02:48:18.348" v="20"/>
          <ac:grpSpMkLst>
            <pc:docMk/>
            <pc:sldMk cId="882474443" sldId="489"/>
            <ac:grpSpMk id="4" creationId="{C30E2C44-F790-4242-98DB-D0390AC28D61}"/>
          </ac:grpSpMkLst>
        </pc:grpChg>
        <pc:grpChg chg="del">
          <ac:chgData name="Xingyun Chang" userId="240db333-1301-42a6-a286-c15c8c151b81" providerId="ADAL" clId="{EBFFD752-442F-4AA7-A035-39C436E8CC82}" dt="2021-04-06T02:48:18.337" v="17"/>
          <ac:grpSpMkLst>
            <pc:docMk/>
            <pc:sldMk cId="882474443" sldId="489"/>
            <ac:grpSpMk id="6" creationId="{E2467FDC-80FA-4079-AF41-D96904E34E85}"/>
          </ac:grpSpMkLst>
        </pc:grpChg>
        <pc:grpChg chg="del">
          <ac:chgData name="Xingyun Chang" userId="240db333-1301-42a6-a286-c15c8c151b81" providerId="ADAL" clId="{EBFFD752-442F-4AA7-A035-39C436E8CC82}" dt="2021-04-06T02:48:18.345" v="19"/>
          <ac:grpSpMkLst>
            <pc:docMk/>
            <pc:sldMk cId="882474443" sldId="489"/>
            <ac:grpSpMk id="7" creationId="{10259E68-7D21-4FBA-AAB9-3D726A56802A}"/>
          </ac:grpSpMkLst>
        </pc:grpChg>
        <pc:grpChg chg="del">
          <ac:chgData name="Xingyun Chang" userId="240db333-1301-42a6-a286-c15c8c151b81" providerId="ADAL" clId="{EBFFD752-442F-4AA7-A035-39C436E8CC82}" dt="2021-04-06T02:48:18.342" v="18"/>
          <ac:grpSpMkLst>
            <pc:docMk/>
            <pc:sldMk cId="882474443" sldId="489"/>
            <ac:grpSpMk id="8" creationId="{E407D725-54A0-4364-80D7-6A6E04222D69}"/>
          </ac:grpSpMkLst>
        </pc:grpChg>
        <pc:grpChg chg="add">
          <ac:chgData name="Xingyun Chang" userId="240db333-1301-42a6-a286-c15c8c151b81" providerId="ADAL" clId="{EBFFD752-442F-4AA7-A035-39C436E8CC82}" dt="2021-04-06T02:48:18.380" v="21" actId="164"/>
          <ac:grpSpMkLst>
            <pc:docMk/>
            <pc:sldMk cId="882474443" sldId="489"/>
            <ac:grpSpMk id="9" creationId="{206E6CBD-5870-4778-A249-DF8732320DDB}"/>
          </ac:grpSpMkLst>
        </pc:grpChg>
        <pc:grpChg chg="add">
          <ac:chgData name="Xingyun Chang" userId="240db333-1301-42a6-a286-c15c8c151b81" providerId="ADAL" clId="{EBFFD752-442F-4AA7-A035-39C436E8CC82}" dt="2021-04-06T02:48:18.394" v="22" actId="164"/>
          <ac:grpSpMkLst>
            <pc:docMk/>
            <pc:sldMk cId="882474443" sldId="489"/>
            <ac:grpSpMk id="10" creationId="{5911D081-47DA-43AE-A265-0D9A65FE46D8}"/>
          </ac:grpSpMkLst>
        </pc:grpChg>
        <pc:grpChg chg="add">
          <ac:chgData name="Xingyun Chang" userId="240db333-1301-42a6-a286-c15c8c151b81" providerId="ADAL" clId="{EBFFD752-442F-4AA7-A035-39C436E8CC82}" dt="2021-04-06T02:48:18.409" v="23" actId="164"/>
          <ac:grpSpMkLst>
            <pc:docMk/>
            <pc:sldMk cId="882474443" sldId="489"/>
            <ac:grpSpMk id="12" creationId="{71329D1C-F946-4EAF-B618-93ADCA723BBC}"/>
          </ac:grpSpMkLst>
        </pc:grpChg>
        <pc:grpChg chg="add">
          <ac:chgData name="Xingyun Chang" userId="240db333-1301-42a6-a286-c15c8c151b81" providerId="ADAL" clId="{EBFFD752-442F-4AA7-A035-39C436E8CC82}" dt="2021-04-06T02:48:18.424" v="24" actId="164"/>
          <ac:grpSpMkLst>
            <pc:docMk/>
            <pc:sldMk cId="882474443" sldId="489"/>
            <ac:grpSpMk id="14" creationId="{59C0052B-FE15-499D-BF98-4CCD1B613CF7}"/>
          </ac:grpSpMkLst>
        </pc:grpChg>
        <pc:picChg chg="mod ord">
          <ac:chgData name="Xingyun Chang" userId="240db333-1301-42a6-a286-c15c8c151b81" providerId="ADAL" clId="{EBFFD752-442F-4AA7-A035-39C436E8CC82}" dt="2021-04-06T02:48:18.438" v="28"/>
          <ac:picMkLst>
            <pc:docMk/>
            <pc:sldMk cId="882474443" sldId="489"/>
            <ac:picMk id="11" creationId="{2E290F90-CBEE-4E54-8E1E-2A04C1CC8B7B}"/>
          </ac:picMkLst>
        </pc:picChg>
        <pc:picChg chg="mod ord">
          <ac:chgData name="Xingyun Chang" userId="240db333-1301-42a6-a286-c15c8c151b81" providerId="ADAL" clId="{EBFFD752-442F-4AA7-A035-39C436E8CC82}" dt="2021-04-06T02:48:18.439" v="32"/>
          <ac:picMkLst>
            <pc:docMk/>
            <pc:sldMk cId="882474443" sldId="489"/>
            <ac:picMk id="13" creationId="{40998907-1208-4732-A61D-BA12F0D95EC3}"/>
          </ac:picMkLst>
        </pc:picChg>
        <pc:picChg chg="mod ord">
          <ac:chgData name="Xingyun Chang" userId="240db333-1301-42a6-a286-c15c8c151b81" providerId="ADAL" clId="{EBFFD752-442F-4AA7-A035-39C436E8CC82}" dt="2021-04-06T02:48:18.440" v="36"/>
          <ac:picMkLst>
            <pc:docMk/>
            <pc:sldMk cId="882474443" sldId="489"/>
            <ac:picMk id="15" creationId="{3D10F944-9C1A-422C-8818-C8F704714734}"/>
          </ac:picMkLst>
        </pc:picChg>
      </pc:sldChg>
    </pc:docChg>
  </pc:docChgLst>
  <pc:docChgLst>
    <pc:chgData name="Ray Huang (MSRA)" userId="ec78a130-acf6-45ab-ac41-e2846d40d099" providerId="ADAL" clId="{DD432C74-0807-4E59-BC64-67777574DF4D}"/>
    <pc:docChg chg="custSel modSld">
      <pc:chgData name="Ray Huang (MSRA)" userId="ec78a130-acf6-45ab-ac41-e2846d40d099" providerId="ADAL" clId="{DD432C74-0807-4E59-BC64-67777574DF4D}" dt="2021-04-02T04:23:02.330" v="394"/>
      <pc:docMkLst>
        <pc:docMk/>
      </pc:docMkLst>
      <pc:sldChg chg="addSp delSp modSp mod">
        <pc:chgData name="Ray Huang (MSRA)" userId="ec78a130-acf6-45ab-ac41-e2846d40d099" providerId="ADAL" clId="{DD432C74-0807-4E59-BC64-67777574DF4D}" dt="2021-04-02T04:22:24.693" v="131"/>
        <pc:sldMkLst>
          <pc:docMk/>
          <pc:sldMk cId="4210827763" sldId="261"/>
        </pc:sldMkLst>
        <pc:spChg chg="mod ord">
          <ac:chgData name="Ray Huang (MSRA)" userId="ec78a130-acf6-45ab-ac41-e2846d40d099" providerId="ADAL" clId="{DD432C74-0807-4E59-BC64-67777574DF4D}" dt="2021-04-02T04:22:24.688" v="113"/>
          <ac:spMkLst>
            <pc:docMk/>
            <pc:sldMk cId="4210827763" sldId="261"/>
            <ac:spMk id="2" creationId="{4B762AD7-25BC-A24C-80E3-D734BA834162}"/>
          </ac:spMkLst>
        </pc:spChg>
        <pc:spChg chg="mod">
          <ac:chgData name="Ray Huang (MSRA)" userId="ec78a130-acf6-45ab-ac41-e2846d40d099" providerId="ADAL" clId="{DD432C74-0807-4E59-BC64-67777574DF4D}" dt="2021-04-02T04:22:23.898" v="95"/>
          <ac:spMkLst>
            <pc:docMk/>
            <pc:sldMk cId="4210827763" sldId="261"/>
            <ac:spMk id="3" creationId="{DBBFD66D-3ECA-FB4B-8CA2-69F86D3F4A8F}"/>
          </ac:spMkLst>
        </pc:spChg>
        <pc:spChg chg="mod">
          <ac:chgData name="Ray Huang (MSRA)" userId="ec78a130-acf6-45ab-ac41-e2846d40d099" providerId="ADAL" clId="{DD432C74-0807-4E59-BC64-67777574DF4D}" dt="2021-04-02T04:22:23.576" v="92"/>
          <ac:spMkLst>
            <pc:docMk/>
            <pc:sldMk cId="4210827763" sldId="261"/>
            <ac:spMk id="10" creationId="{9A69FD16-8C19-B940-8DB2-007B33494730}"/>
          </ac:spMkLst>
        </pc:spChg>
        <pc:spChg chg="mod ord">
          <ac:chgData name="Ray Huang (MSRA)" userId="ec78a130-acf6-45ab-ac41-e2846d40d099" providerId="ADAL" clId="{DD432C74-0807-4E59-BC64-67777574DF4D}" dt="2021-04-02T04:22:24.689" v="115"/>
          <ac:spMkLst>
            <pc:docMk/>
            <pc:sldMk cId="4210827763" sldId="261"/>
            <ac:spMk id="15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24.690" v="121"/>
          <ac:spMkLst>
            <pc:docMk/>
            <pc:sldMk cId="4210827763" sldId="261"/>
            <ac:spMk id="16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24.692" v="127"/>
          <ac:spMkLst>
            <pc:docMk/>
            <pc:sldMk cId="4210827763" sldId="261"/>
            <ac:spMk id="17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24.689" v="117"/>
          <ac:spMkLst>
            <pc:docMk/>
            <pc:sldMk cId="4210827763" sldId="261"/>
            <ac:spMk id="18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24.690" v="123"/>
          <ac:spMkLst>
            <pc:docMk/>
            <pc:sldMk cId="4210827763" sldId="261"/>
            <ac:spMk id="19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24.692" v="129"/>
          <ac:spMkLst>
            <pc:docMk/>
            <pc:sldMk cId="4210827763" sldId="261"/>
            <ac:spMk id="20" creationId="{00000000-0000-0000-0000-000000000000}"/>
          </ac:spMkLst>
        </pc:spChg>
        <pc:spChg chg="mod topLvl">
          <ac:chgData name="Ray Huang (MSRA)" userId="ec78a130-acf6-45ab-ac41-e2846d40d099" providerId="ADAL" clId="{DD432C74-0807-4E59-BC64-67777574DF4D}" dt="2021-04-02T04:22:24.237" v="108"/>
          <ac:spMkLst>
            <pc:docMk/>
            <pc:sldMk cId="4210827763" sldId="261"/>
            <ac:spMk id="25" creationId="{00000000-0000-0000-0000-000000000000}"/>
          </ac:spMkLst>
        </pc:spChg>
        <pc:spChg chg="mod topLvl">
          <ac:chgData name="Ray Huang (MSRA)" userId="ec78a130-acf6-45ab-ac41-e2846d40d099" providerId="ADAL" clId="{DD432C74-0807-4E59-BC64-67777574DF4D}" dt="2021-04-02T04:22:24.176" v="106"/>
          <ac:spMkLst>
            <pc:docMk/>
            <pc:sldMk cId="4210827763" sldId="261"/>
            <ac:spMk id="26" creationId="{00000000-0000-0000-0000-000000000000}"/>
          </ac:spMkLst>
        </pc:spChg>
        <pc:spChg chg="mod topLvl">
          <ac:chgData name="Ray Huang (MSRA)" userId="ec78a130-acf6-45ab-ac41-e2846d40d099" providerId="ADAL" clId="{DD432C74-0807-4E59-BC64-67777574DF4D}" dt="2021-04-02T04:22:24.205" v="107"/>
          <ac:spMkLst>
            <pc:docMk/>
            <pc:sldMk cId="4210827763" sldId="261"/>
            <ac:spMk id="27" creationId="{00000000-0000-0000-0000-000000000000}"/>
          </ac:spMkLst>
        </pc:spChg>
        <pc:spChg chg="mod topLvl">
          <ac:chgData name="Ray Huang (MSRA)" userId="ec78a130-acf6-45ab-ac41-e2846d40d099" providerId="ADAL" clId="{DD432C74-0807-4E59-BC64-67777574DF4D}" dt="2021-04-02T04:22:24.237" v="108"/>
          <ac:spMkLst>
            <pc:docMk/>
            <pc:sldMk cId="4210827763" sldId="261"/>
            <ac:spMk id="36" creationId="{AA9E4CE1-6622-2747-97DA-E185B6793895}"/>
          </ac:spMkLst>
        </pc:spChg>
        <pc:spChg chg="mod topLvl">
          <ac:chgData name="Ray Huang (MSRA)" userId="ec78a130-acf6-45ab-ac41-e2846d40d099" providerId="ADAL" clId="{DD432C74-0807-4E59-BC64-67777574DF4D}" dt="2021-04-02T04:22:24.176" v="106"/>
          <ac:spMkLst>
            <pc:docMk/>
            <pc:sldMk cId="4210827763" sldId="261"/>
            <ac:spMk id="37" creationId="{987D8D94-0A42-C14F-B8AA-874B2156F1A6}"/>
          </ac:spMkLst>
        </pc:spChg>
        <pc:spChg chg="mod topLvl">
          <ac:chgData name="Ray Huang (MSRA)" userId="ec78a130-acf6-45ab-ac41-e2846d40d099" providerId="ADAL" clId="{DD432C74-0807-4E59-BC64-67777574DF4D}" dt="2021-04-02T04:22:24.205" v="107"/>
          <ac:spMkLst>
            <pc:docMk/>
            <pc:sldMk cId="4210827763" sldId="261"/>
            <ac:spMk id="38" creationId="{B0C3623E-1BEC-E24F-A696-F97C6B368775}"/>
          </ac:spMkLst>
        </pc:spChg>
        <pc:grpChg chg="add del">
          <ac:chgData name="Ray Huang (MSRA)" userId="ec78a130-acf6-45ab-ac41-e2846d40d099" providerId="ADAL" clId="{DD432C74-0807-4E59-BC64-67777574DF4D}" dt="2021-04-02T04:22:24.237" v="108"/>
          <ac:grpSpMkLst>
            <pc:docMk/>
            <pc:sldMk cId="4210827763" sldId="261"/>
            <ac:grpSpMk id="4" creationId="{428D0228-D424-4770-863A-13BBAD4EEA18}"/>
          </ac:grpSpMkLst>
        </pc:grpChg>
        <pc:grpChg chg="del">
          <ac:chgData name="Ray Huang (MSRA)" userId="ec78a130-acf6-45ab-ac41-e2846d40d099" providerId="ADAL" clId="{DD432C74-0807-4E59-BC64-67777574DF4D}" dt="2021-04-02T03:06:34.294" v="20"/>
          <ac:grpSpMkLst>
            <pc:docMk/>
            <pc:sldMk cId="4210827763" sldId="261"/>
            <ac:grpSpMk id="4" creationId="{EFE41756-C45E-4FD1-97C9-A8EBDEFDC123}"/>
          </ac:grpSpMkLst>
        </pc:grpChg>
        <pc:grpChg chg="add del">
          <ac:chgData name="Ray Huang (MSRA)" userId="ec78a130-acf6-45ab-ac41-e2846d40d099" providerId="ADAL" clId="{DD432C74-0807-4E59-BC64-67777574DF4D}" dt="2021-04-02T04:22:24.176" v="106"/>
          <ac:grpSpMkLst>
            <pc:docMk/>
            <pc:sldMk cId="4210827763" sldId="261"/>
            <ac:grpSpMk id="5" creationId="{31C38DDD-D055-4798-A2E1-41033BB7A233}"/>
          </ac:grpSpMkLst>
        </pc:grpChg>
        <pc:grpChg chg="del">
          <ac:chgData name="Ray Huang (MSRA)" userId="ec78a130-acf6-45ab-ac41-e2846d40d099" providerId="ADAL" clId="{DD432C74-0807-4E59-BC64-67777574DF4D}" dt="2021-04-02T03:06:34.233" v="18"/>
          <ac:grpSpMkLst>
            <pc:docMk/>
            <pc:sldMk cId="4210827763" sldId="261"/>
            <ac:grpSpMk id="5" creationId="{85322869-BD86-4DCC-A12B-04AE1AB1EAA3}"/>
          </ac:grpSpMkLst>
        </pc:grpChg>
        <pc:grpChg chg="add del">
          <ac:chgData name="Ray Huang (MSRA)" userId="ec78a130-acf6-45ab-ac41-e2846d40d099" providerId="ADAL" clId="{DD432C74-0807-4E59-BC64-67777574DF4D}" dt="2021-04-02T04:22:24.205" v="107"/>
          <ac:grpSpMkLst>
            <pc:docMk/>
            <pc:sldMk cId="4210827763" sldId="261"/>
            <ac:grpSpMk id="6" creationId="{23CA96D3-5C7E-4794-AE5A-B3379B2412BC}"/>
          </ac:grpSpMkLst>
        </pc:grpChg>
        <pc:grpChg chg="del">
          <ac:chgData name="Ray Huang (MSRA)" userId="ec78a130-acf6-45ab-ac41-e2846d40d099" providerId="ADAL" clId="{DD432C74-0807-4E59-BC64-67777574DF4D}" dt="2021-04-02T03:06:34.265" v="19"/>
          <ac:grpSpMkLst>
            <pc:docMk/>
            <pc:sldMk cId="4210827763" sldId="261"/>
            <ac:grpSpMk id="6" creationId="{5A1702A1-9AFC-421A-AEE2-A62116E6B5A7}"/>
          </ac:grpSpMkLst>
        </pc:grpChg>
        <pc:grpChg chg="add del">
          <ac:chgData name="Ray Huang (MSRA)" userId="ec78a130-acf6-45ab-ac41-e2846d40d099" providerId="ADAL" clId="{DD432C74-0807-4E59-BC64-67777574DF4D}" dt="2021-04-02T03:07:25.738" v="64"/>
          <ac:grpSpMkLst>
            <pc:docMk/>
            <pc:sldMk cId="4210827763" sldId="261"/>
            <ac:grpSpMk id="7" creationId="{38CA1F04-72B5-4937-BCE6-0801A6F3B172}"/>
          </ac:grpSpMkLst>
        </pc:grpChg>
        <pc:grpChg chg="add">
          <ac:chgData name="Ray Huang (MSRA)" userId="ec78a130-acf6-45ab-ac41-e2846d40d099" providerId="ADAL" clId="{DD432C74-0807-4E59-BC64-67777574DF4D}" dt="2021-04-02T04:22:24.470" v="109" actId="164"/>
          <ac:grpSpMkLst>
            <pc:docMk/>
            <pc:sldMk cId="4210827763" sldId="261"/>
            <ac:grpSpMk id="7" creationId="{46454D71-B066-45F3-BABA-AA15ED9372B3}"/>
          </ac:grpSpMkLst>
        </pc:grpChg>
        <pc:grpChg chg="add del">
          <ac:chgData name="Ray Huang (MSRA)" userId="ec78a130-acf6-45ab-ac41-e2846d40d099" providerId="ADAL" clId="{DD432C74-0807-4E59-BC64-67777574DF4D}" dt="2021-04-02T03:07:25.680" v="62"/>
          <ac:grpSpMkLst>
            <pc:docMk/>
            <pc:sldMk cId="4210827763" sldId="261"/>
            <ac:grpSpMk id="8" creationId="{94B9E95B-7611-4412-8B22-81396E8B3355}"/>
          </ac:grpSpMkLst>
        </pc:grpChg>
        <pc:grpChg chg="add">
          <ac:chgData name="Ray Huang (MSRA)" userId="ec78a130-acf6-45ab-ac41-e2846d40d099" providerId="ADAL" clId="{DD432C74-0807-4E59-BC64-67777574DF4D}" dt="2021-04-02T04:22:24.555" v="110" actId="164"/>
          <ac:grpSpMkLst>
            <pc:docMk/>
            <pc:sldMk cId="4210827763" sldId="261"/>
            <ac:grpSpMk id="8" creationId="{A23FA76D-C25F-4613-A3C9-91ED0FC5E220}"/>
          </ac:grpSpMkLst>
        </pc:grpChg>
        <pc:grpChg chg="add del">
          <ac:chgData name="Ray Huang (MSRA)" userId="ec78a130-acf6-45ab-ac41-e2846d40d099" providerId="ADAL" clId="{DD432C74-0807-4E59-BC64-67777574DF4D}" dt="2021-04-02T03:07:25.709" v="63"/>
          <ac:grpSpMkLst>
            <pc:docMk/>
            <pc:sldMk cId="4210827763" sldId="261"/>
            <ac:grpSpMk id="9" creationId="{D4D73E22-4C87-40C2-BC14-6345FA8904A8}"/>
          </ac:grpSpMkLst>
        </pc:grpChg>
        <pc:grpChg chg="add">
          <ac:chgData name="Ray Huang (MSRA)" userId="ec78a130-acf6-45ab-ac41-e2846d40d099" providerId="ADAL" clId="{DD432C74-0807-4E59-BC64-67777574DF4D}" dt="2021-04-02T04:22:24.646" v="111" actId="164"/>
          <ac:grpSpMkLst>
            <pc:docMk/>
            <pc:sldMk cId="4210827763" sldId="261"/>
            <ac:grpSpMk id="9" creationId="{DEFD30B7-BDED-49EC-97AD-FBEC853A310E}"/>
          </ac:grpSpMkLst>
        </pc:grpChg>
        <pc:picChg chg="mod ord">
          <ac:chgData name="Ray Huang (MSRA)" userId="ec78a130-acf6-45ab-ac41-e2846d40d099" providerId="ADAL" clId="{DD432C74-0807-4E59-BC64-67777574DF4D}" dt="2021-04-02T04:22:24.691" v="125"/>
          <ac:picMkLst>
            <pc:docMk/>
            <pc:sldMk cId="4210827763" sldId="261"/>
            <ac:picMk id="41" creationId="{5FB37BF3-3440-F248-8785-52A3D0439314}"/>
          </ac:picMkLst>
        </pc:picChg>
        <pc:picChg chg="mod ord">
          <ac:chgData name="Ray Huang (MSRA)" userId="ec78a130-acf6-45ab-ac41-e2846d40d099" providerId="ADAL" clId="{DD432C74-0807-4E59-BC64-67777574DF4D}" dt="2021-04-02T04:22:24.690" v="119"/>
          <ac:picMkLst>
            <pc:docMk/>
            <pc:sldMk cId="4210827763" sldId="261"/>
            <ac:picMk id="42" creationId="{52DD2DD1-CE34-8348-A3AA-C25D43EBC627}"/>
          </ac:picMkLst>
        </pc:picChg>
        <pc:picChg chg="mod ord">
          <ac:chgData name="Ray Huang (MSRA)" userId="ec78a130-acf6-45ab-ac41-e2846d40d099" providerId="ADAL" clId="{DD432C74-0807-4E59-BC64-67777574DF4D}" dt="2021-04-02T04:22:24.693" v="131"/>
          <ac:picMkLst>
            <pc:docMk/>
            <pc:sldMk cId="4210827763" sldId="261"/>
            <ac:picMk id="43" creationId="{285832B7-6E37-7749-A174-C0465E2C720D}"/>
          </ac:picMkLst>
        </pc:picChg>
      </pc:sldChg>
      <pc:sldChg chg="addSp delSp modSp mod">
        <pc:chgData name="Ray Huang (MSRA)" userId="ec78a130-acf6-45ab-ac41-e2846d40d099" providerId="ADAL" clId="{DD432C74-0807-4E59-BC64-67777574DF4D}" dt="2021-04-02T04:22:52.587" v="302"/>
        <pc:sldMkLst>
          <pc:docMk/>
          <pc:sldMk cId="177575347" sldId="273"/>
        </pc:sldMkLst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2" creationId="{DFE1DC45-F156-554A-BBD5-DF362A23B01D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4" creationId="{58ACB49D-F00E-A549-A7A7-A729DC86E5BB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5" creationId="{765A121D-9C4E-3E4C-9A6F-196F9C188198}"/>
          </ac:spMkLst>
        </pc:spChg>
        <pc:spChg chg="mod topLvl">
          <ac:chgData name="Ray Huang (MSRA)" userId="ec78a130-acf6-45ab-ac41-e2846d40d099" providerId="ADAL" clId="{DD432C74-0807-4E59-BC64-67777574DF4D}" dt="2021-04-02T04:22:50.785" v="263"/>
          <ac:spMkLst>
            <pc:docMk/>
            <pc:sldMk cId="177575347" sldId="273"/>
            <ac:spMk id="10" creationId="{6859A2F6-B55B-AD41-B524-981B53C9F371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25" creationId="{BD3C3A49-2A47-B54C-B015-C689DF53DF9C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41" creationId="{4E96D7CD-1383-5540-9C1E-882BE78ADA07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42" creationId="{4B822050-1B8F-7443-B247-A6CE7E277915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43" creationId="{A6FD0F60-9DA7-CB46-8902-B2084F4F8649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49" creationId="{870B2157-4066-B54F-B8EA-868D5AB43956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50" creationId="{47D81FE9-42A1-4C41-AEA5-3C75B962D9EA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51" creationId="{0E5925A3-B6A0-8149-A7D8-BFB05BF98BEB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52" creationId="{00000000-0000-0000-0000-000000000000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53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52.585" v="292"/>
          <ac:spMkLst>
            <pc:docMk/>
            <pc:sldMk cId="177575347" sldId="273"/>
            <ac:spMk id="54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52.586" v="296"/>
          <ac:spMkLst>
            <pc:docMk/>
            <pc:sldMk cId="177575347" sldId="273"/>
            <ac:spMk id="55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52.587" v="300"/>
          <ac:spMkLst>
            <pc:docMk/>
            <pc:sldMk cId="177575347" sldId="273"/>
            <ac:spMk id="56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52.583" v="284"/>
          <ac:spMkLst>
            <pc:docMk/>
            <pc:sldMk cId="177575347" sldId="273"/>
            <ac:spMk id="57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52.582" v="280"/>
          <ac:spMkLst>
            <pc:docMk/>
            <pc:sldMk cId="177575347" sldId="273"/>
            <ac:spMk id="58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52.580" v="276"/>
          <ac:spMkLst>
            <pc:docMk/>
            <pc:sldMk cId="177575347" sldId="273"/>
            <ac:spMk id="59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2:52.584" v="288"/>
          <ac:spMkLst>
            <pc:docMk/>
            <pc:sldMk cId="177575347" sldId="273"/>
            <ac:spMk id="60" creationId="{C1285717-1DE1-0142-AB7D-2687BEDF0B9D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62" creationId="{47AF38DA-D043-A84C-8B77-5A96C94817FC}"/>
          </ac:spMkLst>
        </pc:spChg>
        <pc:spChg chg="mod topLvl">
          <ac:chgData name="Ray Huang (MSRA)" userId="ec78a130-acf6-45ab-ac41-e2846d40d099" providerId="ADAL" clId="{DD432C74-0807-4E59-BC64-67777574DF4D}" dt="2021-04-02T04:22:50.921" v="266"/>
          <ac:spMkLst>
            <pc:docMk/>
            <pc:sldMk cId="177575347" sldId="273"/>
            <ac:spMk id="63" creationId="{F410CBF6-F7F3-2D4D-A200-CFF8FC9B62AE}"/>
          </ac:spMkLst>
        </pc:spChg>
        <pc:spChg chg="mod topLvl">
          <ac:chgData name="Ray Huang (MSRA)" userId="ec78a130-acf6-45ab-ac41-e2846d40d099" providerId="ADAL" clId="{DD432C74-0807-4E59-BC64-67777574DF4D}" dt="2021-04-02T04:22:50.872" v="265"/>
          <ac:spMkLst>
            <pc:docMk/>
            <pc:sldMk cId="177575347" sldId="273"/>
            <ac:spMk id="70" creationId="{765B957F-40BB-BE43-80AA-56B113DA82FC}"/>
          </ac:spMkLst>
        </pc:spChg>
        <pc:spChg chg="mod topLvl">
          <ac:chgData name="Ray Huang (MSRA)" userId="ec78a130-acf6-45ab-ac41-e2846d40d099" providerId="ADAL" clId="{DD432C74-0807-4E59-BC64-67777574DF4D}" dt="2021-04-02T04:22:50.710" v="261"/>
          <ac:spMkLst>
            <pc:docMk/>
            <pc:sldMk cId="177575347" sldId="273"/>
            <ac:spMk id="71" creationId="{12546299-408D-6341-B35F-FB924AF04036}"/>
          </ac:spMkLst>
        </pc:spChg>
        <pc:spChg chg="mod topLvl">
          <ac:chgData name="Ray Huang (MSRA)" userId="ec78a130-acf6-45ab-ac41-e2846d40d099" providerId="ADAL" clId="{DD432C74-0807-4E59-BC64-67777574DF4D}" dt="2021-04-02T04:22:50.640" v="259"/>
          <ac:spMkLst>
            <pc:docMk/>
            <pc:sldMk cId="177575347" sldId="273"/>
            <ac:spMk id="72" creationId="{36EF4CED-DB2F-DA44-BD21-CF33EBD941FE}"/>
          </ac:spMkLst>
        </pc:spChg>
        <pc:spChg chg="mod topLvl">
          <ac:chgData name="Ray Huang (MSRA)" userId="ec78a130-acf6-45ab-ac41-e2846d40d099" providerId="ADAL" clId="{DD432C74-0807-4E59-BC64-67777574DF4D}" dt="2021-04-02T04:22:50.817" v="264"/>
          <ac:spMkLst>
            <pc:docMk/>
            <pc:sldMk cId="177575347" sldId="273"/>
            <ac:spMk id="74" creationId="{3DADDAA5-AF4A-F84F-8C6B-95AE42258159}"/>
          </ac:spMkLst>
        </pc:spChg>
        <pc:spChg chg="mod topLvl">
          <ac:chgData name="Ray Huang (MSRA)" userId="ec78a130-acf6-45ab-ac41-e2846d40d099" providerId="ADAL" clId="{DD432C74-0807-4E59-BC64-67777574DF4D}" dt="2021-04-02T04:22:50.677" v="260"/>
          <ac:spMkLst>
            <pc:docMk/>
            <pc:sldMk cId="177575347" sldId="273"/>
            <ac:spMk id="76" creationId="{AA5770F8-540B-0E41-B55B-5556E7C6539B}"/>
          </ac:spMkLst>
        </pc:spChg>
        <pc:spChg chg="mod topLvl">
          <ac:chgData name="Ray Huang (MSRA)" userId="ec78a130-acf6-45ab-ac41-e2846d40d099" providerId="ADAL" clId="{DD432C74-0807-4E59-BC64-67777574DF4D}" dt="2021-04-02T04:22:50.744" v="262"/>
          <ac:spMkLst>
            <pc:docMk/>
            <pc:sldMk cId="177575347" sldId="273"/>
            <ac:spMk id="78" creationId="{196188F1-21DC-6347-A1FF-6B30EF1FCFB6}"/>
          </ac:spMkLst>
        </pc:spChg>
        <pc:grpChg chg="add del">
          <ac:chgData name="Ray Huang (MSRA)" userId="ec78a130-acf6-45ab-ac41-e2846d40d099" providerId="ADAL" clId="{DD432C74-0807-4E59-BC64-67777574DF4D}" dt="2021-04-02T04:22:50.921" v="266"/>
          <ac:grpSpMkLst>
            <pc:docMk/>
            <pc:sldMk cId="177575347" sldId="273"/>
            <ac:grpSpMk id="6" creationId="{73C2F46F-5875-4400-9327-36691B04D98A}"/>
          </ac:grpSpMkLst>
        </pc:grpChg>
        <pc:grpChg chg="add del">
          <ac:chgData name="Ray Huang (MSRA)" userId="ec78a130-acf6-45ab-ac41-e2846d40d099" providerId="ADAL" clId="{DD432C74-0807-4E59-BC64-67777574DF4D}" dt="2021-04-02T04:22:50.640" v="259"/>
          <ac:grpSpMkLst>
            <pc:docMk/>
            <pc:sldMk cId="177575347" sldId="273"/>
            <ac:grpSpMk id="7" creationId="{564B1C15-5735-4043-A0EC-834DFF25D430}"/>
          </ac:grpSpMkLst>
        </pc:grpChg>
        <pc:grpChg chg="add del">
          <ac:chgData name="Ray Huang (MSRA)" userId="ec78a130-acf6-45ab-ac41-e2846d40d099" providerId="ADAL" clId="{DD432C74-0807-4E59-BC64-67777574DF4D}" dt="2021-04-02T04:22:50.677" v="260"/>
          <ac:grpSpMkLst>
            <pc:docMk/>
            <pc:sldMk cId="177575347" sldId="273"/>
            <ac:grpSpMk id="8" creationId="{491B7868-42AE-412C-B759-982A307E357F}"/>
          </ac:grpSpMkLst>
        </pc:grpChg>
        <pc:grpChg chg="add del">
          <ac:chgData name="Ray Huang (MSRA)" userId="ec78a130-acf6-45ab-ac41-e2846d40d099" providerId="ADAL" clId="{DD432C74-0807-4E59-BC64-67777574DF4D}" dt="2021-04-02T04:22:50.710" v="261"/>
          <ac:grpSpMkLst>
            <pc:docMk/>
            <pc:sldMk cId="177575347" sldId="273"/>
            <ac:grpSpMk id="9" creationId="{AB02730C-63B4-4D1A-AAB6-53BF70D4A7E1}"/>
          </ac:grpSpMkLst>
        </pc:grpChg>
        <pc:grpChg chg="add del">
          <ac:chgData name="Ray Huang (MSRA)" userId="ec78a130-acf6-45ab-ac41-e2846d40d099" providerId="ADAL" clId="{DD432C74-0807-4E59-BC64-67777574DF4D}" dt="2021-04-02T04:22:50.744" v="262"/>
          <ac:grpSpMkLst>
            <pc:docMk/>
            <pc:sldMk cId="177575347" sldId="273"/>
            <ac:grpSpMk id="11" creationId="{69BBC832-0BFB-4E83-9F59-2AF96642C75E}"/>
          </ac:grpSpMkLst>
        </pc:grpChg>
        <pc:grpChg chg="add del">
          <ac:chgData name="Ray Huang (MSRA)" userId="ec78a130-acf6-45ab-ac41-e2846d40d099" providerId="ADAL" clId="{DD432C74-0807-4E59-BC64-67777574DF4D}" dt="2021-04-02T04:22:50.785" v="263"/>
          <ac:grpSpMkLst>
            <pc:docMk/>
            <pc:sldMk cId="177575347" sldId="273"/>
            <ac:grpSpMk id="12" creationId="{620CB142-EFC7-4143-8121-599F1A6D7C98}"/>
          </ac:grpSpMkLst>
        </pc:grpChg>
        <pc:grpChg chg="add del">
          <ac:chgData name="Ray Huang (MSRA)" userId="ec78a130-acf6-45ab-ac41-e2846d40d099" providerId="ADAL" clId="{DD432C74-0807-4E59-BC64-67777574DF4D}" dt="2021-04-02T04:22:50.817" v="264"/>
          <ac:grpSpMkLst>
            <pc:docMk/>
            <pc:sldMk cId="177575347" sldId="273"/>
            <ac:grpSpMk id="13" creationId="{B931C44C-4DB5-4A30-B781-05AD2514A7D9}"/>
          </ac:grpSpMkLst>
        </pc:grpChg>
        <pc:grpChg chg="add del">
          <ac:chgData name="Ray Huang (MSRA)" userId="ec78a130-acf6-45ab-ac41-e2846d40d099" providerId="ADAL" clId="{DD432C74-0807-4E59-BC64-67777574DF4D}" dt="2021-04-02T04:22:50.872" v="265"/>
          <ac:grpSpMkLst>
            <pc:docMk/>
            <pc:sldMk cId="177575347" sldId="273"/>
            <ac:grpSpMk id="14" creationId="{857F7B13-03AC-4D39-AB63-B0A14C854610}"/>
          </ac:grpSpMkLst>
        </pc:grpChg>
        <pc:grpChg chg="add">
          <ac:chgData name="Ray Huang (MSRA)" userId="ec78a130-acf6-45ab-ac41-e2846d40d099" providerId="ADAL" clId="{DD432C74-0807-4E59-BC64-67777574DF4D}" dt="2021-04-02T04:22:51.504" v="267" actId="164"/>
          <ac:grpSpMkLst>
            <pc:docMk/>
            <pc:sldMk cId="177575347" sldId="273"/>
            <ac:grpSpMk id="15" creationId="{3EA79960-7ACD-43B9-84D3-1A6183997C8D}"/>
          </ac:grpSpMkLst>
        </pc:grpChg>
        <pc:grpChg chg="del">
          <ac:chgData name="Ray Huang (MSRA)" userId="ec78a130-acf6-45ab-ac41-e2846d40d099" providerId="ADAL" clId="{DD432C74-0807-4E59-BC64-67777574DF4D}" dt="2021-04-02T04:22:30.449" v="174"/>
          <ac:grpSpMkLst>
            <pc:docMk/>
            <pc:sldMk cId="177575347" sldId="273"/>
            <ac:grpSpMk id="16" creationId="{C172D304-E9DA-4546-A8ED-A6C41FF34A7A}"/>
          </ac:grpSpMkLst>
        </pc:grpChg>
        <pc:grpChg chg="del">
          <ac:chgData name="Ray Huang (MSRA)" userId="ec78a130-acf6-45ab-ac41-e2846d40d099" providerId="ADAL" clId="{DD432C74-0807-4E59-BC64-67777574DF4D}" dt="2021-04-02T04:22:30.474" v="175"/>
          <ac:grpSpMkLst>
            <pc:docMk/>
            <pc:sldMk cId="177575347" sldId="273"/>
            <ac:grpSpMk id="17" creationId="{70C88312-A58A-4C76-8677-96CAF77AE464}"/>
          </ac:grpSpMkLst>
        </pc:grpChg>
        <pc:grpChg chg="del">
          <ac:chgData name="Ray Huang (MSRA)" userId="ec78a130-acf6-45ab-ac41-e2846d40d099" providerId="ADAL" clId="{DD432C74-0807-4E59-BC64-67777574DF4D}" dt="2021-04-02T04:22:30.497" v="176"/>
          <ac:grpSpMkLst>
            <pc:docMk/>
            <pc:sldMk cId="177575347" sldId="273"/>
            <ac:grpSpMk id="18" creationId="{DAB69C60-1CA7-49E2-9AD9-1756A797D526}"/>
          </ac:grpSpMkLst>
        </pc:grpChg>
        <pc:grpChg chg="del">
          <ac:chgData name="Ray Huang (MSRA)" userId="ec78a130-acf6-45ab-ac41-e2846d40d099" providerId="ADAL" clId="{DD432C74-0807-4E59-BC64-67777574DF4D}" dt="2021-04-02T04:22:30.522" v="177"/>
          <ac:grpSpMkLst>
            <pc:docMk/>
            <pc:sldMk cId="177575347" sldId="273"/>
            <ac:grpSpMk id="19" creationId="{8B7B21ED-0504-4ADD-9268-A0739E7C320E}"/>
          </ac:grpSpMkLst>
        </pc:grpChg>
        <pc:grpChg chg="del">
          <ac:chgData name="Ray Huang (MSRA)" userId="ec78a130-acf6-45ab-ac41-e2846d40d099" providerId="ADAL" clId="{DD432C74-0807-4E59-BC64-67777574DF4D}" dt="2021-04-02T04:22:30.550" v="178"/>
          <ac:grpSpMkLst>
            <pc:docMk/>
            <pc:sldMk cId="177575347" sldId="273"/>
            <ac:grpSpMk id="20" creationId="{FFF1173C-FF66-422A-BB01-D53D1B4A8C13}"/>
          </ac:grpSpMkLst>
        </pc:grpChg>
        <pc:grpChg chg="del">
          <ac:chgData name="Ray Huang (MSRA)" userId="ec78a130-acf6-45ab-ac41-e2846d40d099" providerId="ADAL" clId="{DD432C74-0807-4E59-BC64-67777574DF4D}" dt="2021-04-02T04:22:30.594" v="179"/>
          <ac:grpSpMkLst>
            <pc:docMk/>
            <pc:sldMk cId="177575347" sldId="273"/>
            <ac:grpSpMk id="21" creationId="{CBFD8A30-139B-4BFB-8205-D95CD3F1C028}"/>
          </ac:grpSpMkLst>
        </pc:grpChg>
        <pc:grpChg chg="del">
          <ac:chgData name="Ray Huang (MSRA)" userId="ec78a130-acf6-45ab-ac41-e2846d40d099" providerId="ADAL" clId="{DD432C74-0807-4E59-BC64-67777574DF4D}" dt="2021-04-02T04:22:30.615" v="180"/>
          <ac:grpSpMkLst>
            <pc:docMk/>
            <pc:sldMk cId="177575347" sldId="273"/>
            <ac:grpSpMk id="22" creationId="{05584F25-2AD6-41C8-B0A1-4A1CFA79F298}"/>
          </ac:grpSpMkLst>
        </pc:grpChg>
        <pc:grpChg chg="add">
          <ac:chgData name="Ray Huang (MSRA)" userId="ec78a130-acf6-45ab-ac41-e2846d40d099" providerId="ADAL" clId="{DD432C74-0807-4E59-BC64-67777574DF4D}" dt="2021-04-02T04:22:51.630" v="268" actId="164"/>
          <ac:grpSpMkLst>
            <pc:docMk/>
            <pc:sldMk cId="177575347" sldId="273"/>
            <ac:grpSpMk id="23" creationId="{D8DC66FB-8AF1-4049-93FD-1C488964C6F1}"/>
          </ac:grpSpMkLst>
        </pc:grpChg>
        <pc:grpChg chg="add">
          <ac:chgData name="Ray Huang (MSRA)" userId="ec78a130-acf6-45ab-ac41-e2846d40d099" providerId="ADAL" clId="{DD432C74-0807-4E59-BC64-67777574DF4D}" dt="2021-04-02T04:22:51.729" v="269" actId="164"/>
          <ac:grpSpMkLst>
            <pc:docMk/>
            <pc:sldMk cId="177575347" sldId="273"/>
            <ac:grpSpMk id="24" creationId="{DC01B257-B310-4882-B415-93C9EC456350}"/>
          </ac:grpSpMkLst>
        </pc:grpChg>
        <pc:grpChg chg="add">
          <ac:chgData name="Ray Huang (MSRA)" userId="ec78a130-acf6-45ab-ac41-e2846d40d099" providerId="ADAL" clId="{DD432C74-0807-4E59-BC64-67777574DF4D}" dt="2021-04-02T04:22:51.832" v="270" actId="164"/>
          <ac:grpSpMkLst>
            <pc:docMk/>
            <pc:sldMk cId="177575347" sldId="273"/>
            <ac:grpSpMk id="26" creationId="{39569C34-C320-4AFE-8A5E-DF7BA4DBD860}"/>
          </ac:grpSpMkLst>
        </pc:grpChg>
        <pc:grpChg chg="add">
          <ac:chgData name="Ray Huang (MSRA)" userId="ec78a130-acf6-45ab-ac41-e2846d40d099" providerId="ADAL" clId="{DD432C74-0807-4E59-BC64-67777574DF4D}" dt="2021-04-02T04:22:51.937" v="271" actId="164"/>
          <ac:grpSpMkLst>
            <pc:docMk/>
            <pc:sldMk cId="177575347" sldId="273"/>
            <ac:grpSpMk id="27" creationId="{A71951B7-2BB4-4FC9-83D5-2BA153A521B1}"/>
          </ac:grpSpMkLst>
        </pc:grpChg>
        <pc:grpChg chg="add">
          <ac:chgData name="Ray Huang (MSRA)" userId="ec78a130-acf6-45ab-ac41-e2846d40d099" providerId="ADAL" clId="{DD432C74-0807-4E59-BC64-67777574DF4D}" dt="2021-04-02T04:22:52.042" v="272" actId="164"/>
          <ac:grpSpMkLst>
            <pc:docMk/>
            <pc:sldMk cId="177575347" sldId="273"/>
            <ac:grpSpMk id="28" creationId="{AAEE7EEF-E5E7-4E19-B020-D55E5C017DFF}"/>
          </ac:grpSpMkLst>
        </pc:grpChg>
        <pc:grpChg chg="add">
          <ac:chgData name="Ray Huang (MSRA)" userId="ec78a130-acf6-45ab-ac41-e2846d40d099" providerId="ADAL" clId="{DD432C74-0807-4E59-BC64-67777574DF4D}" dt="2021-04-02T04:22:52.290" v="273" actId="164"/>
          <ac:grpSpMkLst>
            <pc:docMk/>
            <pc:sldMk cId="177575347" sldId="273"/>
            <ac:grpSpMk id="29" creationId="{16EEB194-405E-4484-BD01-7CDBC25613C0}"/>
          </ac:grpSpMkLst>
        </pc:grpChg>
        <pc:grpChg chg="add">
          <ac:chgData name="Ray Huang (MSRA)" userId="ec78a130-acf6-45ab-ac41-e2846d40d099" providerId="ADAL" clId="{DD432C74-0807-4E59-BC64-67777574DF4D}" dt="2021-04-02T04:22:52.446" v="274" actId="164"/>
          <ac:grpSpMkLst>
            <pc:docMk/>
            <pc:sldMk cId="177575347" sldId="273"/>
            <ac:grpSpMk id="30" creationId="{05F24398-E207-48D7-815E-61D63C623F02}"/>
          </ac:grpSpMkLst>
        </pc:grpChg>
        <pc:picChg chg="mod ord">
          <ac:chgData name="Ray Huang (MSRA)" userId="ec78a130-acf6-45ab-ac41-e2846d40d099" providerId="ADAL" clId="{DD432C74-0807-4E59-BC64-67777574DF4D}" dt="2021-04-02T04:22:52.587" v="302"/>
          <ac:picMkLst>
            <pc:docMk/>
            <pc:sldMk cId="177575347" sldId="273"/>
            <ac:picMk id="139" creationId="{088C911A-D9CC-41C0-8DED-6E5033D95E58}"/>
          </ac:picMkLst>
        </pc:picChg>
        <pc:picChg chg="mod ord">
          <ac:chgData name="Ray Huang (MSRA)" userId="ec78a130-acf6-45ab-ac41-e2846d40d099" providerId="ADAL" clId="{DD432C74-0807-4E59-BC64-67777574DF4D}" dt="2021-04-02T04:22:52.586" v="298"/>
          <ac:picMkLst>
            <pc:docMk/>
            <pc:sldMk cId="177575347" sldId="273"/>
            <ac:picMk id="142" creationId="{07751FD9-14F2-47DD-BB8B-DD36551C3F2A}"/>
          </ac:picMkLst>
        </pc:picChg>
        <pc:picChg chg="mod ord">
          <ac:chgData name="Ray Huang (MSRA)" userId="ec78a130-acf6-45ab-ac41-e2846d40d099" providerId="ADAL" clId="{DD432C74-0807-4E59-BC64-67777574DF4D}" dt="2021-04-02T04:22:52.585" v="294"/>
          <ac:picMkLst>
            <pc:docMk/>
            <pc:sldMk cId="177575347" sldId="273"/>
            <ac:picMk id="146" creationId="{8BE05F5B-7BF1-4FCB-A710-1C94930C87B9}"/>
          </ac:picMkLst>
        </pc:picChg>
        <pc:picChg chg="mod ord">
          <ac:chgData name="Ray Huang (MSRA)" userId="ec78a130-acf6-45ab-ac41-e2846d40d099" providerId="ADAL" clId="{DD432C74-0807-4E59-BC64-67777574DF4D}" dt="2021-04-02T04:22:52.584" v="290"/>
          <ac:picMkLst>
            <pc:docMk/>
            <pc:sldMk cId="177575347" sldId="273"/>
            <ac:picMk id="153" creationId="{4BF4BE30-874E-4389-9E36-6EF0B75AA5E7}"/>
          </ac:picMkLst>
        </pc:picChg>
        <pc:picChg chg="mod ord">
          <ac:chgData name="Ray Huang (MSRA)" userId="ec78a130-acf6-45ab-ac41-e2846d40d099" providerId="ADAL" clId="{DD432C74-0807-4E59-BC64-67777574DF4D}" dt="2021-04-02T04:22:52.583" v="286"/>
          <ac:picMkLst>
            <pc:docMk/>
            <pc:sldMk cId="177575347" sldId="273"/>
            <ac:picMk id="157" creationId="{AC055190-C11F-4ECB-8F8B-A2E9D43D5EA3}"/>
          </ac:picMkLst>
        </pc:picChg>
        <pc:picChg chg="mod ord">
          <ac:chgData name="Ray Huang (MSRA)" userId="ec78a130-acf6-45ab-ac41-e2846d40d099" providerId="ADAL" clId="{DD432C74-0807-4E59-BC64-67777574DF4D}" dt="2021-04-02T04:22:52.582" v="282"/>
          <ac:picMkLst>
            <pc:docMk/>
            <pc:sldMk cId="177575347" sldId="273"/>
            <ac:picMk id="161" creationId="{3BEA7A90-76AC-46A8-B40E-78432A0785AB}"/>
          </ac:picMkLst>
        </pc:picChg>
        <pc:picChg chg="mod ord">
          <ac:chgData name="Ray Huang (MSRA)" userId="ec78a130-acf6-45ab-ac41-e2846d40d099" providerId="ADAL" clId="{DD432C74-0807-4E59-BC64-67777574DF4D}" dt="2021-04-02T04:22:52.581" v="278"/>
          <ac:picMkLst>
            <pc:docMk/>
            <pc:sldMk cId="177575347" sldId="273"/>
            <ac:picMk id="164" creationId="{AC64BC93-60EA-4D93-AA03-57BC884BB23C}"/>
          </ac:picMkLst>
        </pc:picChg>
        <pc:cxnChg chg="mod topLvl">
          <ac:chgData name="Ray Huang (MSRA)" userId="ec78a130-acf6-45ab-ac41-e2846d40d099" providerId="ADAL" clId="{DD432C74-0807-4E59-BC64-67777574DF4D}" dt="2021-04-02T04:22:50.785" v="263"/>
          <ac:cxnSpMkLst>
            <pc:docMk/>
            <pc:sldMk cId="177575347" sldId="273"/>
            <ac:cxnSpMk id="3" creationId="{5FE816D6-C172-2946-A310-651DC73EB226}"/>
          </ac:cxnSpMkLst>
        </pc:cxnChg>
        <pc:cxnChg chg="mod topLvl">
          <ac:chgData name="Ray Huang (MSRA)" userId="ec78a130-acf6-45ab-ac41-e2846d40d099" providerId="ADAL" clId="{DD432C74-0807-4E59-BC64-67777574DF4D}" dt="2021-04-02T04:22:50.872" v="265"/>
          <ac:cxnSpMkLst>
            <pc:docMk/>
            <pc:sldMk cId="177575347" sldId="273"/>
            <ac:cxnSpMk id="61" creationId="{AFE79AC0-96C8-784B-BC72-DC2593AF5CD2}"/>
          </ac:cxnSpMkLst>
        </pc:cxnChg>
        <pc:cxnChg chg="mod topLvl">
          <ac:chgData name="Ray Huang (MSRA)" userId="ec78a130-acf6-45ab-ac41-e2846d40d099" providerId="ADAL" clId="{DD432C74-0807-4E59-BC64-67777574DF4D}" dt="2021-04-02T04:22:50.710" v="261"/>
          <ac:cxnSpMkLst>
            <pc:docMk/>
            <pc:sldMk cId="177575347" sldId="273"/>
            <ac:cxnSpMk id="68" creationId="{6E84C029-FE69-FD43-B639-354E847B00FF}"/>
          </ac:cxnSpMkLst>
        </pc:cxnChg>
        <pc:cxnChg chg="mod topLvl">
          <ac:chgData name="Ray Huang (MSRA)" userId="ec78a130-acf6-45ab-ac41-e2846d40d099" providerId="ADAL" clId="{DD432C74-0807-4E59-BC64-67777574DF4D}" dt="2021-04-02T04:22:50.640" v="259"/>
          <ac:cxnSpMkLst>
            <pc:docMk/>
            <pc:sldMk cId="177575347" sldId="273"/>
            <ac:cxnSpMk id="69" creationId="{6337F31A-DD5B-FC41-8404-DDE6FB9637D4}"/>
          </ac:cxnSpMkLst>
        </pc:cxnChg>
        <pc:cxnChg chg="mod topLvl">
          <ac:chgData name="Ray Huang (MSRA)" userId="ec78a130-acf6-45ab-ac41-e2846d40d099" providerId="ADAL" clId="{DD432C74-0807-4E59-BC64-67777574DF4D}" dt="2021-04-02T04:22:50.817" v="264"/>
          <ac:cxnSpMkLst>
            <pc:docMk/>
            <pc:sldMk cId="177575347" sldId="273"/>
            <ac:cxnSpMk id="73" creationId="{6174F1EE-A5D0-704B-B53F-71A4F9A666B1}"/>
          </ac:cxnSpMkLst>
        </pc:cxnChg>
        <pc:cxnChg chg="mod topLvl">
          <ac:chgData name="Ray Huang (MSRA)" userId="ec78a130-acf6-45ab-ac41-e2846d40d099" providerId="ADAL" clId="{DD432C74-0807-4E59-BC64-67777574DF4D}" dt="2021-04-02T04:22:50.677" v="260"/>
          <ac:cxnSpMkLst>
            <pc:docMk/>
            <pc:sldMk cId="177575347" sldId="273"/>
            <ac:cxnSpMk id="75" creationId="{B00B8107-6B07-C14B-B8FE-9A0DA18B1920}"/>
          </ac:cxnSpMkLst>
        </pc:cxnChg>
        <pc:cxnChg chg="mod topLvl">
          <ac:chgData name="Ray Huang (MSRA)" userId="ec78a130-acf6-45ab-ac41-e2846d40d099" providerId="ADAL" clId="{DD432C74-0807-4E59-BC64-67777574DF4D}" dt="2021-04-02T04:22:50.744" v="262"/>
          <ac:cxnSpMkLst>
            <pc:docMk/>
            <pc:sldMk cId="177575347" sldId="273"/>
            <ac:cxnSpMk id="77" creationId="{095C37B0-6C3B-4947-9B18-309A91FA98D7}"/>
          </ac:cxnSpMkLst>
        </pc:cxnChg>
      </pc:sldChg>
      <pc:sldChg chg="addSp delSp modSp mod">
        <pc:chgData name="Ray Huang (MSRA)" userId="ec78a130-acf6-45ab-ac41-e2846d40d099" providerId="ADAL" clId="{DD432C74-0807-4E59-BC64-67777574DF4D}" dt="2021-04-02T04:23:02.330" v="394"/>
        <pc:sldMkLst>
          <pc:docMk/>
          <pc:sldMk cId="2499310168" sldId="484"/>
        </pc:sldMkLst>
        <pc:spChg chg="mod ord">
          <ac:chgData name="Ray Huang (MSRA)" userId="ec78a130-acf6-45ab-ac41-e2846d40d099" providerId="ADAL" clId="{DD432C74-0807-4E59-BC64-67777574DF4D}" dt="2021-04-02T04:23:02.320" v="364"/>
          <ac:spMkLst>
            <pc:docMk/>
            <pc:sldMk cId="2499310168" sldId="484"/>
            <ac:spMk id="2" creationId="{5D30F232-5C3E-774F-93B5-E609076BCA38}"/>
          </ac:spMkLst>
        </pc:spChg>
        <pc:spChg chg="mod ord">
          <ac:chgData name="Ray Huang (MSRA)" userId="ec78a130-acf6-45ab-ac41-e2846d40d099" providerId="ADAL" clId="{DD432C74-0807-4E59-BC64-67777574DF4D}" dt="2021-04-02T04:23:02.328" v="384"/>
          <ac:spMkLst>
            <pc:docMk/>
            <pc:sldMk cId="2499310168" sldId="484"/>
            <ac:spMk id="11" creationId="{00000000-0000-0000-0000-000000000000}"/>
          </ac:spMkLst>
        </pc:spChg>
        <pc:spChg chg="mod topLvl">
          <ac:chgData name="Ray Huang (MSRA)" userId="ec78a130-acf6-45ab-ac41-e2846d40d099" providerId="ADAL" clId="{DD432C74-0807-4E59-BC64-67777574DF4D}" dt="2021-04-02T04:23:00.564" v="352"/>
          <ac:spMkLst>
            <pc:docMk/>
            <pc:sldMk cId="2499310168" sldId="484"/>
            <ac:spMk id="18" creationId="{0BE45702-5250-D943-9A0C-979446010FD3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19" creationId="{8CAE5DE0-A740-AE46-9859-6349C91B7943}"/>
          </ac:spMkLst>
        </pc:spChg>
        <pc:spChg chg="mod ord">
          <ac:chgData name="Ray Huang (MSRA)" userId="ec78a130-acf6-45ab-ac41-e2846d40d099" providerId="ADAL" clId="{DD432C74-0807-4E59-BC64-67777574DF4D}" dt="2021-04-02T04:23:02.324" v="372"/>
          <ac:spMkLst>
            <pc:docMk/>
            <pc:sldMk cId="2499310168" sldId="484"/>
            <ac:spMk id="22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3:02.321" v="366"/>
          <ac:spMkLst>
            <pc:docMk/>
            <pc:sldMk cId="2499310168" sldId="484"/>
            <ac:spMk id="23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3:02.326" v="378"/>
          <ac:spMkLst>
            <pc:docMk/>
            <pc:sldMk cId="2499310168" sldId="484"/>
            <ac:spMk id="24" creationId="{00000000-0000-0000-0000-000000000000}"/>
          </ac:spMkLst>
        </pc:spChg>
        <pc:spChg chg="mod ord">
          <ac:chgData name="Ray Huang (MSRA)" userId="ec78a130-acf6-45ab-ac41-e2846d40d099" providerId="ADAL" clId="{DD432C74-0807-4E59-BC64-67777574DF4D}" dt="2021-04-02T04:23:02.329" v="390"/>
          <ac:spMkLst>
            <pc:docMk/>
            <pc:sldMk cId="2499310168" sldId="484"/>
            <ac:spMk id="28" creationId="{00000000-0000-0000-0000-000000000000}"/>
          </ac:spMkLst>
        </pc:spChg>
        <pc:spChg chg="mod">
          <ac:chgData name="Ray Huang (MSRA)" userId="ec78a130-acf6-45ab-ac41-e2846d40d099" providerId="ADAL" clId="{DD432C74-0807-4E59-BC64-67777574DF4D}" dt="2021-04-02T04:22:58.468" v="303"/>
          <ac:spMkLst>
            <pc:docMk/>
            <pc:sldMk cId="2499310168" sldId="484"/>
            <ac:spMk id="29" creationId="{93DD0B8F-1121-9643-956C-21605DDE37D9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38" creationId="{CAF3643C-CF6A-9C47-BBAF-0B8F82EE4FA8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39" creationId="{A94189F4-18A2-2949-84A7-32687A95FA5A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41" creationId="{90FDE65F-C5FE-6A46-A09D-5BEEDCF08A05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42" creationId="{8630245D-E4B1-064A-8068-E3F516A790F2}"/>
          </ac:spMkLst>
        </pc:spChg>
        <pc:spChg chg="mod">
          <ac:chgData name="Ray Huang (MSRA)" userId="ec78a130-acf6-45ab-ac41-e2846d40d099" providerId="ADAL" clId="{DD432C74-0807-4E59-BC64-67777574DF4D}" dt="2021-04-02T04:22:58.600" v="304"/>
          <ac:spMkLst>
            <pc:docMk/>
            <pc:sldMk cId="2499310168" sldId="484"/>
            <ac:spMk id="44" creationId="{117F7CC4-382A-5A4F-AE62-EB3379260AD1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45" creationId="{BBF65AE9-5389-2440-B153-920BEC8FDE1F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46" creationId="{A51D638A-FF3B-3348-8611-B5D126B8D225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47" creationId="{6FE04F7B-B6FE-254B-8549-DC6D2197F211}"/>
          </ac:spMkLst>
        </pc:spChg>
        <pc:spChg chg="mod ord">
          <ac:chgData name="Ray Huang (MSRA)" userId="ec78a130-acf6-45ab-ac41-e2846d40d099" providerId="ADAL" clId="{DD432C74-0807-4E59-BC64-67777574DF4D}" dt="2021-04-02T04:23:02.326" v="374"/>
          <ac:spMkLst>
            <pc:docMk/>
            <pc:sldMk cId="2499310168" sldId="484"/>
            <ac:spMk id="48" creationId="{E3EFC685-352B-C74D-84F0-45EFEF9B8BA6}"/>
          </ac:spMkLst>
        </pc:spChg>
        <pc:spChg chg="mod ord">
          <ac:chgData name="Ray Huang (MSRA)" userId="ec78a130-acf6-45ab-ac41-e2846d40d099" providerId="ADAL" clId="{DD432C74-0807-4E59-BC64-67777574DF4D}" dt="2021-04-02T04:23:02.322" v="368"/>
          <ac:spMkLst>
            <pc:docMk/>
            <pc:sldMk cId="2499310168" sldId="484"/>
            <ac:spMk id="49" creationId="{6281D2F7-DBF9-9942-AF50-C641FDD66479}"/>
          </ac:spMkLst>
        </pc:spChg>
        <pc:spChg chg="mod ord">
          <ac:chgData name="Ray Huang (MSRA)" userId="ec78a130-acf6-45ab-ac41-e2846d40d099" providerId="ADAL" clId="{DD432C74-0807-4E59-BC64-67777574DF4D}" dt="2021-04-02T04:23:02.327" v="380"/>
          <ac:spMkLst>
            <pc:docMk/>
            <pc:sldMk cId="2499310168" sldId="484"/>
            <ac:spMk id="50" creationId="{B8BDBB49-B702-8249-BDC5-0B50FEA20F5F}"/>
          </ac:spMkLst>
        </pc:spChg>
        <pc:spChg chg="mod ord">
          <ac:chgData name="Ray Huang (MSRA)" userId="ec78a130-acf6-45ab-ac41-e2846d40d099" providerId="ADAL" clId="{DD432C74-0807-4E59-BC64-67777574DF4D}" dt="2021-04-02T04:23:02.328" v="386"/>
          <ac:spMkLst>
            <pc:docMk/>
            <pc:sldMk cId="2499310168" sldId="484"/>
            <ac:spMk id="51" creationId="{2361C1E9-0597-9F45-9613-100A8A38CAF9}"/>
          </ac:spMkLst>
        </pc:spChg>
        <pc:spChg chg="mod ord">
          <ac:chgData name="Ray Huang (MSRA)" userId="ec78a130-acf6-45ab-ac41-e2846d40d099" providerId="ADAL" clId="{DD432C74-0807-4E59-BC64-67777574DF4D}" dt="2021-04-02T04:23:02.330" v="392"/>
          <ac:spMkLst>
            <pc:docMk/>
            <pc:sldMk cId="2499310168" sldId="484"/>
            <ac:spMk id="52" creationId="{B6589F29-3821-9842-8186-5251ECCBA72D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73" creationId="{92A6C15E-0FF1-9340-9798-18FC5683561A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74" creationId="{43233A3A-A5E0-8F49-A08C-43CCB5865925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75" creationId="{711A4087-C03D-CB4C-940D-56914D977C26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76" creationId="{88B08C33-D2C8-854E-BFF6-BF11FD8D26F6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77" creationId="{3F8E82E6-5EAF-C248-A43D-BB8D3724A3BB}"/>
          </ac:spMkLst>
        </pc:spChg>
        <pc:spChg chg="mod topLvl">
          <ac:chgData name="Ray Huang (MSRA)" userId="ec78a130-acf6-45ab-ac41-e2846d40d099" providerId="ADAL" clId="{DD432C74-0807-4E59-BC64-67777574DF4D}" dt="2021-04-02T04:23:00.536" v="351"/>
          <ac:spMkLst>
            <pc:docMk/>
            <pc:sldMk cId="2499310168" sldId="484"/>
            <ac:spMk id="85" creationId="{C7AF6D56-8876-BF4B-9290-0DB5B1C427C5}"/>
          </ac:spMkLst>
        </pc:spChg>
        <pc:spChg chg="mod topLvl">
          <ac:chgData name="Ray Huang (MSRA)" userId="ec78a130-acf6-45ab-ac41-e2846d40d099" providerId="ADAL" clId="{DD432C74-0807-4E59-BC64-67777574DF4D}" dt="2021-04-02T04:23:00.599" v="353"/>
          <ac:spMkLst>
            <pc:docMk/>
            <pc:sldMk cId="2499310168" sldId="484"/>
            <ac:spMk id="101" creationId="{00C57A4D-54AC-E54F-8BDE-F4DAA91F29DF}"/>
          </ac:spMkLst>
        </pc:spChg>
        <pc:spChg chg="mod topLvl">
          <ac:chgData name="Ray Huang (MSRA)" userId="ec78a130-acf6-45ab-ac41-e2846d40d099" providerId="ADAL" clId="{DD432C74-0807-4E59-BC64-67777574DF4D}" dt="2021-04-02T04:23:00.631" v="354"/>
          <ac:spMkLst>
            <pc:docMk/>
            <pc:sldMk cId="2499310168" sldId="484"/>
            <ac:spMk id="102" creationId="{B63CDDDF-97C0-7241-87D8-3C8D4B5DC6D6}"/>
          </ac:spMkLst>
        </pc:spChg>
        <pc:spChg chg="mod topLvl">
          <ac:chgData name="Ray Huang (MSRA)" userId="ec78a130-acf6-45ab-ac41-e2846d40d099" providerId="ADAL" clId="{DD432C74-0807-4E59-BC64-67777574DF4D}" dt="2021-04-02T04:23:00.665" v="355"/>
          <ac:spMkLst>
            <pc:docMk/>
            <pc:sldMk cId="2499310168" sldId="484"/>
            <ac:spMk id="103" creationId="{3FE97FFD-4C82-3842-9221-DD21E2990DCF}"/>
          </ac:spMkLst>
        </pc:spChg>
        <pc:spChg chg="mod topLvl">
          <ac:chgData name="Ray Huang (MSRA)" userId="ec78a130-acf6-45ab-ac41-e2846d40d099" providerId="ADAL" clId="{DD432C74-0807-4E59-BC64-67777574DF4D}" dt="2021-04-02T04:23:00.703" v="356"/>
          <ac:spMkLst>
            <pc:docMk/>
            <pc:sldMk cId="2499310168" sldId="484"/>
            <ac:spMk id="104" creationId="{049C87C3-F5A6-3444-8D5B-7CF6AC1189BC}"/>
          </ac:spMkLst>
        </pc:spChg>
        <pc:spChg chg="mod topLvl">
          <ac:chgData name="Ray Huang (MSRA)" userId="ec78a130-acf6-45ab-ac41-e2846d40d099" providerId="ADAL" clId="{DD432C74-0807-4E59-BC64-67777574DF4D}" dt="2021-04-02T04:23:00.631" v="354"/>
          <ac:spMkLst>
            <pc:docMk/>
            <pc:sldMk cId="2499310168" sldId="484"/>
            <ac:spMk id="105" creationId="{1D1C79A8-A8C9-2C48-8D33-6F91FBED5DB8}"/>
          </ac:spMkLst>
        </pc:spChg>
        <pc:spChg chg="mod topLvl">
          <ac:chgData name="Ray Huang (MSRA)" userId="ec78a130-acf6-45ab-ac41-e2846d40d099" providerId="ADAL" clId="{DD432C74-0807-4E59-BC64-67777574DF4D}" dt="2021-04-02T04:23:00.564" v="352"/>
          <ac:spMkLst>
            <pc:docMk/>
            <pc:sldMk cId="2499310168" sldId="484"/>
            <ac:spMk id="106" creationId="{1DEAA09F-C831-324C-80C9-EA0E2CC59FED}"/>
          </ac:spMkLst>
        </pc:spChg>
        <pc:spChg chg="mod topLvl">
          <ac:chgData name="Ray Huang (MSRA)" userId="ec78a130-acf6-45ab-ac41-e2846d40d099" providerId="ADAL" clId="{DD432C74-0807-4E59-BC64-67777574DF4D}" dt="2021-04-02T04:23:00.665" v="355"/>
          <ac:spMkLst>
            <pc:docMk/>
            <pc:sldMk cId="2499310168" sldId="484"/>
            <ac:spMk id="107" creationId="{FE949D9D-BCA0-BF41-B921-7E65EB611267}"/>
          </ac:spMkLst>
        </pc:spChg>
        <pc:spChg chg="mod topLvl">
          <ac:chgData name="Ray Huang (MSRA)" userId="ec78a130-acf6-45ab-ac41-e2846d40d099" providerId="ADAL" clId="{DD432C74-0807-4E59-BC64-67777574DF4D}" dt="2021-04-02T04:23:00.599" v="353"/>
          <ac:spMkLst>
            <pc:docMk/>
            <pc:sldMk cId="2499310168" sldId="484"/>
            <ac:spMk id="108" creationId="{D69E0132-BF05-8447-A9C6-5448ACE034B1}"/>
          </ac:spMkLst>
        </pc:spChg>
        <pc:spChg chg="mod topLvl">
          <ac:chgData name="Ray Huang (MSRA)" userId="ec78a130-acf6-45ab-ac41-e2846d40d099" providerId="ADAL" clId="{DD432C74-0807-4E59-BC64-67777574DF4D}" dt="2021-04-02T04:23:00.703" v="356"/>
          <ac:spMkLst>
            <pc:docMk/>
            <pc:sldMk cId="2499310168" sldId="484"/>
            <ac:spMk id="109" creationId="{58561DDF-A2C2-5346-B727-C55E671CD827}"/>
          </ac:spMkLst>
        </pc:spChg>
        <pc:grpChg chg="del">
          <ac:chgData name="Ray Huang (MSRA)" userId="ec78a130-acf6-45ab-ac41-e2846d40d099" providerId="ADAL" clId="{DD432C74-0807-4E59-BC64-67777574DF4D}" dt="2021-04-02T04:23:00.536" v="351"/>
          <ac:grpSpMkLst>
            <pc:docMk/>
            <pc:sldMk cId="2499310168" sldId="484"/>
            <ac:grpSpMk id="3" creationId="{9AC1D52C-A7C3-4226-9AF1-6D5868F60949}"/>
          </ac:grpSpMkLst>
        </pc:grpChg>
        <pc:grpChg chg="del">
          <ac:chgData name="Ray Huang (MSRA)" userId="ec78a130-acf6-45ab-ac41-e2846d40d099" providerId="ADAL" clId="{DD432C74-0807-4E59-BC64-67777574DF4D}" dt="2021-04-02T04:23:00.599" v="353"/>
          <ac:grpSpMkLst>
            <pc:docMk/>
            <pc:sldMk cId="2499310168" sldId="484"/>
            <ac:grpSpMk id="5" creationId="{80759F26-97DD-4AC7-AA7D-EB3A0B5797DE}"/>
          </ac:grpSpMkLst>
        </pc:grpChg>
        <pc:grpChg chg="del">
          <ac:chgData name="Ray Huang (MSRA)" userId="ec78a130-acf6-45ab-ac41-e2846d40d099" providerId="ADAL" clId="{DD432C74-0807-4E59-BC64-67777574DF4D}" dt="2021-04-02T04:23:00.564" v="352"/>
          <ac:grpSpMkLst>
            <pc:docMk/>
            <pc:sldMk cId="2499310168" sldId="484"/>
            <ac:grpSpMk id="6" creationId="{D6B6BBD7-2576-489F-8F91-496E34E9234B}"/>
          </ac:grpSpMkLst>
        </pc:grpChg>
        <pc:grpChg chg="del">
          <ac:chgData name="Ray Huang (MSRA)" userId="ec78a130-acf6-45ab-ac41-e2846d40d099" providerId="ADAL" clId="{DD432C74-0807-4E59-BC64-67777574DF4D}" dt="2021-04-02T04:23:00.631" v="354"/>
          <ac:grpSpMkLst>
            <pc:docMk/>
            <pc:sldMk cId="2499310168" sldId="484"/>
            <ac:grpSpMk id="8" creationId="{97341000-7DFF-44D0-8293-0DFE0678D351}"/>
          </ac:grpSpMkLst>
        </pc:grpChg>
        <pc:grpChg chg="del">
          <ac:chgData name="Ray Huang (MSRA)" userId="ec78a130-acf6-45ab-ac41-e2846d40d099" providerId="ADAL" clId="{DD432C74-0807-4E59-BC64-67777574DF4D}" dt="2021-04-02T04:23:00.665" v="355"/>
          <ac:grpSpMkLst>
            <pc:docMk/>
            <pc:sldMk cId="2499310168" sldId="484"/>
            <ac:grpSpMk id="9" creationId="{47C21D82-4F40-4802-8B83-137A672AB5F2}"/>
          </ac:grpSpMkLst>
        </pc:grpChg>
        <pc:grpChg chg="del">
          <ac:chgData name="Ray Huang (MSRA)" userId="ec78a130-acf6-45ab-ac41-e2846d40d099" providerId="ADAL" clId="{DD432C74-0807-4E59-BC64-67777574DF4D}" dt="2021-04-02T04:23:00.703" v="356"/>
          <ac:grpSpMkLst>
            <pc:docMk/>
            <pc:sldMk cId="2499310168" sldId="484"/>
            <ac:grpSpMk id="10" creationId="{67E9D9E9-CD86-4EF7-B59A-59CE30C80D20}"/>
          </ac:grpSpMkLst>
        </pc:grpChg>
        <pc:grpChg chg="add">
          <ac:chgData name="Ray Huang (MSRA)" userId="ec78a130-acf6-45ab-ac41-e2846d40d099" providerId="ADAL" clId="{DD432C74-0807-4E59-BC64-67777574DF4D}" dt="2021-04-02T04:23:01.208" v="357" actId="164"/>
          <ac:grpSpMkLst>
            <pc:docMk/>
            <pc:sldMk cId="2499310168" sldId="484"/>
            <ac:grpSpMk id="12" creationId="{94A58A6C-F2C2-45EE-98F6-64B4B6320AB1}"/>
          </ac:grpSpMkLst>
        </pc:grpChg>
        <pc:grpChg chg="add">
          <ac:chgData name="Ray Huang (MSRA)" userId="ec78a130-acf6-45ab-ac41-e2846d40d099" providerId="ADAL" clId="{DD432C74-0807-4E59-BC64-67777574DF4D}" dt="2021-04-02T04:23:01.347" v="358" actId="164"/>
          <ac:grpSpMkLst>
            <pc:docMk/>
            <pc:sldMk cId="2499310168" sldId="484"/>
            <ac:grpSpMk id="13" creationId="{C042BD25-A1CA-4CEF-92E3-BE5AACC003DC}"/>
          </ac:grpSpMkLst>
        </pc:grpChg>
        <pc:grpChg chg="add">
          <ac:chgData name="Ray Huang (MSRA)" userId="ec78a130-acf6-45ab-ac41-e2846d40d099" providerId="ADAL" clId="{DD432C74-0807-4E59-BC64-67777574DF4D}" dt="2021-04-02T04:23:01.480" v="359" actId="164"/>
          <ac:grpSpMkLst>
            <pc:docMk/>
            <pc:sldMk cId="2499310168" sldId="484"/>
            <ac:grpSpMk id="14" creationId="{B11136D0-488B-4B74-8C33-FBE7D4E2BCD6}"/>
          </ac:grpSpMkLst>
        </pc:grpChg>
        <pc:grpChg chg="add">
          <ac:chgData name="Ray Huang (MSRA)" userId="ec78a130-acf6-45ab-ac41-e2846d40d099" providerId="ADAL" clId="{DD432C74-0807-4E59-BC64-67777574DF4D}" dt="2021-04-02T04:23:01.755" v="360" actId="164"/>
          <ac:grpSpMkLst>
            <pc:docMk/>
            <pc:sldMk cId="2499310168" sldId="484"/>
            <ac:grpSpMk id="15" creationId="{7920ACD2-5679-4768-9FA4-868667A72155}"/>
          </ac:grpSpMkLst>
        </pc:grpChg>
        <pc:grpChg chg="add">
          <ac:chgData name="Ray Huang (MSRA)" userId="ec78a130-acf6-45ab-ac41-e2846d40d099" providerId="ADAL" clId="{DD432C74-0807-4E59-BC64-67777574DF4D}" dt="2021-04-02T04:23:01.990" v="361" actId="164"/>
          <ac:grpSpMkLst>
            <pc:docMk/>
            <pc:sldMk cId="2499310168" sldId="484"/>
            <ac:grpSpMk id="20" creationId="{80214746-48E1-4AB1-BAC4-2688281482F5}"/>
          </ac:grpSpMkLst>
        </pc:grpChg>
        <pc:grpChg chg="add">
          <ac:chgData name="Ray Huang (MSRA)" userId="ec78a130-acf6-45ab-ac41-e2846d40d099" providerId="ADAL" clId="{DD432C74-0807-4E59-BC64-67777574DF4D}" dt="2021-04-02T04:23:02.265" v="362" actId="164"/>
          <ac:grpSpMkLst>
            <pc:docMk/>
            <pc:sldMk cId="2499310168" sldId="484"/>
            <ac:grpSpMk id="21" creationId="{1E34975E-40B6-4E71-A647-1B8F4F21051D}"/>
          </ac:grpSpMkLst>
        </pc:grpChg>
        <pc:picChg chg="mod ord">
          <ac:chgData name="Ray Huang (MSRA)" userId="ec78a130-acf6-45ab-ac41-e2846d40d099" providerId="ADAL" clId="{DD432C74-0807-4E59-BC64-67777574DF4D}" dt="2021-04-02T04:23:02.330" v="394"/>
          <ac:picMkLst>
            <pc:docMk/>
            <pc:sldMk cId="2499310168" sldId="484"/>
            <ac:picMk id="16" creationId="{D1071D78-879D-4212-84A0-B891849B92C6}"/>
          </ac:picMkLst>
        </pc:picChg>
        <pc:picChg chg="mod ord">
          <ac:chgData name="Ray Huang (MSRA)" userId="ec78a130-acf6-45ab-ac41-e2846d40d099" providerId="ADAL" clId="{DD432C74-0807-4E59-BC64-67777574DF4D}" dt="2021-04-02T04:23:02.329" v="388"/>
          <ac:picMkLst>
            <pc:docMk/>
            <pc:sldMk cId="2499310168" sldId="484"/>
            <ac:picMk id="17" creationId="{D8FE9336-C785-4AF1-9314-7A44C822206B}"/>
          </ac:picMkLst>
        </pc:picChg>
        <pc:picChg chg="mod ord">
          <ac:chgData name="Ray Huang (MSRA)" userId="ec78a130-acf6-45ab-ac41-e2846d40d099" providerId="ADAL" clId="{DD432C74-0807-4E59-BC64-67777574DF4D}" dt="2021-04-02T04:23:02.327" v="382"/>
          <ac:picMkLst>
            <pc:docMk/>
            <pc:sldMk cId="2499310168" sldId="484"/>
            <ac:picMk id="25" creationId="{A33A8655-2D74-4F52-A4FB-466A98E0995F}"/>
          </ac:picMkLst>
        </pc:picChg>
        <pc:picChg chg="mod ord">
          <ac:chgData name="Ray Huang (MSRA)" userId="ec78a130-acf6-45ab-ac41-e2846d40d099" providerId="ADAL" clId="{DD432C74-0807-4E59-BC64-67777574DF4D}" dt="2021-04-02T04:23:02.326" v="376"/>
          <ac:picMkLst>
            <pc:docMk/>
            <pc:sldMk cId="2499310168" sldId="484"/>
            <ac:picMk id="27" creationId="{FC092D5A-5A1B-4134-9AF7-B78BFAE89617}"/>
          </ac:picMkLst>
        </pc:picChg>
        <pc:picChg chg="mod ord">
          <ac:chgData name="Ray Huang (MSRA)" userId="ec78a130-acf6-45ab-ac41-e2846d40d099" providerId="ADAL" clId="{DD432C74-0807-4E59-BC64-67777574DF4D}" dt="2021-04-02T04:23:02.323" v="370"/>
          <ac:picMkLst>
            <pc:docMk/>
            <pc:sldMk cId="2499310168" sldId="484"/>
            <ac:picMk id="31" creationId="{1B04D6D8-0EB0-4540-992D-B3E32B49B8B4}"/>
          </ac:picMkLst>
        </pc:picChg>
        <pc:picChg chg="mod">
          <ac:chgData name="Ray Huang (MSRA)" userId="ec78a130-acf6-45ab-ac41-e2846d40d099" providerId="ADAL" clId="{DD432C74-0807-4E59-BC64-67777574DF4D}" dt="2021-04-02T04:23:00.090" v="334"/>
          <ac:picMkLst>
            <pc:docMk/>
            <pc:sldMk cId="2499310168" sldId="484"/>
            <ac:picMk id="43" creationId="{E994A6F1-7D94-48B9-BFB8-85AB1CED4ABE}"/>
          </ac:picMkLst>
        </pc:picChg>
        <pc:cxnChg chg="mod topLvl">
          <ac:chgData name="Ray Huang (MSRA)" userId="ec78a130-acf6-45ab-ac41-e2846d40d099" providerId="ADAL" clId="{DD432C74-0807-4E59-BC64-67777574DF4D}" dt="2021-04-02T04:23:00.564" v="352"/>
          <ac:cxnSpMkLst>
            <pc:docMk/>
            <pc:sldMk cId="2499310168" sldId="484"/>
            <ac:cxnSpMk id="4" creationId="{2E2EE522-DB73-5A47-B317-8452E7C833D8}"/>
          </ac:cxnSpMkLst>
        </pc:cxnChg>
        <pc:cxnChg chg="mod topLvl">
          <ac:chgData name="Ray Huang (MSRA)" userId="ec78a130-acf6-45ab-ac41-e2846d40d099" providerId="ADAL" clId="{DD432C74-0807-4E59-BC64-67777574DF4D}" dt="2021-04-02T04:23:00.599" v="353"/>
          <ac:cxnSpMkLst>
            <pc:docMk/>
            <pc:sldMk cId="2499310168" sldId="484"/>
            <ac:cxnSpMk id="7" creationId="{39F82EB6-F207-6F45-AB2A-DDA460955457}"/>
          </ac:cxnSpMkLst>
        </pc:cxnChg>
        <pc:cxnChg chg="mod topLvl">
          <ac:chgData name="Ray Huang (MSRA)" userId="ec78a130-acf6-45ab-ac41-e2846d40d099" providerId="ADAL" clId="{DD432C74-0807-4E59-BC64-67777574DF4D}" dt="2021-04-02T04:23:00.665" v="355"/>
          <ac:cxnSpMkLst>
            <pc:docMk/>
            <pc:sldMk cId="2499310168" sldId="484"/>
            <ac:cxnSpMk id="36" creationId="{C6F497FB-DA5A-0543-A7AC-6E8691608BC7}"/>
          </ac:cxnSpMkLst>
        </pc:cxnChg>
        <pc:cxnChg chg="mod topLvl">
          <ac:chgData name="Ray Huang (MSRA)" userId="ec78a130-acf6-45ab-ac41-e2846d40d099" providerId="ADAL" clId="{DD432C74-0807-4E59-BC64-67777574DF4D}" dt="2021-04-02T04:23:00.703" v="356"/>
          <ac:cxnSpMkLst>
            <pc:docMk/>
            <pc:sldMk cId="2499310168" sldId="484"/>
            <ac:cxnSpMk id="37" creationId="{9B429612-01F5-4E4F-A627-DB59700095EF}"/>
          </ac:cxnSpMkLst>
        </pc:cxnChg>
        <pc:cxnChg chg="mod topLvl">
          <ac:chgData name="Ray Huang (MSRA)" userId="ec78a130-acf6-45ab-ac41-e2846d40d099" providerId="ADAL" clId="{DD432C74-0807-4E59-BC64-67777574DF4D}" dt="2021-04-02T04:23:00.631" v="354"/>
          <ac:cxnSpMkLst>
            <pc:docMk/>
            <pc:sldMk cId="2499310168" sldId="484"/>
            <ac:cxnSpMk id="40" creationId="{6F42D7CE-A8A7-5744-9D6D-5DEF5DB64D60}"/>
          </ac:cxnSpMkLst>
        </pc:cxnChg>
      </pc:sldChg>
    </pc:docChg>
  </pc:docChgLst>
  <pc:docChgLst>
    <pc:chgData name="Yun Wang" userId="4cae8876-cba9-40a2-914f-3c01a3e51978" providerId="ADAL" clId="{A0E9B743-7313-4984-BB90-CF8C311E7ECC}"/>
    <pc:docChg chg="custSel modSld">
      <pc:chgData name="Yun Wang" userId="4cae8876-cba9-40a2-914f-3c01a3e51978" providerId="ADAL" clId="{A0E9B743-7313-4984-BB90-CF8C311E7ECC}" dt="2021-04-05T13:52:15.586" v="557"/>
      <pc:docMkLst>
        <pc:docMk/>
      </pc:docMkLst>
      <pc:sldChg chg="addSp delSp modSp mod">
        <pc:chgData name="Yun Wang" userId="4cae8876-cba9-40a2-914f-3c01a3e51978" providerId="ADAL" clId="{A0E9B743-7313-4984-BB90-CF8C311E7ECC}" dt="2021-04-05T13:49:53.643" v="131"/>
        <pc:sldMkLst>
          <pc:docMk/>
          <pc:sldMk cId="4210827763" sldId="261"/>
        </pc:sldMkLst>
        <pc:spChg chg="mod ord">
          <ac:chgData name="Yun Wang" userId="4cae8876-cba9-40a2-914f-3c01a3e51978" providerId="ADAL" clId="{A0E9B743-7313-4984-BB90-CF8C311E7ECC}" dt="2021-04-05T13:49:53.636" v="113"/>
          <ac:spMkLst>
            <pc:docMk/>
            <pc:sldMk cId="4210827763" sldId="261"/>
            <ac:spMk id="2" creationId="{4B762AD7-25BC-A24C-80E3-D734BA834162}"/>
          </ac:spMkLst>
        </pc:spChg>
        <pc:spChg chg="mod">
          <ac:chgData name="Yun Wang" userId="4cae8876-cba9-40a2-914f-3c01a3e51978" providerId="ADAL" clId="{A0E9B743-7313-4984-BB90-CF8C311E7ECC}" dt="2021-04-05T13:49:53.193" v="95"/>
          <ac:spMkLst>
            <pc:docMk/>
            <pc:sldMk cId="4210827763" sldId="261"/>
            <ac:spMk id="3" creationId="{DBBFD66D-3ECA-FB4B-8CA2-69F86D3F4A8F}"/>
          </ac:spMkLst>
        </pc:spChg>
        <pc:spChg chg="mod">
          <ac:chgData name="Yun Wang" userId="4cae8876-cba9-40a2-914f-3c01a3e51978" providerId="ADAL" clId="{A0E9B743-7313-4984-BB90-CF8C311E7ECC}" dt="2021-04-05T13:49:52.943" v="92"/>
          <ac:spMkLst>
            <pc:docMk/>
            <pc:sldMk cId="4210827763" sldId="261"/>
            <ac:spMk id="10" creationId="{9A69FD16-8C19-B940-8DB2-007B33494730}"/>
          </ac:spMkLst>
        </pc:spChg>
        <pc:spChg chg="mod ord">
          <ac:chgData name="Yun Wang" userId="4cae8876-cba9-40a2-914f-3c01a3e51978" providerId="ADAL" clId="{A0E9B743-7313-4984-BB90-CF8C311E7ECC}" dt="2021-04-05T13:49:53.636" v="115"/>
          <ac:spMkLst>
            <pc:docMk/>
            <pc:sldMk cId="4210827763" sldId="261"/>
            <ac:spMk id="15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3.638" v="121"/>
          <ac:spMkLst>
            <pc:docMk/>
            <pc:sldMk cId="4210827763" sldId="261"/>
            <ac:spMk id="16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3.640" v="127"/>
          <ac:spMkLst>
            <pc:docMk/>
            <pc:sldMk cId="4210827763" sldId="261"/>
            <ac:spMk id="17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3.637" v="117"/>
          <ac:spMkLst>
            <pc:docMk/>
            <pc:sldMk cId="4210827763" sldId="261"/>
            <ac:spMk id="18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3.639" v="123"/>
          <ac:spMkLst>
            <pc:docMk/>
            <pc:sldMk cId="4210827763" sldId="261"/>
            <ac:spMk id="19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3.640" v="129"/>
          <ac:spMkLst>
            <pc:docMk/>
            <pc:sldMk cId="4210827763" sldId="261"/>
            <ac:spMk id="20" creationId="{00000000-0000-0000-0000-000000000000}"/>
          </ac:spMkLst>
        </pc:spChg>
        <pc:spChg chg="mod topLvl">
          <ac:chgData name="Yun Wang" userId="4cae8876-cba9-40a2-914f-3c01a3e51978" providerId="ADAL" clId="{A0E9B743-7313-4984-BB90-CF8C311E7ECC}" dt="2021-04-05T13:49:53.550" v="108"/>
          <ac:spMkLst>
            <pc:docMk/>
            <pc:sldMk cId="4210827763" sldId="261"/>
            <ac:spMk id="25" creationId="{00000000-0000-0000-0000-000000000000}"/>
          </ac:spMkLst>
        </pc:spChg>
        <pc:spChg chg="mod topLvl">
          <ac:chgData name="Yun Wang" userId="4cae8876-cba9-40a2-914f-3c01a3e51978" providerId="ADAL" clId="{A0E9B743-7313-4984-BB90-CF8C311E7ECC}" dt="2021-04-05T13:49:53.519" v="106"/>
          <ac:spMkLst>
            <pc:docMk/>
            <pc:sldMk cId="4210827763" sldId="261"/>
            <ac:spMk id="26" creationId="{00000000-0000-0000-0000-000000000000}"/>
          </ac:spMkLst>
        </pc:spChg>
        <pc:spChg chg="mod topLvl">
          <ac:chgData name="Yun Wang" userId="4cae8876-cba9-40a2-914f-3c01a3e51978" providerId="ADAL" clId="{A0E9B743-7313-4984-BB90-CF8C311E7ECC}" dt="2021-04-05T13:49:53.537" v="107"/>
          <ac:spMkLst>
            <pc:docMk/>
            <pc:sldMk cId="4210827763" sldId="261"/>
            <ac:spMk id="27" creationId="{00000000-0000-0000-0000-000000000000}"/>
          </ac:spMkLst>
        </pc:spChg>
        <pc:spChg chg="mod topLvl">
          <ac:chgData name="Yun Wang" userId="4cae8876-cba9-40a2-914f-3c01a3e51978" providerId="ADAL" clId="{A0E9B743-7313-4984-BB90-CF8C311E7ECC}" dt="2021-04-05T13:49:53.550" v="108"/>
          <ac:spMkLst>
            <pc:docMk/>
            <pc:sldMk cId="4210827763" sldId="261"/>
            <ac:spMk id="36" creationId="{AA9E4CE1-6622-2747-97DA-E185B6793895}"/>
          </ac:spMkLst>
        </pc:spChg>
        <pc:spChg chg="mod topLvl">
          <ac:chgData name="Yun Wang" userId="4cae8876-cba9-40a2-914f-3c01a3e51978" providerId="ADAL" clId="{A0E9B743-7313-4984-BB90-CF8C311E7ECC}" dt="2021-04-05T13:49:53.519" v="106"/>
          <ac:spMkLst>
            <pc:docMk/>
            <pc:sldMk cId="4210827763" sldId="261"/>
            <ac:spMk id="37" creationId="{987D8D94-0A42-C14F-B8AA-874B2156F1A6}"/>
          </ac:spMkLst>
        </pc:spChg>
        <pc:spChg chg="mod topLvl">
          <ac:chgData name="Yun Wang" userId="4cae8876-cba9-40a2-914f-3c01a3e51978" providerId="ADAL" clId="{A0E9B743-7313-4984-BB90-CF8C311E7ECC}" dt="2021-04-05T13:49:53.537" v="107"/>
          <ac:spMkLst>
            <pc:docMk/>
            <pc:sldMk cId="4210827763" sldId="261"/>
            <ac:spMk id="38" creationId="{B0C3623E-1BEC-E24F-A696-F97C6B368775}"/>
          </ac:spMkLst>
        </pc:spChg>
        <pc:grpChg chg="add">
          <ac:chgData name="Yun Wang" userId="4cae8876-cba9-40a2-914f-3c01a3e51978" providerId="ADAL" clId="{A0E9B743-7313-4984-BB90-CF8C311E7ECC}" dt="2021-04-01T09:46:57.240" v="21" actId="164"/>
          <ac:grpSpMkLst>
            <pc:docMk/>
            <pc:sldMk cId="4210827763" sldId="261"/>
            <ac:grpSpMk id="4" creationId="{EFE41756-C45E-4FD1-97C9-A8EBDEFDC123}"/>
          </ac:grpSpMkLst>
        </pc:grpChg>
        <pc:grpChg chg="add">
          <ac:chgData name="Yun Wang" userId="4cae8876-cba9-40a2-914f-3c01a3e51978" providerId="ADAL" clId="{A0E9B743-7313-4984-BB90-CF8C311E7ECC}" dt="2021-04-01T09:46:57.268" v="22" actId="164"/>
          <ac:grpSpMkLst>
            <pc:docMk/>
            <pc:sldMk cId="4210827763" sldId="261"/>
            <ac:grpSpMk id="5" creationId="{85322869-BD86-4DCC-A12B-04AE1AB1EAA3}"/>
          </ac:grpSpMkLst>
        </pc:grpChg>
        <pc:grpChg chg="add">
          <ac:chgData name="Yun Wang" userId="4cae8876-cba9-40a2-914f-3c01a3e51978" providerId="ADAL" clId="{A0E9B743-7313-4984-BB90-CF8C311E7ECC}" dt="2021-04-01T09:46:57.306" v="23" actId="164"/>
          <ac:grpSpMkLst>
            <pc:docMk/>
            <pc:sldMk cId="4210827763" sldId="261"/>
            <ac:grpSpMk id="6" creationId="{5A1702A1-9AFC-421A-AEE2-A62116E6B5A7}"/>
          </ac:grpSpMkLst>
        </pc:grpChg>
        <pc:grpChg chg="del">
          <ac:chgData name="Yun Wang" userId="4cae8876-cba9-40a2-914f-3c01a3e51978" providerId="ADAL" clId="{A0E9B743-7313-4984-BB90-CF8C311E7ECC}" dt="2021-04-01T09:46:57.127" v="20"/>
          <ac:grpSpMkLst>
            <pc:docMk/>
            <pc:sldMk cId="4210827763" sldId="261"/>
            <ac:grpSpMk id="7" creationId="{214ADAAC-24E4-4171-8643-0C08CE7DAEE7}"/>
          </ac:grpSpMkLst>
        </pc:grpChg>
        <pc:grpChg chg="del">
          <ac:chgData name="Yun Wang" userId="4cae8876-cba9-40a2-914f-3c01a3e51978" providerId="ADAL" clId="{A0E9B743-7313-4984-BB90-CF8C311E7ECC}" dt="2021-04-05T13:48:39.386" v="64"/>
          <ac:grpSpMkLst>
            <pc:docMk/>
            <pc:sldMk cId="4210827763" sldId="261"/>
            <ac:grpSpMk id="7" creationId="{46454D71-B066-45F3-BABA-AA15ED9372B3}"/>
          </ac:grpSpMkLst>
        </pc:grpChg>
        <pc:grpChg chg="del">
          <ac:chgData name="Yun Wang" userId="4cae8876-cba9-40a2-914f-3c01a3e51978" providerId="ADAL" clId="{A0E9B743-7313-4984-BB90-CF8C311E7ECC}" dt="2021-04-01T09:46:57.079" v="18"/>
          <ac:grpSpMkLst>
            <pc:docMk/>
            <pc:sldMk cId="4210827763" sldId="261"/>
            <ac:grpSpMk id="8" creationId="{9AADA66C-3720-4F2F-AE70-D788B34DE00D}"/>
          </ac:grpSpMkLst>
        </pc:grpChg>
        <pc:grpChg chg="del">
          <ac:chgData name="Yun Wang" userId="4cae8876-cba9-40a2-914f-3c01a3e51978" providerId="ADAL" clId="{A0E9B743-7313-4984-BB90-CF8C311E7ECC}" dt="2021-04-05T13:48:39.341" v="62"/>
          <ac:grpSpMkLst>
            <pc:docMk/>
            <pc:sldMk cId="4210827763" sldId="261"/>
            <ac:grpSpMk id="8" creationId="{A23FA76D-C25F-4613-A3C9-91ED0FC5E220}"/>
          </ac:grpSpMkLst>
        </pc:grpChg>
        <pc:grpChg chg="del">
          <ac:chgData name="Yun Wang" userId="4cae8876-cba9-40a2-914f-3c01a3e51978" providerId="ADAL" clId="{A0E9B743-7313-4984-BB90-CF8C311E7ECC}" dt="2021-04-01T09:46:57.103" v="19"/>
          <ac:grpSpMkLst>
            <pc:docMk/>
            <pc:sldMk cId="4210827763" sldId="261"/>
            <ac:grpSpMk id="9" creationId="{7A1F9632-DF95-4D57-B9C8-C6532DA5DE68}"/>
          </ac:grpSpMkLst>
        </pc:grpChg>
        <pc:grpChg chg="del">
          <ac:chgData name="Yun Wang" userId="4cae8876-cba9-40a2-914f-3c01a3e51978" providerId="ADAL" clId="{A0E9B743-7313-4984-BB90-CF8C311E7ECC}" dt="2021-04-05T13:48:39.364" v="63"/>
          <ac:grpSpMkLst>
            <pc:docMk/>
            <pc:sldMk cId="4210827763" sldId="261"/>
            <ac:grpSpMk id="9" creationId="{DEFD30B7-BDED-49EC-97AD-FBEC853A310E}"/>
          </ac:grpSpMkLst>
        </pc:grpChg>
        <pc:grpChg chg="add del">
          <ac:chgData name="Yun Wang" userId="4cae8876-cba9-40a2-914f-3c01a3e51978" providerId="ADAL" clId="{A0E9B743-7313-4984-BB90-CF8C311E7ECC}" dt="2021-04-05T13:49:53.550" v="108"/>
          <ac:grpSpMkLst>
            <pc:docMk/>
            <pc:sldMk cId="4210827763" sldId="261"/>
            <ac:grpSpMk id="23" creationId="{E63EEF95-7F49-490B-B623-095747E56463}"/>
          </ac:grpSpMkLst>
        </pc:grpChg>
        <pc:grpChg chg="add del">
          <ac:chgData name="Yun Wang" userId="4cae8876-cba9-40a2-914f-3c01a3e51978" providerId="ADAL" clId="{A0E9B743-7313-4984-BB90-CF8C311E7ECC}" dt="2021-04-05T13:49:53.519" v="106"/>
          <ac:grpSpMkLst>
            <pc:docMk/>
            <pc:sldMk cId="4210827763" sldId="261"/>
            <ac:grpSpMk id="24" creationId="{AF1879E1-A991-41F5-8A24-4F91D09428C9}"/>
          </ac:grpSpMkLst>
        </pc:grpChg>
        <pc:grpChg chg="add del">
          <ac:chgData name="Yun Wang" userId="4cae8876-cba9-40a2-914f-3c01a3e51978" providerId="ADAL" clId="{A0E9B743-7313-4984-BB90-CF8C311E7ECC}" dt="2021-04-05T13:49:53.537" v="107"/>
          <ac:grpSpMkLst>
            <pc:docMk/>
            <pc:sldMk cId="4210827763" sldId="261"/>
            <ac:grpSpMk id="28" creationId="{B6B0919E-D540-4509-88F9-17C6BF5A6148}"/>
          </ac:grpSpMkLst>
        </pc:grpChg>
        <pc:grpChg chg="add">
          <ac:chgData name="Yun Wang" userId="4cae8876-cba9-40a2-914f-3c01a3e51978" providerId="ADAL" clId="{A0E9B743-7313-4984-BB90-CF8C311E7ECC}" dt="2021-04-05T13:49:53.571" v="109" actId="164"/>
          <ac:grpSpMkLst>
            <pc:docMk/>
            <pc:sldMk cId="4210827763" sldId="261"/>
            <ac:grpSpMk id="29" creationId="{3CBB5B59-58F2-42CF-AC46-80E2450E2C1D}"/>
          </ac:grpSpMkLst>
        </pc:grpChg>
        <pc:grpChg chg="add">
          <ac:chgData name="Yun Wang" userId="4cae8876-cba9-40a2-914f-3c01a3e51978" providerId="ADAL" clId="{A0E9B743-7313-4984-BB90-CF8C311E7ECC}" dt="2021-04-05T13:49:53.596" v="110" actId="164"/>
          <ac:grpSpMkLst>
            <pc:docMk/>
            <pc:sldMk cId="4210827763" sldId="261"/>
            <ac:grpSpMk id="30" creationId="{501AC61A-31C9-4D7A-90D2-751D085509A8}"/>
          </ac:grpSpMkLst>
        </pc:grpChg>
        <pc:grpChg chg="add">
          <ac:chgData name="Yun Wang" userId="4cae8876-cba9-40a2-914f-3c01a3e51978" providerId="ADAL" clId="{A0E9B743-7313-4984-BB90-CF8C311E7ECC}" dt="2021-04-05T13:49:53.616" v="111" actId="164"/>
          <ac:grpSpMkLst>
            <pc:docMk/>
            <pc:sldMk cId="4210827763" sldId="261"/>
            <ac:grpSpMk id="31" creationId="{BFBA6DF6-1A4F-4A28-B590-9554C71DC5BA}"/>
          </ac:grpSpMkLst>
        </pc:grpChg>
        <pc:picChg chg="mod ord">
          <ac:chgData name="Yun Wang" userId="4cae8876-cba9-40a2-914f-3c01a3e51978" providerId="ADAL" clId="{A0E9B743-7313-4984-BB90-CF8C311E7ECC}" dt="2021-04-05T13:49:53.639" v="125"/>
          <ac:picMkLst>
            <pc:docMk/>
            <pc:sldMk cId="4210827763" sldId="261"/>
            <ac:picMk id="41" creationId="{5FB37BF3-3440-F248-8785-52A3D0439314}"/>
          </ac:picMkLst>
        </pc:picChg>
        <pc:picChg chg="mod ord">
          <ac:chgData name="Yun Wang" userId="4cae8876-cba9-40a2-914f-3c01a3e51978" providerId="ADAL" clId="{A0E9B743-7313-4984-BB90-CF8C311E7ECC}" dt="2021-04-05T13:49:53.637" v="119"/>
          <ac:picMkLst>
            <pc:docMk/>
            <pc:sldMk cId="4210827763" sldId="261"/>
            <ac:picMk id="42" creationId="{52DD2DD1-CE34-8348-A3AA-C25D43EBC627}"/>
          </ac:picMkLst>
        </pc:picChg>
        <pc:picChg chg="mod ord">
          <ac:chgData name="Yun Wang" userId="4cae8876-cba9-40a2-914f-3c01a3e51978" providerId="ADAL" clId="{A0E9B743-7313-4984-BB90-CF8C311E7ECC}" dt="2021-04-05T13:49:53.643" v="131"/>
          <ac:picMkLst>
            <pc:docMk/>
            <pc:sldMk cId="4210827763" sldId="261"/>
            <ac:picMk id="43" creationId="{285832B7-6E37-7749-A174-C0465E2C720D}"/>
          </ac:picMkLst>
        </pc:picChg>
      </pc:sldChg>
      <pc:sldChg chg="addSp delSp modSp mod">
        <pc:chgData name="Yun Wang" userId="4cae8876-cba9-40a2-914f-3c01a3e51978" providerId="ADAL" clId="{A0E9B743-7313-4984-BB90-CF8C311E7ECC}" dt="2021-04-05T13:50:16.758" v="285"/>
        <pc:sldMkLst>
          <pc:docMk/>
          <pc:sldMk cId="2803094983" sldId="315"/>
        </pc:sldMkLst>
        <pc:spChg chg="mod ord">
          <ac:chgData name="Yun Wang" userId="4cae8876-cba9-40a2-914f-3c01a3e51978" providerId="ADAL" clId="{A0E9B743-7313-4984-BB90-CF8C311E7ECC}" dt="2021-04-05T13:50:16.750" v="249"/>
          <ac:spMkLst>
            <pc:docMk/>
            <pc:sldMk cId="2803094983" sldId="315"/>
            <ac:spMk id="2" creationId="{4F6A3D48-859D-3E44-B4D0-F0B5D35251E0}"/>
          </ac:spMkLst>
        </pc:spChg>
        <pc:spChg chg="mod">
          <ac:chgData name="Yun Wang" userId="4cae8876-cba9-40a2-914f-3c01a3e51978" providerId="ADAL" clId="{A0E9B743-7313-4984-BB90-CF8C311E7ECC}" dt="2021-04-05T13:50:13.822" v="199"/>
          <ac:spMkLst>
            <pc:docMk/>
            <pc:sldMk cId="2803094983" sldId="315"/>
            <ac:spMk id="3" creationId="{AC9975DB-7DD2-EA49-A934-22D6D9B121D8}"/>
          </ac:spMkLst>
        </pc:spChg>
        <pc:spChg chg="mod topLvl">
          <ac:chgData name="Yun Wang" userId="4cae8876-cba9-40a2-914f-3c01a3e51978" providerId="ADAL" clId="{A0E9B743-7313-4984-BB90-CF8C311E7ECC}" dt="2021-04-05T13:50:16.162" v="238"/>
          <ac:spMkLst>
            <pc:docMk/>
            <pc:sldMk cId="2803094983" sldId="315"/>
            <ac:spMk id="16" creationId="{358EB4FB-A555-48FB-BD0F-B327B41F93C1}"/>
          </ac:spMkLst>
        </pc:spChg>
        <pc:spChg chg="mod topLvl">
          <ac:chgData name="Yun Wang" userId="4cae8876-cba9-40a2-914f-3c01a3e51978" providerId="ADAL" clId="{A0E9B743-7313-4984-BB90-CF8C311E7ECC}" dt="2021-04-05T13:50:16.185" v="239"/>
          <ac:spMkLst>
            <pc:docMk/>
            <pc:sldMk cId="2803094983" sldId="315"/>
            <ac:spMk id="17" creationId="{C40322E1-91C2-4283-812D-7BAA65FAB5BF}"/>
          </ac:spMkLst>
        </pc:spChg>
        <pc:spChg chg="mod topLvl">
          <ac:chgData name="Yun Wang" userId="4cae8876-cba9-40a2-914f-3c01a3e51978" providerId="ADAL" clId="{A0E9B743-7313-4984-BB90-CF8C311E7ECC}" dt="2021-04-05T13:50:16.014" v="234"/>
          <ac:spMkLst>
            <pc:docMk/>
            <pc:sldMk cId="2803094983" sldId="315"/>
            <ac:spMk id="18" creationId="{C06ED7AF-10F3-451F-A80D-B40D0635D99E}"/>
          </ac:spMkLst>
        </pc:spChg>
        <pc:spChg chg="mod topLvl">
          <ac:chgData name="Yun Wang" userId="4cae8876-cba9-40a2-914f-3c01a3e51978" providerId="ADAL" clId="{A0E9B743-7313-4984-BB90-CF8C311E7ECC}" dt="2021-04-05T13:50:16.121" v="237"/>
          <ac:spMkLst>
            <pc:docMk/>
            <pc:sldMk cId="2803094983" sldId="315"/>
            <ac:spMk id="19" creationId="{59308EA6-5647-44E5-BFD4-0E7C251CE347}"/>
          </ac:spMkLst>
        </pc:spChg>
        <pc:spChg chg="mod topLvl">
          <ac:chgData name="Yun Wang" userId="4cae8876-cba9-40a2-914f-3c01a3e51978" providerId="ADAL" clId="{A0E9B743-7313-4984-BB90-CF8C311E7ECC}" dt="2021-04-05T13:50:16.078" v="236"/>
          <ac:spMkLst>
            <pc:docMk/>
            <pc:sldMk cId="2803094983" sldId="315"/>
            <ac:spMk id="20" creationId="{D09A118B-A478-4C0E-A7F1-750A7802F9D2}"/>
          </ac:spMkLst>
        </pc:spChg>
        <pc:spChg chg="mod topLvl">
          <ac:chgData name="Yun Wang" userId="4cae8876-cba9-40a2-914f-3c01a3e51978" providerId="ADAL" clId="{A0E9B743-7313-4984-BB90-CF8C311E7ECC}" dt="2021-04-05T13:50:16.051" v="235"/>
          <ac:spMkLst>
            <pc:docMk/>
            <pc:sldMk cId="2803094983" sldId="315"/>
            <ac:spMk id="21" creationId="{58F3A9A8-87D2-4063-9CDA-57D8DF45E657}"/>
          </ac:spMkLst>
        </pc:spChg>
        <pc:spChg chg="mod">
          <ac:chgData name="Yun Wang" userId="4cae8876-cba9-40a2-914f-3c01a3e51978" providerId="ADAL" clId="{A0E9B743-7313-4984-BB90-CF8C311E7ECC}" dt="2021-04-05T13:50:15.262" v="212"/>
          <ac:spMkLst>
            <pc:docMk/>
            <pc:sldMk cId="2803094983" sldId="315"/>
            <ac:spMk id="45" creationId="{1E2654B3-F5FC-604D-93AD-0B10A1B2F4BC}"/>
          </ac:spMkLst>
        </pc:spChg>
        <pc:spChg chg="mod ord">
          <ac:chgData name="Yun Wang" userId="4cae8876-cba9-40a2-914f-3c01a3e51978" providerId="ADAL" clId="{A0E9B743-7313-4984-BB90-CF8C311E7ECC}" dt="2021-04-05T13:50:16.751" v="253"/>
          <ac:spMkLst>
            <pc:docMk/>
            <pc:sldMk cId="2803094983" sldId="315"/>
            <ac:spMk id="47" creationId="{A72F92E7-06EB-42BA-BC99-9BEA9762B605}"/>
          </ac:spMkLst>
        </pc:spChg>
        <pc:spChg chg="mod ord">
          <ac:chgData name="Yun Wang" userId="4cae8876-cba9-40a2-914f-3c01a3e51978" providerId="ADAL" clId="{A0E9B743-7313-4984-BB90-CF8C311E7ECC}" dt="2021-04-05T13:50:16.751" v="255"/>
          <ac:spMkLst>
            <pc:docMk/>
            <pc:sldMk cId="2803094983" sldId="315"/>
            <ac:spMk id="48" creationId="{0BEF0FD0-F2F5-314A-9501-09DD4C86692B}"/>
          </ac:spMkLst>
        </pc:spChg>
        <pc:spChg chg="mod topLvl">
          <ac:chgData name="Yun Wang" userId="4cae8876-cba9-40a2-914f-3c01a3e51978" providerId="ADAL" clId="{A0E9B743-7313-4984-BB90-CF8C311E7ECC}" dt="2021-04-05T13:50:16.212" v="240"/>
          <ac:spMkLst>
            <pc:docMk/>
            <pc:sldMk cId="2803094983" sldId="315"/>
            <ac:spMk id="50" creationId="{E073E148-D32B-E64C-8315-42B19108A02F}"/>
          </ac:spMkLst>
        </pc:spChg>
        <pc:spChg chg="mod topLvl">
          <ac:chgData name="Yun Wang" userId="4cae8876-cba9-40a2-914f-3c01a3e51978" providerId="ADAL" clId="{A0E9B743-7313-4984-BB90-CF8C311E7ECC}" dt="2021-04-05T13:50:16.212" v="240"/>
          <ac:spMkLst>
            <pc:docMk/>
            <pc:sldMk cId="2803094983" sldId="315"/>
            <ac:spMk id="51" creationId="{064040D9-48EC-9047-A040-530D6AF257ED}"/>
          </ac:spMkLst>
        </pc:spChg>
        <pc:spChg chg="mod ord">
          <ac:chgData name="Yun Wang" userId="4cae8876-cba9-40a2-914f-3c01a3e51978" providerId="ADAL" clId="{A0E9B743-7313-4984-BB90-CF8C311E7ECC}" dt="2021-04-05T13:50:16.752" v="261"/>
          <ac:spMkLst>
            <pc:docMk/>
            <pc:sldMk cId="2803094983" sldId="315"/>
            <ac:spMk id="54" creationId="{DA0BDA9F-2E84-42DD-8F76-3E43B5166EFF}"/>
          </ac:spMkLst>
        </pc:spChg>
        <pc:spChg chg="mod ord">
          <ac:chgData name="Yun Wang" userId="4cae8876-cba9-40a2-914f-3c01a3e51978" providerId="ADAL" clId="{A0E9B743-7313-4984-BB90-CF8C311E7ECC}" dt="2021-04-05T13:50:16.751" v="257"/>
          <ac:spMkLst>
            <pc:docMk/>
            <pc:sldMk cId="2803094983" sldId="315"/>
            <ac:spMk id="55" creationId="{EA34D7A8-24BF-4714-A9D5-1285A67C0967}"/>
          </ac:spMkLst>
        </pc:spChg>
        <pc:spChg chg="mod ord">
          <ac:chgData name="Yun Wang" userId="4cae8876-cba9-40a2-914f-3c01a3e51978" providerId="ADAL" clId="{A0E9B743-7313-4984-BB90-CF8C311E7ECC}" dt="2021-04-05T13:50:16.752" v="259"/>
          <ac:spMkLst>
            <pc:docMk/>
            <pc:sldMk cId="2803094983" sldId="315"/>
            <ac:spMk id="56" creationId="{C696D00A-99F4-4952-9150-27CB8C9A2AB5}"/>
          </ac:spMkLst>
        </pc:spChg>
        <pc:spChg chg="mod ord">
          <ac:chgData name="Yun Wang" userId="4cae8876-cba9-40a2-914f-3c01a3e51978" providerId="ADAL" clId="{A0E9B743-7313-4984-BB90-CF8C311E7ECC}" dt="2021-04-05T13:50:16.753" v="267"/>
          <ac:spMkLst>
            <pc:docMk/>
            <pc:sldMk cId="2803094983" sldId="315"/>
            <ac:spMk id="59" creationId="{1A5C8ACD-CB9F-4B8E-B744-295479057C63}"/>
          </ac:spMkLst>
        </pc:spChg>
        <pc:spChg chg="mod ord">
          <ac:chgData name="Yun Wang" userId="4cae8876-cba9-40a2-914f-3c01a3e51978" providerId="ADAL" clId="{A0E9B743-7313-4984-BB90-CF8C311E7ECC}" dt="2021-04-05T13:50:16.753" v="263"/>
          <ac:spMkLst>
            <pc:docMk/>
            <pc:sldMk cId="2803094983" sldId="315"/>
            <ac:spMk id="60" creationId="{7F7463DF-D9B1-4163-A180-5BCDF2468AE3}"/>
          </ac:spMkLst>
        </pc:spChg>
        <pc:spChg chg="mod ord">
          <ac:chgData name="Yun Wang" userId="4cae8876-cba9-40a2-914f-3c01a3e51978" providerId="ADAL" clId="{A0E9B743-7313-4984-BB90-CF8C311E7ECC}" dt="2021-04-05T13:50:16.753" v="265"/>
          <ac:spMkLst>
            <pc:docMk/>
            <pc:sldMk cId="2803094983" sldId="315"/>
            <ac:spMk id="61" creationId="{7D7BE7C3-443C-4751-90C2-6D1C5063B18E}"/>
          </ac:spMkLst>
        </pc:spChg>
        <pc:spChg chg="mod ord">
          <ac:chgData name="Yun Wang" userId="4cae8876-cba9-40a2-914f-3c01a3e51978" providerId="ADAL" clId="{A0E9B743-7313-4984-BB90-CF8C311E7ECC}" dt="2021-04-05T13:50:16.755" v="273"/>
          <ac:spMkLst>
            <pc:docMk/>
            <pc:sldMk cId="2803094983" sldId="315"/>
            <ac:spMk id="70" creationId="{D5B680F0-648D-480B-990A-A79F33CDB2CA}"/>
          </ac:spMkLst>
        </pc:spChg>
        <pc:spChg chg="mod ord">
          <ac:chgData name="Yun Wang" userId="4cae8876-cba9-40a2-914f-3c01a3e51978" providerId="ADAL" clId="{A0E9B743-7313-4984-BB90-CF8C311E7ECC}" dt="2021-04-05T13:50:16.754" v="269"/>
          <ac:spMkLst>
            <pc:docMk/>
            <pc:sldMk cId="2803094983" sldId="315"/>
            <ac:spMk id="71" creationId="{48E6BE29-ACCD-411C-9BFF-823769C42C19}"/>
          </ac:spMkLst>
        </pc:spChg>
        <pc:spChg chg="mod ord">
          <ac:chgData name="Yun Wang" userId="4cae8876-cba9-40a2-914f-3c01a3e51978" providerId="ADAL" clId="{A0E9B743-7313-4984-BB90-CF8C311E7ECC}" dt="2021-04-05T13:50:16.754" v="271"/>
          <ac:spMkLst>
            <pc:docMk/>
            <pc:sldMk cId="2803094983" sldId="315"/>
            <ac:spMk id="72" creationId="{34FED430-7534-4AF3-8707-7C6983ADBFC0}"/>
          </ac:spMkLst>
        </pc:spChg>
        <pc:spChg chg="mod ord">
          <ac:chgData name="Yun Wang" userId="4cae8876-cba9-40a2-914f-3c01a3e51978" providerId="ADAL" clId="{A0E9B743-7313-4984-BB90-CF8C311E7ECC}" dt="2021-04-05T13:50:16.750" v="251"/>
          <ac:spMkLst>
            <pc:docMk/>
            <pc:sldMk cId="2803094983" sldId="315"/>
            <ac:spMk id="76" creationId="{BA6D797D-93B3-4EE5-85FC-28132CF40CF9}"/>
          </ac:spMkLst>
        </pc:spChg>
        <pc:spChg chg="mod ord">
          <ac:chgData name="Yun Wang" userId="4cae8876-cba9-40a2-914f-3c01a3e51978" providerId="ADAL" clId="{A0E9B743-7313-4984-BB90-CF8C311E7ECC}" dt="2021-04-05T13:50:16.757" v="279"/>
          <ac:spMkLst>
            <pc:docMk/>
            <pc:sldMk cId="2803094983" sldId="315"/>
            <ac:spMk id="85" creationId="{F701A6FE-5038-4F6D-91CD-86BA5AFA32FA}"/>
          </ac:spMkLst>
        </pc:spChg>
        <pc:spChg chg="mod ord">
          <ac:chgData name="Yun Wang" userId="4cae8876-cba9-40a2-914f-3c01a3e51978" providerId="ADAL" clId="{A0E9B743-7313-4984-BB90-CF8C311E7ECC}" dt="2021-04-05T13:50:16.756" v="275"/>
          <ac:spMkLst>
            <pc:docMk/>
            <pc:sldMk cId="2803094983" sldId="315"/>
            <ac:spMk id="86" creationId="{E3EF30A9-84B6-4808-9D9D-A472FBA59239}"/>
          </ac:spMkLst>
        </pc:spChg>
        <pc:spChg chg="mod ord">
          <ac:chgData name="Yun Wang" userId="4cae8876-cba9-40a2-914f-3c01a3e51978" providerId="ADAL" clId="{A0E9B743-7313-4984-BB90-CF8C311E7ECC}" dt="2021-04-05T13:50:16.756" v="277"/>
          <ac:spMkLst>
            <pc:docMk/>
            <pc:sldMk cId="2803094983" sldId="315"/>
            <ac:spMk id="87" creationId="{B945BB17-4ED4-4B42-9800-334833B649E0}"/>
          </ac:spMkLst>
        </pc:spChg>
        <pc:spChg chg="mod ord">
          <ac:chgData name="Yun Wang" userId="4cae8876-cba9-40a2-914f-3c01a3e51978" providerId="ADAL" clId="{A0E9B743-7313-4984-BB90-CF8C311E7ECC}" dt="2021-04-05T13:50:16.758" v="285"/>
          <ac:spMkLst>
            <pc:docMk/>
            <pc:sldMk cId="2803094983" sldId="315"/>
            <ac:spMk id="90" creationId="{BDB66A21-4BD1-4989-A7DD-7A78EE11D2E7}"/>
          </ac:spMkLst>
        </pc:spChg>
        <pc:spChg chg="mod ord">
          <ac:chgData name="Yun Wang" userId="4cae8876-cba9-40a2-914f-3c01a3e51978" providerId="ADAL" clId="{A0E9B743-7313-4984-BB90-CF8C311E7ECC}" dt="2021-04-05T13:50:16.757" v="281"/>
          <ac:spMkLst>
            <pc:docMk/>
            <pc:sldMk cId="2803094983" sldId="315"/>
            <ac:spMk id="91" creationId="{603AA31A-596F-438B-AA65-304DC8A4E89C}"/>
          </ac:spMkLst>
        </pc:spChg>
        <pc:spChg chg="mod ord">
          <ac:chgData name="Yun Wang" userId="4cae8876-cba9-40a2-914f-3c01a3e51978" providerId="ADAL" clId="{A0E9B743-7313-4984-BB90-CF8C311E7ECC}" dt="2021-04-05T13:50:16.758" v="283"/>
          <ac:spMkLst>
            <pc:docMk/>
            <pc:sldMk cId="2803094983" sldId="315"/>
            <ac:spMk id="92" creationId="{56F87C56-A697-4E75-BDA8-F801BB2FCC44}"/>
          </ac:spMkLst>
        </pc:spChg>
        <pc:grpChg chg="add">
          <ac:chgData name="Yun Wang" userId="4cae8876-cba9-40a2-914f-3c01a3e51978" providerId="ADAL" clId="{A0E9B743-7313-4984-BB90-CF8C311E7ECC}" dt="2021-04-05T13:50:16.353" v="241" actId="164"/>
          <ac:grpSpMkLst>
            <pc:docMk/>
            <pc:sldMk cId="2803094983" sldId="315"/>
            <ac:grpSpMk id="4" creationId="{D392B761-BE86-4B45-A11E-295584AA20B5}"/>
          </ac:grpSpMkLst>
        </pc:grpChg>
        <pc:grpChg chg="add">
          <ac:chgData name="Yun Wang" userId="4cae8876-cba9-40a2-914f-3c01a3e51978" providerId="ADAL" clId="{A0E9B743-7313-4984-BB90-CF8C311E7ECC}" dt="2021-04-05T13:50:16.399" v="242" actId="164"/>
          <ac:grpSpMkLst>
            <pc:docMk/>
            <pc:sldMk cId="2803094983" sldId="315"/>
            <ac:grpSpMk id="5" creationId="{FBB869A0-E38C-40DC-9E38-379F7A1F2E6A}"/>
          </ac:grpSpMkLst>
        </pc:grpChg>
        <pc:grpChg chg="add">
          <ac:chgData name="Yun Wang" userId="4cae8876-cba9-40a2-914f-3c01a3e51978" providerId="ADAL" clId="{A0E9B743-7313-4984-BB90-CF8C311E7ECC}" dt="2021-04-05T13:50:16.469" v="243" actId="164"/>
          <ac:grpSpMkLst>
            <pc:docMk/>
            <pc:sldMk cId="2803094983" sldId="315"/>
            <ac:grpSpMk id="6" creationId="{8404C8EC-3B11-4956-AF9F-D53C2C74221A}"/>
          </ac:grpSpMkLst>
        </pc:grpChg>
        <pc:grpChg chg="add">
          <ac:chgData name="Yun Wang" userId="4cae8876-cba9-40a2-914f-3c01a3e51978" providerId="ADAL" clId="{A0E9B743-7313-4984-BB90-CF8C311E7ECC}" dt="2021-04-05T13:50:16.520" v="244" actId="164"/>
          <ac:grpSpMkLst>
            <pc:docMk/>
            <pc:sldMk cId="2803094983" sldId="315"/>
            <ac:grpSpMk id="8" creationId="{C892F1AB-4268-455E-9A23-3DF676AA81F0}"/>
          </ac:grpSpMkLst>
        </pc:grpChg>
        <pc:grpChg chg="add">
          <ac:chgData name="Yun Wang" userId="4cae8876-cba9-40a2-914f-3c01a3e51978" providerId="ADAL" clId="{A0E9B743-7313-4984-BB90-CF8C311E7ECC}" dt="2021-04-05T13:50:16.576" v="245" actId="164"/>
          <ac:grpSpMkLst>
            <pc:docMk/>
            <pc:sldMk cId="2803094983" sldId="315"/>
            <ac:grpSpMk id="9" creationId="{F12D5306-4518-470B-B6B3-4E1C69AF8791}"/>
          </ac:grpSpMkLst>
        </pc:grpChg>
        <pc:grpChg chg="add">
          <ac:chgData name="Yun Wang" userId="4cae8876-cba9-40a2-914f-3c01a3e51978" providerId="ADAL" clId="{A0E9B743-7313-4984-BB90-CF8C311E7ECC}" dt="2021-04-05T13:50:16.626" v="246" actId="164"/>
          <ac:grpSpMkLst>
            <pc:docMk/>
            <pc:sldMk cId="2803094983" sldId="315"/>
            <ac:grpSpMk id="10" creationId="{5E671455-9F34-446B-849D-15FB955C3B3E}"/>
          </ac:grpSpMkLst>
        </pc:grpChg>
        <pc:grpChg chg="del">
          <ac:chgData name="Yun Wang" userId="4cae8876-cba9-40a2-914f-3c01a3e51978" providerId="ADAL" clId="{A0E9B743-7313-4984-BB90-CF8C311E7ECC}" dt="2021-04-05T13:50:16.212" v="240"/>
          <ac:grpSpMkLst>
            <pc:docMk/>
            <pc:sldMk cId="2803094983" sldId="315"/>
            <ac:grpSpMk id="11" creationId="{A129D873-DBEA-4348-93D4-750F3E834241}"/>
          </ac:grpSpMkLst>
        </pc:grpChg>
        <pc:grpChg chg="del">
          <ac:chgData name="Yun Wang" userId="4cae8876-cba9-40a2-914f-3c01a3e51978" providerId="ADAL" clId="{A0E9B743-7313-4984-BB90-CF8C311E7ECC}" dt="2021-04-05T13:50:16.014" v="234"/>
          <ac:grpSpMkLst>
            <pc:docMk/>
            <pc:sldMk cId="2803094983" sldId="315"/>
            <ac:grpSpMk id="12" creationId="{A004FC5C-07F9-45BA-8D5C-4415B3B2E6A7}"/>
          </ac:grpSpMkLst>
        </pc:grpChg>
        <pc:grpChg chg="del">
          <ac:chgData name="Yun Wang" userId="4cae8876-cba9-40a2-914f-3c01a3e51978" providerId="ADAL" clId="{A0E9B743-7313-4984-BB90-CF8C311E7ECC}" dt="2021-04-05T13:50:16.051" v="235"/>
          <ac:grpSpMkLst>
            <pc:docMk/>
            <pc:sldMk cId="2803094983" sldId="315"/>
            <ac:grpSpMk id="13" creationId="{64E191A6-1E5A-41EE-A1A6-E31C7DE2CC59}"/>
          </ac:grpSpMkLst>
        </pc:grpChg>
        <pc:grpChg chg="del">
          <ac:chgData name="Yun Wang" userId="4cae8876-cba9-40a2-914f-3c01a3e51978" providerId="ADAL" clId="{A0E9B743-7313-4984-BB90-CF8C311E7ECC}" dt="2021-04-05T13:50:16.078" v="236"/>
          <ac:grpSpMkLst>
            <pc:docMk/>
            <pc:sldMk cId="2803094983" sldId="315"/>
            <ac:grpSpMk id="14" creationId="{1BF7FD8B-986C-44D9-91D0-F0114E7BD619}"/>
          </ac:grpSpMkLst>
        </pc:grpChg>
        <pc:grpChg chg="del">
          <ac:chgData name="Yun Wang" userId="4cae8876-cba9-40a2-914f-3c01a3e51978" providerId="ADAL" clId="{A0E9B743-7313-4984-BB90-CF8C311E7ECC}" dt="2021-04-05T13:50:16.121" v="237"/>
          <ac:grpSpMkLst>
            <pc:docMk/>
            <pc:sldMk cId="2803094983" sldId="315"/>
            <ac:grpSpMk id="15" creationId="{7096F503-CE7F-4C98-9A7D-56BC819075A9}"/>
          </ac:grpSpMkLst>
        </pc:grpChg>
        <pc:grpChg chg="del">
          <ac:chgData name="Yun Wang" userId="4cae8876-cba9-40a2-914f-3c01a3e51978" providerId="ADAL" clId="{A0E9B743-7313-4984-BB90-CF8C311E7ECC}" dt="2021-04-05T13:50:16.162" v="238"/>
          <ac:grpSpMkLst>
            <pc:docMk/>
            <pc:sldMk cId="2803094983" sldId="315"/>
            <ac:grpSpMk id="22" creationId="{2668C791-CB47-4B49-86C0-BF7C1E1874EE}"/>
          </ac:grpSpMkLst>
        </pc:grpChg>
        <pc:grpChg chg="del">
          <ac:chgData name="Yun Wang" userId="4cae8876-cba9-40a2-914f-3c01a3e51978" providerId="ADAL" clId="{A0E9B743-7313-4984-BB90-CF8C311E7ECC}" dt="2021-04-05T13:50:16.185" v="239"/>
          <ac:grpSpMkLst>
            <pc:docMk/>
            <pc:sldMk cId="2803094983" sldId="315"/>
            <ac:grpSpMk id="23" creationId="{DA41BE15-DD47-4D57-A552-1305AD3757E0}"/>
          </ac:grpSpMkLst>
        </pc:grpChg>
        <pc:grpChg chg="add">
          <ac:chgData name="Yun Wang" userId="4cae8876-cba9-40a2-914f-3c01a3e51978" providerId="ADAL" clId="{A0E9B743-7313-4984-BB90-CF8C311E7ECC}" dt="2021-04-05T13:50:16.682" v="247" actId="164"/>
          <ac:grpSpMkLst>
            <pc:docMk/>
            <pc:sldMk cId="2803094983" sldId="315"/>
            <ac:grpSpMk id="24" creationId="{5C161561-E8A0-48E8-9954-F6C8E2439131}"/>
          </ac:grpSpMkLst>
        </pc:grpChg>
        <pc:cxnChg chg="mod topLvl">
          <ac:chgData name="Yun Wang" userId="4cae8876-cba9-40a2-914f-3c01a3e51978" providerId="ADAL" clId="{A0E9B743-7313-4984-BB90-CF8C311E7ECC}" dt="2021-04-05T13:50:16.014" v="234"/>
          <ac:cxnSpMkLst>
            <pc:docMk/>
            <pc:sldMk cId="2803094983" sldId="315"/>
            <ac:cxnSpMk id="7" creationId="{C2ED3389-9BF6-4CB8-8178-8394F63C75DF}"/>
          </ac:cxnSpMkLst>
        </pc:cxnChg>
        <pc:cxnChg chg="mod topLvl">
          <ac:chgData name="Yun Wang" userId="4cae8876-cba9-40a2-914f-3c01a3e51978" providerId="ADAL" clId="{A0E9B743-7313-4984-BB90-CF8C311E7ECC}" dt="2021-04-05T13:50:16.051" v="235"/>
          <ac:cxnSpMkLst>
            <pc:docMk/>
            <pc:sldMk cId="2803094983" sldId="315"/>
            <ac:cxnSpMk id="57" creationId="{83D6C6A1-2955-4EA6-B6A7-146EDB0BE87D}"/>
          </ac:cxnSpMkLst>
        </pc:cxnChg>
        <pc:cxnChg chg="mod topLvl">
          <ac:chgData name="Yun Wang" userId="4cae8876-cba9-40a2-914f-3c01a3e51978" providerId="ADAL" clId="{A0E9B743-7313-4984-BB90-CF8C311E7ECC}" dt="2021-04-05T13:50:16.078" v="236"/>
          <ac:cxnSpMkLst>
            <pc:docMk/>
            <pc:sldMk cId="2803094983" sldId="315"/>
            <ac:cxnSpMk id="63" creationId="{EBA7DA59-A1FC-427F-9A43-47B607275840}"/>
          </ac:cxnSpMkLst>
        </pc:cxnChg>
        <pc:cxnChg chg="mod topLvl">
          <ac:chgData name="Yun Wang" userId="4cae8876-cba9-40a2-914f-3c01a3e51978" providerId="ADAL" clId="{A0E9B743-7313-4984-BB90-CF8C311E7ECC}" dt="2021-04-05T13:50:16.121" v="237"/>
          <ac:cxnSpMkLst>
            <pc:docMk/>
            <pc:sldMk cId="2803094983" sldId="315"/>
            <ac:cxnSpMk id="73" creationId="{2089F75C-BE7E-4A48-B0FB-E2874CB7BAF8}"/>
          </ac:cxnSpMkLst>
        </pc:cxnChg>
        <pc:cxnChg chg="mod topLvl">
          <ac:chgData name="Yun Wang" userId="4cae8876-cba9-40a2-914f-3c01a3e51978" providerId="ADAL" clId="{A0E9B743-7313-4984-BB90-CF8C311E7ECC}" dt="2021-04-05T13:50:16.162" v="238"/>
          <ac:cxnSpMkLst>
            <pc:docMk/>
            <pc:sldMk cId="2803094983" sldId="315"/>
            <ac:cxnSpMk id="88" creationId="{50253723-F118-4004-97FA-AE40E38D10A2}"/>
          </ac:cxnSpMkLst>
        </pc:cxnChg>
        <pc:cxnChg chg="mod topLvl">
          <ac:chgData name="Yun Wang" userId="4cae8876-cba9-40a2-914f-3c01a3e51978" providerId="ADAL" clId="{A0E9B743-7313-4984-BB90-CF8C311E7ECC}" dt="2021-04-05T13:50:16.185" v="239"/>
          <ac:cxnSpMkLst>
            <pc:docMk/>
            <pc:sldMk cId="2803094983" sldId="315"/>
            <ac:cxnSpMk id="93" creationId="{A0755903-FA81-4CA3-854E-767D0B304938}"/>
          </ac:cxnSpMkLst>
        </pc:cxnChg>
      </pc:sldChg>
      <pc:sldChg chg="addSp delSp modSp mod">
        <pc:chgData name="Yun Wang" userId="4cae8876-cba9-40a2-914f-3c01a3e51978" providerId="ADAL" clId="{A0E9B743-7313-4984-BB90-CF8C311E7ECC}" dt="2021-04-05T13:49:55.821" v="198"/>
        <pc:sldMkLst>
          <pc:docMk/>
          <pc:sldMk cId="3602677512" sldId="483"/>
        </pc:sldMkLst>
        <pc:spChg chg="mod ord">
          <ac:chgData name="Yun Wang" userId="4cae8876-cba9-40a2-914f-3c01a3e51978" providerId="ADAL" clId="{A0E9B743-7313-4984-BB90-CF8C311E7ECC}" dt="2021-04-05T13:49:55.817" v="178"/>
          <ac:spMkLst>
            <pc:docMk/>
            <pc:sldMk cId="3602677512" sldId="483"/>
            <ac:spMk id="13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5.818" v="184"/>
          <ac:spMkLst>
            <pc:docMk/>
            <pc:sldMk cId="3602677512" sldId="483"/>
            <ac:spMk id="14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5.820" v="190"/>
          <ac:spMkLst>
            <pc:docMk/>
            <pc:sldMk cId="3602677512" sldId="483"/>
            <ac:spMk id="15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5.821" v="196"/>
          <ac:spMkLst>
            <pc:docMk/>
            <pc:sldMk cId="3602677512" sldId="483"/>
            <ac:spMk id="16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5.816" v="176"/>
          <ac:spMkLst>
            <pc:docMk/>
            <pc:sldMk cId="3602677512" sldId="483"/>
            <ac:spMk id="17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5.818" v="182"/>
          <ac:spMkLst>
            <pc:docMk/>
            <pc:sldMk cId="3602677512" sldId="483"/>
            <ac:spMk id="19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5.819" v="188"/>
          <ac:spMkLst>
            <pc:docMk/>
            <pc:sldMk cId="3602677512" sldId="483"/>
            <ac:spMk id="21" creationId="{00000000-0000-0000-0000-000000000000}"/>
          </ac:spMkLst>
        </pc:spChg>
        <pc:spChg chg="mod ord">
          <ac:chgData name="Yun Wang" userId="4cae8876-cba9-40a2-914f-3c01a3e51978" providerId="ADAL" clId="{A0E9B743-7313-4984-BB90-CF8C311E7ECC}" dt="2021-04-05T13:49:55.820" v="194"/>
          <ac:spMkLst>
            <pc:docMk/>
            <pc:sldMk cId="3602677512" sldId="483"/>
            <ac:spMk id="23" creationId="{00000000-0000-0000-0000-000000000000}"/>
          </ac:spMkLst>
        </pc:spChg>
        <pc:spChg chg="mod topLvl">
          <ac:chgData name="Yun Wang" userId="4cae8876-cba9-40a2-914f-3c01a3e51978" providerId="ADAL" clId="{A0E9B743-7313-4984-BB90-CF8C311E7ECC}" dt="2021-04-05T13:49:55.445" v="164"/>
          <ac:spMkLst>
            <pc:docMk/>
            <pc:sldMk cId="3602677512" sldId="483"/>
            <ac:spMk id="27" creationId="{FBE4C252-2EA5-A64E-A3A0-A0C715EF3FD1}"/>
          </ac:spMkLst>
        </pc:spChg>
        <pc:spChg chg="mod ord">
          <ac:chgData name="Yun Wang" userId="4cae8876-cba9-40a2-914f-3c01a3e51978" providerId="ADAL" clId="{A0E9B743-7313-4984-BB90-CF8C311E7ECC}" dt="2021-04-05T13:49:55.816" v="174"/>
          <ac:spMkLst>
            <pc:docMk/>
            <pc:sldMk cId="3602677512" sldId="483"/>
            <ac:spMk id="28" creationId="{F9F16EAC-908E-AB45-A00C-8DEA6F65E03E}"/>
          </ac:spMkLst>
        </pc:spChg>
        <pc:spChg chg="mod topLvl">
          <ac:chgData name="Yun Wang" userId="4cae8876-cba9-40a2-914f-3c01a3e51978" providerId="ADAL" clId="{A0E9B743-7313-4984-BB90-CF8C311E7ECC}" dt="2021-04-05T13:49:55.472" v="165"/>
          <ac:spMkLst>
            <pc:docMk/>
            <pc:sldMk cId="3602677512" sldId="483"/>
            <ac:spMk id="46" creationId="{216DB822-DED0-B94B-83F9-BDABF20220FE}"/>
          </ac:spMkLst>
        </pc:spChg>
        <pc:spChg chg="mod topLvl">
          <ac:chgData name="Yun Wang" userId="4cae8876-cba9-40a2-914f-3c01a3e51978" providerId="ADAL" clId="{A0E9B743-7313-4984-BB90-CF8C311E7ECC}" dt="2021-04-05T13:49:55.501" v="166"/>
          <ac:spMkLst>
            <pc:docMk/>
            <pc:sldMk cId="3602677512" sldId="483"/>
            <ac:spMk id="47" creationId="{359F43BD-1C61-CF4C-85A5-D74CBCB36E34}"/>
          </ac:spMkLst>
        </pc:spChg>
        <pc:spChg chg="mod topLvl">
          <ac:chgData name="Yun Wang" userId="4cae8876-cba9-40a2-914f-3c01a3e51978" providerId="ADAL" clId="{A0E9B743-7313-4984-BB90-CF8C311E7ECC}" dt="2021-04-05T13:49:55.525" v="167"/>
          <ac:spMkLst>
            <pc:docMk/>
            <pc:sldMk cId="3602677512" sldId="483"/>
            <ac:spMk id="48" creationId="{FDAD00DE-BF31-4441-BB8A-857CE95395B6}"/>
          </ac:spMkLst>
        </pc:spChg>
        <pc:grpChg chg="del">
          <ac:chgData name="Yun Wang" userId="4cae8876-cba9-40a2-914f-3c01a3e51978" providerId="ADAL" clId="{A0E9B743-7313-4984-BB90-CF8C311E7ECC}" dt="2021-04-05T13:49:55.424" v="163"/>
          <ac:grpSpMkLst>
            <pc:docMk/>
            <pc:sldMk cId="3602677512" sldId="483"/>
            <ac:grpSpMk id="2" creationId="{48010996-3E1E-447C-A529-CAF7F56F5F57}"/>
          </ac:grpSpMkLst>
        </pc:grpChg>
        <pc:grpChg chg="del">
          <ac:chgData name="Yun Wang" userId="4cae8876-cba9-40a2-914f-3c01a3e51978" providerId="ADAL" clId="{A0E9B743-7313-4984-BB90-CF8C311E7ECC}" dt="2021-04-05T13:49:55.501" v="166"/>
          <ac:grpSpMkLst>
            <pc:docMk/>
            <pc:sldMk cId="3602677512" sldId="483"/>
            <ac:grpSpMk id="4" creationId="{66049BC4-3DF9-4CC3-BD48-68698C4E1E39}"/>
          </ac:grpSpMkLst>
        </pc:grpChg>
        <pc:grpChg chg="del">
          <ac:chgData name="Yun Wang" userId="4cae8876-cba9-40a2-914f-3c01a3e51978" providerId="ADAL" clId="{A0E9B743-7313-4984-BB90-CF8C311E7ECC}" dt="2021-04-05T13:49:55.445" v="164"/>
          <ac:grpSpMkLst>
            <pc:docMk/>
            <pc:sldMk cId="3602677512" sldId="483"/>
            <ac:grpSpMk id="5" creationId="{056F9CB6-E5DA-4C15-B93B-0C2D2551CA37}"/>
          </ac:grpSpMkLst>
        </pc:grpChg>
        <pc:grpChg chg="del">
          <ac:chgData name="Yun Wang" userId="4cae8876-cba9-40a2-914f-3c01a3e51978" providerId="ADAL" clId="{A0E9B743-7313-4984-BB90-CF8C311E7ECC}" dt="2021-04-05T13:49:55.472" v="165"/>
          <ac:grpSpMkLst>
            <pc:docMk/>
            <pc:sldMk cId="3602677512" sldId="483"/>
            <ac:grpSpMk id="7" creationId="{B26B9421-529E-4CB6-9ED1-82F770B8BD1C}"/>
          </ac:grpSpMkLst>
        </pc:grpChg>
        <pc:grpChg chg="del">
          <ac:chgData name="Yun Wang" userId="4cae8876-cba9-40a2-914f-3c01a3e51978" providerId="ADAL" clId="{A0E9B743-7313-4984-BB90-CF8C311E7ECC}" dt="2021-04-05T13:49:55.525" v="167"/>
          <ac:grpSpMkLst>
            <pc:docMk/>
            <pc:sldMk cId="3602677512" sldId="483"/>
            <ac:grpSpMk id="8" creationId="{38728AC3-58E0-47DD-95A7-260F4513B565}"/>
          </ac:grpSpMkLst>
        </pc:grpChg>
        <pc:grpChg chg="add">
          <ac:chgData name="Yun Wang" userId="4cae8876-cba9-40a2-914f-3c01a3e51978" providerId="ADAL" clId="{A0E9B743-7313-4984-BB90-CF8C311E7ECC}" dt="2021-04-05T13:49:55.606" v="168" actId="164"/>
          <ac:grpSpMkLst>
            <pc:docMk/>
            <pc:sldMk cId="3602677512" sldId="483"/>
            <ac:grpSpMk id="12" creationId="{E685AC7D-F27E-46D1-A342-87B55AA5CA9B}"/>
          </ac:grpSpMkLst>
        </pc:grpChg>
        <pc:grpChg chg="add">
          <ac:chgData name="Yun Wang" userId="4cae8876-cba9-40a2-914f-3c01a3e51978" providerId="ADAL" clId="{A0E9B743-7313-4984-BB90-CF8C311E7ECC}" dt="2021-04-05T13:49:55.665" v="169" actId="164"/>
          <ac:grpSpMkLst>
            <pc:docMk/>
            <pc:sldMk cId="3602677512" sldId="483"/>
            <ac:grpSpMk id="24" creationId="{4D9EC6C7-F600-4295-859C-1B44D58D5ADF}"/>
          </ac:grpSpMkLst>
        </pc:grpChg>
        <pc:grpChg chg="add">
          <ac:chgData name="Yun Wang" userId="4cae8876-cba9-40a2-914f-3c01a3e51978" providerId="ADAL" clId="{A0E9B743-7313-4984-BB90-CF8C311E7ECC}" dt="2021-04-05T13:49:55.700" v="170" actId="164"/>
          <ac:grpSpMkLst>
            <pc:docMk/>
            <pc:sldMk cId="3602677512" sldId="483"/>
            <ac:grpSpMk id="26" creationId="{C9C5685E-6BA9-49EC-A085-E6E699867173}"/>
          </ac:grpSpMkLst>
        </pc:grpChg>
        <pc:grpChg chg="add">
          <ac:chgData name="Yun Wang" userId="4cae8876-cba9-40a2-914f-3c01a3e51978" providerId="ADAL" clId="{A0E9B743-7313-4984-BB90-CF8C311E7ECC}" dt="2021-04-05T13:49:55.739" v="171" actId="164"/>
          <ac:grpSpMkLst>
            <pc:docMk/>
            <pc:sldMk cId="3602677512" sldId="483"/>
            <ac:grpSpMk id="29" creationId="{B682135A-425C-42F6-B1AD-56FD82E1B66A}"/>
          </ac:grpSpMkLst>
        </pc:grpChg>
        <pc:grpChg chg="add">
          <ac:chgData name="Yun Wang" userId="4cae8876-cba9-40a2-914f-3c01a3e51978" providerId="ADAL" clId="{A0E9B743-7313-4984-BB90-CF8C311E7ECC}" dt="2021-04-05T13:49:55.775" v="172" actId="164"/>
          <ac:grpSpMkLst>
            <pc:docMk/>
            <pc:sldMk cId="3602677512" sldId="483"/>
            <ac:grpSpMk id="30" creationId="{FCEC6AD5-8A3C-4CB4-98CF-87E0B4F989FF}"/>
          </ac:grpSpMkLst>
        </pc:grpChg>
        <pc:picChg chg="mod ord topLvl">
          <ac:chgData name="Yun Wang" userId="4cae8876-cba9-40a2-914f-3c01a3e51978" providerId="ADAL" clId="{A0E9B743-7313-4984-BB90-CF8C311E7ECC}" dt="2021-04-05T13:49:55.819" v="186"/>
          <ac:picMkLst>
            <pc:docMk/>
            <pc:sldMk cId="3602677512" sldId="483"/>
            <ac:picMk id="9" creationId="{64CD48B2-3707-42F4-B2A2-FC7A0A088596}"/>
          </ac:picMkLst>
        </pc:picChg>
        <pc:picChg chg="mod">
          <ac:chgData name="Yun Wang" userId="4cae8876-cba9-40a2-914f-3c01a3e51978" providerId="ADAL" clId="{A0E9B743-7313-4984-BB90-CF8C311E7ECC}" dt="2021-04-05T13:49:55.094" v="153"/>
          <ac:picMkLst>
            <pc:docMk/>
            <pc:sldMk cId="3602677512" sldId="483"/>
            <ac:picMk id="10" creationId="{7A6C5D0C-5681-49A0-AB0A-963DBDD68D17}"/>
          </ac:picMkLst>
        </pc:picChg>
        <pc:picChg chg="mod ord topLvl">
          <ac:chgData name="Yun Wang" userId="4cae8876-cba9-40a2-914f-3c01a3e51978" providerId="ADAL" clId="{A0E9B743-7313-4984-BB90-CF8C311E7ECC}" dt="2021-04-05T13:49:55.821" v="198"/>
          <ac:picMkLst>
            <pc:docMk/>
            <pc:sldMk cId="3602677512" sldId="483"/>
            <ac:picMk id="11" creationId="{7E0CD8A7-08EA-4EFD-8CF8-B84B799E0551}"/>
          </ac:picMkLst>
        </pc:picChg>
        <pc:picChg chg="mod ord topLvl">
          <ac:chgData name="Yun Wang" userId="4cae8876-cba9-40a2-914f-3c01a3e51978" providerId="ADAL" clId="{A0E9B743-7313-4984-BB90-CF8C311E7ECC}" dt="2021-04-05T13:49:55.820" v="192"/>
          <ac:picMkLst>
            <pc:docMk/>
            <pc:sldMk cId="3602677512" sldId="483"/>
            <ac:picMk id="18" creationId="{A6270E53-DB62-4F4F-AB48-2A09E169404B}"/>
          </ac:picMkLst>
        </pc:picChg>
        <pc:picChg chg="mod ord topLvl">
          <ac:chgData name="Yun Wang" userId="4cae8876-cba9-40a2-914f-3c01a3e51978" providerId="ADAL" clId="{A0E9B743-7313-4984-BB90-CF8C311E7ECC}" dt="2021-04-05T13:49:55.817" v="180"/>
          <ac:picMkLst>
            <pc:docMk/>
            <pc:sldMk cId="3602677512" sldId="483"/>
            <ac:picMk id="22" creationId="{EEB2136F-28AD-4C68-BF45-76C5E4C98FC6}"/>
          </ac:picMkLst>
        </pc:picChg>
        <pc:picChg chg="mod">
          <ac:chgData name="Yun Wang" userId="4cae8876-cba9-40a2-914f-3c01a3e51978" providerId="ADAL" clId="{A0E9B743-7313-4984-BB90-CF8C311E7ECC}" dt="2021-04-05T13:49:55.179" v="156"/>
          <ac:picMkLst>
            <pc:docMk/>
            <pc:sldMk cId="3602677512" sldId="483"/>
            <ac:picMk id="64" creationId="{D2552D4D-B546-4C1B-85C6-6ECF71E2737F}"/>
          </ac:picMkLst>
        </pc:picChg>
        <pc:picChg chg="mod">
          <ac:chgData name="Yun Wang" userId="4cae8876-cba9-40a2-914f-3c01a3e51978" providerId="ADAL" clId="{A0E9B743-7313-4984-BB90-CF8C311E7ECC}" dt="2021-04-05T13:49:55.407" v="162"/>
          <ac:picMkLst>
            <pc:docMk/>
            <pc:sldMk cId="3602677512" sldId="483"/>
            <ac:picMk id="139" creationId="{A613BABF-604F-4AD6-BB58-B8C8FFCD903C}"/>
          </ac:picMkLst>
        </pc:picChg>
        <pc:picChg chg="mod">
          <ac:chgData name="Yun Wang" userId="4cae8876-cba9-40a2-914f-3c01a3e51978" providerId="ADAL" clId="{A0E9B743-7313-4984-BB90-CF8C311E7ECC}" dt="2021-04-05T13:49:55.295" v="159"/>
          <ac:picMkLst>
            <pc:docMk/>
            <pc:sldMk cId="3602677512" sldId="483"/>
            <ac:picMk id="194" creationId="{C05B8551-E663-413F-AF2E-5E94F87D4123}"/>
          </ac:picMkLst>
        </pc:picChg>
        <pc:cxnChg chg="mod topLvl">
          <ac:chgData name="Yun Wang" userId="4cae8876-cba9-40a2-914f-3c01a3e51978" providerId="ADAL" clId="{A0E9B743-7313-4984-BB90-CF8C311E7ECC}" dt="2021-04-05T13:49:55.424" v="163"/>
          <ac:cxnSpMkLst>
            <pc:docMk/>
            <pc:sldMk cId="3602677512" sldId="483"/>
            <ac:cxnSpMk id="3" creationId="{441D9BDF-4B7D-A64D-8D20-10B19DEEF9F7}"/>
          </ac:cxnSpMkLst>
        </pc:cxnChg>
        <pc:cxnChg chg="mod topLvl">
          <ac:chgData name="Yun Wang" userId="4cae8876-cba9-40a2-914f-3c01a3e51978" providerId="ADAL" clId="{A0E9B743-7313-4984-BB90-CF8C311E7ECC}" dt="2021-04-05T13:49:55.501" v="166"/>
          <ac:cxnSpMkLst>
            <pc:docMk/>
            <pc:sldMk cId="3602677512" sldId="483"/>
            <ac:cxnSpMk id="6" creationId="{43B5C198-C3CB-40D6-9EC2-7BA5B3BDB9B1}"/>
          </ac:cxnSpMkLst>
        </pc:cxnChg>
        <pc:cxnChg chg="mod topLvl">
          <ac:chgData name="Yun Wang" userId="4cae8876-cba9-40a2-914f-3c01a3e51978" providerId="ADAL" clId="{A0E9B743-7313-4984-BB90-CF8C311E7ECC}" dt="2021-04-05T13:49:55.424" v="163"/>
          <ac:cxnSpMkLst>
            <pc:docMk/>
            <pc:sldMk cId="3602677512" sldId="483"/>
            <ac:cxnSpMk id="20" creationId="{1ADAB0ED-924E-43D2-91E3-E2732CE5B033}"/>
          </ac:cxnSpMkLst>
        </pc:cxnChg>
        <pc:cxnChg chg="mod topLvl">
          <ac:chgData name="Yun Wang" userId="4cae8876-cba9-40a2-914f-3c01a3e51978" providerId="ADAL" clId="{A0E9B743-7313-4984-BB90-CF8C311E7ECC}" dt="2021-04-05T13:49:55.424" v="163"/>
          <ac:cxnSpMkLst>
            <pc:docMk/>
            <pc:sldMk cId="3602677512" sldId="483"/>
            <ac:cxnSpMk id="25" creationId="{EB1F5BC1-76AB-4C7B-9DC1-5FADB85B470D}"/>
          </ac:cxnSpMkLst>
        </pc:cxnChg>
        <pc:cxnChg chg="mod topLvl">
          <ac:chgData name="Yun Wang" userId="4cae8876-cba9-40a2-914f-3c01a3e51978" providerId="ADAL" clId="{A0E9B743-7313-4984-BB90-CF8C311E7ECC}" dt="2021-04-05T13:49:55.424" v="163"/>
          <ac:cxnSpMkLst>
            <pc:docMk/>
            <pc:sldMk cId="3602677512" sldId="483"/>
            <ac:cxnSpMk id="38" creationId="{8B977BA6-5629-1046-887D-C793BF453172}"/>
          </ac:cxnSpMkLst>
        </pc:cxnChg>
        <pc:cxnChg chg="mod topLvl">
          <ac:chgData name="Yun Wang" userId="4cae8876-cba9-40a2-914f-3c01a3e51978" providerId="ADAL" clId="{A0E9B743-7313-4984-BB90-CF8C311E7ECC}" dt="2021-04-05T13:49:55.445" v="164"/>
          <ac:cxnSpMkLst>
            <pc:docMk/>
            <pc:sldMk cId="3602677512" sldId="483"/>
            <ac:cxnSpMk id="71" creationId="{BD197774-DF82-4DE1-A876-4BC210076866}"/>
          </ac:cxnSpMkLst>
        </pc:cxnChg>
        <pc:cxnChg chg="mod topLvl">
          <ac:chgData name="Yun Wang" userId="4cae8876-cba9-40a2-914f-3c01a3e51978" providerId="ADAL" clId="{A0E9B743-7313-4984-BB90-CF8C311E7ECC}" dt="2021-04-05T13:49:55.424" v="163"/>
          <ac:cxnSpMkLst>
            <pc:docMk/>
            <pc:sldMk cId="3602677512" sldId="483"/>
            <ac:cxnSpMk id="93" creationId="{D862AE94-CEAA-4A3C-ABD7-B03B343DAD81}"/>
          </ac:cxnSpMkLst>
        </pc:cxnChg>
        <pc:cxnChg chg="mod topLvl">
          <ac:chgData name="Yun Wang" userId="4cae8876-cba9-40a2-914f-3c01a3e51978" providerId="ADAL" clId="{A0E9B743-7313-4984-BB90-CF8C311E7ECC}" dt="2021-04-05T13:49:55.472" v="165"/>
          <ac:cxnSpMkLst>
            <pc:docMk/>
            <pc:sldMk cId="3602677512" sldId="483"/>
            <ac:cxnSpMk id="132" creationId="{007235FF-75F6-44B0-ACC9-EE028A46DFE5}"/>
          </ac:cxnSpMkLst>
        </pc:cxnChg>
        <pc:cxnChg chg="mod topLvl">
          <ac:chgData name="Yun Wang" userId="4cae8876-cba9-40a2-914f-3c01a3e51978" providerId="ADAL" clId="{A0E9B743-7313-4984-BB90-CF8C311E7ECC}" dt="2021-04-05T13:49:55.424" v="163"/>
          <ac:cxnSpMkLst>
            <pc:docMk/>
            <pc:sldMk cId="3602677512" sldId="483"/>
            <ac:cxnSpMk id="138" creationId="{A37ADCAA-41BC-481E-BB5B-EB020A0AE9DA}"/>
          </ac:cxnSpMkLst>
        </pc:cxnChg>
        <pc:cxnChg chg="mod topLvl">
          <ac:chgData name="Yun Wang" userId="4cae8876-cba9-40a2-914f-3c01a3e51978" providerId="ADAL" clId="{A0E9B743-7313-4984-BB90-CF8C311E7ECC}" dt="2021-04-05T13:49:55.525" v="167"/>
          <ac:cxnSpMkLst>
            <pc:docMk/>
            <pc:sldMk cId="3602677512" sldId="483"/>
            <ac:cxnSpMk id="152" creationId="{097CC93A-9B54-4374-B1CC-85E1284B8917}"/>
          </ac:cxnSpMkLst>
        </pc:cxnChg>
      </pc:sldChg>
      <pc:sldChg chg="addSp delSp modSp mod">
        <pc:chgData name="Yun Wang" userId="4cae8876-cba9-40a2-914f-3c01a3e51978" providerId="ADAL" clId="{A0E9B743-7313-4984-BB90-CF8C311E7ECC}" dt="2021-04-05T13:51:42.823" v="458"/>
        <pc:sldMkLst>
          <pc:docMk/>
          <pc:sldMk cId="43684720" sldId="485"/>
        </pc:sldMkLst>
        <pc:spChg chg="mod topLvl">
          <ac:chgData name="Yun Wang" userId="4cae8876-cba9-40a2-914f-3c01a3e51978" providerId="ADAL" clId="{A0E9B743-7313-4984-BB90-CF8C311E7ECC}" dt="2021-04-05T13:51:42.496" v="425"/>
          <ac:spMkLst>
            <pc:docMk/>
            <pc:sldMk cId="43684720" sldId="485"/>
            <ac:spMk id="2" creationId="{A543DAB4-3F4C-834B-98BE-C5AE149C73DC}"/>
          </ac:spMkLst>
        </pc:spChg>
        <pc:spChg chg="mod topLvl">
          <ac:chgData name="Yun Wang" userId="4cae8876-cba9-40a2-914f-3c01a3e51978" providerId="ADAL" clId="{A0E9B743-7313-4984-BB90-CF8C311E7ECC}" dt="2021-04-05T13:51:42.517" v="426"/>
          <ac:spMkLst>
            <pc:docMk/>
            <pc:sldMk cId="43684720" sldId="485"/>
            <ac:spMk id="3" creationId="{6C8B0442-F753-6E4E-A3EC-6C0092A822FB}"/>
          </ac:spMkLst>
        </pc:spChg>
        <pc:spChg chg="mod topLvl">
          <ac:chgData name="Yun Wang" userId="4cae8876-cba9-40a2-914f-3c01a3e51978" providerId="ADAL" clId="{A0E9B743-7313-4984-BB90-CF8C311E7ECC}" dt="2021-04-05T13:51:42.542" v="427"/>
          <ac:spMkLst>
            <pc:docMk/>
            <pc:sldMk cId="43684720" sldId="485"/>
            <ac:spMk id="4" creationId="{1C73EC64-D7D6-1340-BE84-295B9CF4B3A7}"/>
          </ac:spMkLst>
        </pc:spChg>
        <pc:spChg chg="mod topLvl">
          <ac:chgData name="Yun Wang" userId="4cae8876-cba9-40a2-914f-3c01a3e51978" providerId="ADAL" clId="{A0E9B743-7313-4984-BB90-CF8C311E7ECC}" dt="2021-04-05T13:51:42.585" v="428"/>
          <ac:spMkLst>
            <pc:docMk/>
            <pc:sldMk cId="43684720" sldId="485"/>
            <ac:spMk id="5" creationId="{D2146BC7-6E79-1042-B8FD-66BB01572870}"/>
          </ac:spMkLst>
        </pc:spChg>
        <pc:spChg chg="mod ord">
          <ac:chgData name="Yun Wang" userId="4cae8876-cba9-40a2-914f-3c01a3e51978" providerId="ADAL" clId="{A0E9B743-7313-4984-BB90-CF8C311E7ECC}" dt="2021-04-05T13:51:42.817" v="434"/>
          <ac:spMkLst>
            <pc:docMk/>
            <pc:sldMk cId="43684720" sldId="485"/>
            <ac:spMk id="104" creationId="{011DAED4-85D2-B744-8513-F4B1C759CC2A}"/>
          </ac:spMkLst>
        </pc:spChg>
        <pc:spChg chg="mod topLvl">
          <ac:chgData name="Yun Wang" userId="4cae8876-cba9-40a2-914f-3c01a3e51978" providerId="ADAL" clId="{A0E9B743-7313-4984-BB90-CF8C311E7ECC}" dt="2021-04-05T13:51:42.496" v="425"/>
          <ac:spMkLst>
            <pc:docMk/>
            <pc:sldMk cId="43684720" sldId="485"/>
            <ac:spMk id="106" creationId="{266188DB-C915-B14A-A007-3DCD9B9F3934}"/>
          </ac:spMkLst>
        </pc:spChg>
        <pc:spChg chg="mod topLvl">
          <ac:chgData name="Yun Wang" userId="4cae8876-cba9-40a2-914f-3c01a3e51978" providerId="ADAL" clId="{A0E9B743-7313-4984-BB90-CF8C311E7ECC}" dt="2021-04-05T13:51:42.517" v="426"/>
          <ac:spMkLst>
            <pc:docMk/>
            <pc:sldMk cId="43684720" sldId="485"/>
            <ac:spMk id="107" creationId="{26B34A46-425E-754B-856B-655FC6D0850F}"/>
          </ac:spMkLst>
        </pc:spChg>
        <pc:spChg chg="mod topLvl">
          <ac:chgData name="Yun Wang" userId="4cae8876-cba9-40a2-914f-3c01a3e51978" providerId="ADAL" clId="{A0E9B743-7313-4984-BB90-CF8C311E7ECC}" dt="2021-04-05T13:51:42.542" v="427"/>
          <ac:spMkLst>
            <pc:docMk/>
            <pc:sldMk cId="43684720" sldId="485"/>
            <ac:spMk id="108" creationId="{2258AEF5-191F-7645-B501-6005A82A9ECB}"/>
          </ac:spMkLst>
        </pc:spChg>
        <pc:spChg chg="mod topLvl">
          <ac:chgData name="Yun Wang" userId="4cae8876-cba9-40a2-914f-3c01a3e51978" providerId="ADAL" clId="{A0E9B743-7313-4984-BB90-CF8C311E7ECC}" dt="2021-04-05T13:51:42.585" v="428"/>
          <ac:spMkLst>
            <pc:docMk/>
            <pc:sldMk cId="43684720" sldId="485"/>
            <ac:spMk id="109" creationId="{4D5D49C9-70C8-A243-87C7-5063C8976B92}"/>
          </ac:spMkLst>
        </pc:spChg>
        <pc:spChg chg="mod ord">
          <ac:chgData name="Yun Wang" userId="4cae8876-cba9-40a2-914f-3c01a3e51978" providerId="ADAL" clId="{A0E9B743-7313-4984-BB90-CF8C311E7ECC}" dt="2021-04-05T13:51:42.818" v="438"/>
          <ac:spMkLst>
            <pc:docMk/>
            <pc:sldMk cId="43684720" sldId="485"/>
            <ac:spMk id="111" creationId="{48059B1E-97E4-6A4E-A450-9E0F4A411B0F}"/>
          </ac:spMkLst>
        </pc:spChg>
        <pc:spChg chg="mod ord">
          <ac:chgData name="Yun Wang" userId="4cae8876-cba9-40a2-914f-3c01a3e51978" providerId="ADAL" clId="{A0E9B743-7313-4984-BB90-CF8C311E7ECC}" dt="2021-04-05T13:51:42.817" v="436"/>
          <ac:spMkLst>
            <pc:docMk/>
            <pc:sldMk cId="43684720" sldId="485"/>
            <ac:spMk id="112" creationId="{A8399B39-8295-D340-A627-29BA7D37AA0D}"/>
          </ac:spMkLst>
        </pc:spChg>
        <pc:spChg chg="mod ord">
          <ac:chgData name="Yun Wang" userId="4cae8876-cba9-40a2-914f-3c01a3e51978" providerId="ADAL" clId="{A0E9B743-7313-4984-BB90-CF8C311E7ECC}" dt="2021-04-05T13:51:42.820" v="444"/>
          <ac:spMkLst>
            <pc:docMk/>
            <pc:sldMk cId="43684720" sldId="485"/>
            <ac:spMk id="113" creationId="{30A38B19-3241-D44C-96FE-5A741D1894D3}"/>
          </ac:spMkLst>
        </pc:spChg>
        <pc:spChg chg="mod ord">
          <ac:chgData name="Yun Wang" userId="4cae8876-cba9-40a2-914f-3c01a3e51978" providerId="ADAL" clId="{A0E9B743-7313-4984-BB90-CF8C311E7ECC}" dt="2021-04-05T13:51:42.819" v="442"/>
          <ac:spMkLst>
            <pc:docMk/>
            <pc:sldMk cId="43684720" sldId="485"/>
            <ac:spMk id="114" creationId="{F928B44A-6FC6-8D42-A513-F11EC043045C}"/>
          </ac:spMkLst>
        </pc:spChg>
        <pc:spChg chg="mod ord">
          <ac:chgData name="Yun Wang" userId="4cae8876-cba9-40a2-914f-3c01a3e51978" providerId="ADAL" clId="{A0E9B743-7313-4984-BB90-CF8C311E7ECC}" dt="2021-04-05T13:51:42.821" v="450"/>
          <ac:spMkLst>
            <pc:docMk/>
            <pc:sldMk cId="43684720" sldId="485"/>
            <ac:spMk id="115" creationId="{DBFF902B-8A08-9947-BB1A-366C24E167BB}"/>
          </ac:spMkLst>
        </pc:spChg>
        <pc:spChg chg="mod ord">
          <ac:chgData name="Yun Wang" userId="4cae8876-cba9-40a2-914f-3c01a3e51978" providerId="ADAL" clId="{A0E9B743-7313-4984-BB90-CF8C311E7ECC}" dt="2021-04-05T13:51:42.821" v="448"/>
          <ac:spMkLst>
            <pc:docMk/>
            <pc:sldMk cId="43684720" sldId="485"/>
            <ac:spMk id="116" creationId="{F6F2A77A-E2CE-1846-A3A4-878A2A5D6332}"/>
          </ac:spMkLst>
        </pc:spChg>
        <pc:spChg chg="mod ord">
          <ac:chgData name="Yun Wang" userId="4cae8876-cba9-40a2-914f-3c01a3e51978" providerId="ADAL" clId="{A0E9B743-7313-4984-BB90-CF8C311E7ECC}" dt="2021-04-05T13:51:42.822" v="456"/>
          <ac:spMkLst>
            <pc:docMk/>
            <pc:sldMk cId="43684720" sldId="485"/>
            <ac:spMk id="117" creationId="{55B888C8-DDD4-CC4A-BE93-1C957E85F069}"/>
          </ac:spMkLst>
        </pc:spChg>
        <pc:spChg chg="mod ord">
          <ac:chgData name="Yun Wang" userId="4cae8876-cba9-40a2-914f-3c01a3e51978" providerId="ADAL" clId="{A0E9B743-7313-4984-BB90-CF8C311E7ECC}" dt="2021-04-05T13:51:42.822" v="454"/>
          <ac:spMkLst>
            <pc:docMk/>
            <pc:sldMk cId="43684720" sldId="485"/>
            <ac:spMk id="118" creationId="{B375F8C1-80FD-8342-806E-63A120A83E59}"/>
          </ac:spMkLst>
        </pc:spChg>
        <pc:spChg chg="mod">
          <ac:chgData name="Yun Wang" userId="4cae8876-cba9-40a2-914f-3c01a3e51978" providerId="ADAL" clId="{A0E9B743-7313-4984-BB90-CF8C311E7ECC}" dt="2021-04-05T13:51:41.743" v="411"/>
          <ac:spMkLst>
            <pc:docMk/>
            <pc:sldMk cId="43684720" sldId="485"/>
            <ac:spMk id="149" creationId="{5BFB5190-0CD2-8144-9394-3E44BF466464}"/>
          </ac:spMkLst>
        </pc:spChg>
        <pc:grpChg chg="add del">
          <ac:chgData name="Yun Wang" userId="4cae8876-cba9-40a2-914f-3c01a3e51978" providerId="ADAL" clId="{A0E9B743-7313-4984-BB90-CF8C311E7ECC}" dt="2021-04-05T13:51:42.496" v="425"/>
          <ac:grpSpMkLst>
            <pc:docMk/>
            <pc:sldMk cId="43684720" sldId="485"/>
            <ac:grpSpMk id="6" creationId="{34EF8092-032B-4C35-89F3-322E597F9C85}"/>
          </ac:grpSpMkLst>
        </pc:grpChg>
        <pc:grpChg chg="add del">
          <ac:chgData name="Yun Wang" userId="4cae8876-cba9-40a2-914f-3c01a3e51978" providerId="ADAL" clId="{A0E9B743-7313-4984-BB90-CF8C311E7ECC}" dt="2021-04-05T13:51:42.517" v="426"/>
          <ac:grpSpMkLst>
            <pc:docMk/>
            <pc:sldMk cId="43684720" sldId="485"/>
            <ac:grpSpMk id="8" creationId="{39AFFD4C-A324-48D3-B658-83054DCB546F}"/>
          </ac:grpSpMkLst>
        </pc:grpChg>
        <pc:grpChg chg="add del">
          <ac:chgData name="Yun Wang" userId="4cae8876-cba9-40a2-914f-3c01a3e51978" providerId="ADAL" clId="{A0E9B743-7313-4984-BB90-CF8C311E7ECC}" dt="2021-04-05T13:51:42.542" v="427"/>
          <ac:grpSpMkLst>
            <pc:docMk/>
            <pc:sldMk cId="43684720" sldId="485"/>
            <ac:grpSpMk id="10" creationId="{B91078D0-3CD8-4A99-AFE1-7A0244B243F2}"/>
          </ac:grpSpMkLst>
        </pc:grpChg>
        <pc:grpChg chg="add del">
          <ac:chgData name="Yun Wang" userId="4cae8876-cba9-40a2-914f-3c01a3e51978" providerId="ADAL" clId="{A0E9B743-7313-4984-BB90-CF8C311E7ECC}" dt="2021-04-05T13:51:42.585" v="428"/>
          <ac:grpSpMkLst>
            <pc:docMk/>
            <pc:sldMk cId="43684720" sldId="485"/>
            <ac:grpSpMk id="12" creationId="{26DF2FB4-EA78-4DC4-A821-FE3F29DE6599}"/>
          </ac:grpSpMkLst>
        </pc:grpChg>
        <pc:grpChg chg="add">
          <ac:chgData name="Yun Wang" userId="4cae8876-cba9-40a2-914f-3c01a3e51978" providerId="ADAL" clId="{A0E9B743-7313-4984-BB90-CF8C311E7ECC}" dt="2021-04-05T13:51:42.624" v="429" actId="164"/>
          <ac:grpSpMkLst>
            <pc:docMk/>
            <pc:sldMk cId="43684720" sldId="485"/>
            <ac:grpSpMk id="14" creationId="{971D7A24-B53D-4352-962F-AEBFBFFB07F0}"/>
          </ac:grpSpMkLst>
        </pc:grpChg>
        <pc:grpChg chg="add">
          <ac:chgData name="Yun Wang" userId="4cae8876-cba9-40a2-914f-3c01a3e51978" providerId="ADAL" clId="{A0E9B743-7313-4984-BB90-CF8C311E7ECC}" dt="2021-04-05T13:51:42.669" v="430" actId="164"/>
          <ac:grpSpMkLst>
            <pc:docMk/>
            <pc:sldMk cId="43684720" sldId="485"/>
            <ac:grpSpMk id="15" creationId="{1BA1FA0B-2523-4922-9F07-D9135887ABD2}"/>
          </ac:grpSpMkLst>
        </pc:grpChg>
        <pc:grpChg chg="del">
          <ac:chgData name="Yun Wang" userId="4cae8876-cba9-40a2-914f-3c01a3e51978" providerId="ADAL" clId="{A0E9B743-7313-4984-BB90-CF8C311E7ECC}" dt="2021-04-05T13:51:18.708" v="308"/>
          <ac:grpSpMkLst>
            <pc:docMk/>
            <pc:sldMk cId="43684720" sldId="485"/>
            <ac:grpSpMk id="16" creationId="{F98EADD7-77ED-4EB9-BA74-EF69B6EEF516}"/>
          </ac:grpSpMkLst>
        </pc:grpChg>
        <pc:grpChg chg="del">
          <ac:chgData name="Yun Wang" userId="4cae8876-cba9-40a2-914f-3c01a3e51978" providerId="ADAL" clId="{A0E9B743-7313-4984-BB90-CF8C311E7ECC}" dt="2021-04-05T13:51:18.726" v="309"/>
          <ac:grpSpMkLst>
            <pc:docMk/>
            <pc:sldMk cId="43684720" sldId="485"/>
            <ac:grpSpMk id="17" creationId="{E8DFC3E8-42F6-47E4-B1E1-108F0DE28F9A}"/>
          </ac:grpSpMkLst>
        </pc:grpChg>
        <pc:grpChg chg="del">
          <ac:chgData name="Yun Wang" userId="4cae8876-cba9-40a2-914f-3c01a3e51978" providerId="ADAL" clId="{A0E9B743-7313-4984-BB90-CF8C311E7ECC}" dt="2021-04-05T13:51:18.748" v="310"/>
          <ac:grpSpMkLst>
            <pc:docMk/>
            <pc:sldMk cId="43684720" sldId="485"/>
            <ac:grpSpMk id="18" creationId="{2B75739E-8B51-4DE2-A088-A8B54626549F}"/>
          </ac:grpSpMkLst>
        </pc:grpChg>
        <pc:grpChg chg="del">
          <ac:chgData name="Yun Wang" userId="4cae8876-cba9-40a2-914f-3c01a3e51978" providerId="ADAL" clId="{A0E9B743-7313-4984-BB90-CF8C311E7ECC}" dt="2021-04-05T13:51:18.772" v="311"/>
          <ac:grpSpMkLst>
            <pc:docMk/>
            <pc:sldMk cId="43684720" sldId="485"/>
            <ac:grpSpMk id="19" creationId="{3133AA4A-6409-4D05-8878-37C156EE56DF}"/>
          </ac:grpSpMkLst>
        </pc:grpChg>
        <pc:grpChg chg="add">
          <ac:chgData name="Yun Wang" userId="4cae8876-cba9-40a2-914f-3c01a3e51978" providerId="ADAL" clId="{A0E9B743-7313-4984-BB90-CF8C311E7ECC}" dt="2021-04-05T13:51:42.713" v="431" actId="164"/>
          <ac:grpSpMkLst>
            <pc:docMk/>
            <pc:sldMk cId="43684720" sldId="485"/>
            <ac:grpSpMk id="20" creationId="{FB61AC23-01DF-4D63-8CEE-8F15FB7FAD6A}"/>
          </ac:grpSpMkLst>
        </pc:grpChg>
        <pc:grpChg chg="add">
          <ac:chgData name="Yun Wang" userId="4cae8876-cba9-40a2-914f-3c01a3e51978" providerId="ADAL" clId="{A0E9B743-7313-4984-BB90-CF8C311E7ECC}" dt="2021-04-05T13:51:42.758" v="432" actId="164"/>
          <ac:grpSpMkLst>
            <pc:docMk/>
            <pc:sldMk cId="43684720" sldId="485"/>
            <ac:grpSpMk id="21" creationId="{8B6E6834-BEBB-4E29-97E2-208236E3FC27}"/>
          </ac:grpSpMkLst>
        </pc:grpChg>
        <pc:picChg chg="mod ord">
          <ac:chgData name="Yun Wang" userId="4cae8876-cba9-40a2-914f-3c01a3e51978" providerId="ADAL" clId="{A0E9B743-7313-4984-BB90-CF8C311E7ECC}" dt="2021-04-05T13:51:42.819" v="440"/>
          <ac:picMkLst>
            <pc:docMk/>
            <pc:sldMk cId="43684720" sldId="485"/>
            <ac:picMk id="7" creationId="{703605EB-CFF2-6444-AA53-54224B9F2F3E}"/>
          </ac:picMkLst>
        </pc:picChg>
        <pc:picChg chg="mod ord">
          <ac:chgData name="Yun Wang" userId="4cae8876-cba9-40a2-914f-3c01a3e51978" providerId="ADAL" clId="{A0E9B743-7313-4984-BB90-CF8C311E7ECC}" dt="2021-04-05T13:51:42.820" v="446"/>
          <ac:picMkLst>
            <pc:docMk/>
            <pc:sldMk cId="43684720" sldId="485"/>
            <ac:picMk id="9" creationId="{6A22967D-9EA9-BE48-A104-68CC80994148}"/>
          </ac:picMkLst>
        </pc:picChg>
        <pc:picChg chg="mod ord">
          <ac:chgData name="Yun Wang" userId="4cae8876-cba9-40a2-914f-3c01a3e51978" providerId="ADAL" clId="{A0E9B743-7313-4984-BB90-CF8C311E7ECC}" dt="2021-04-05T13:51:42.822" v="452"/>
          <ac:picMkLst>
            <pc:docMk/>
            <pc:sldMk cId="43684720" sldId="485"/>
            <ac:picMk id="11" creationId="{193DFFDC-E53F-0E40-B70F-C63230CD38BC}"/>
          </ac:picMkLst>
        </pc:picChg>
        <pc:picChg chg="mod ord">
          <ac:chgData name="Yun Wang" userId="4cae8876-cba9-40a2-914f-3c01a3e51978" providerId="ADAL" clId="{A0E9B743-7313-4984-BB90-CF8C311E7ECC}" dt="2021-04-05T13:51:42.823" v="458"/>
          <ac:picMkLst>
            <pc:docMk/>
            <pc:sldMk cId="43684720" sldId="485"/>
            <ac:picMk id="13" creationId="{0E713CCA-DE84-B741-A323-F2E9FF296B5A}"/>
          </ac:picMkLst>
        </pc:picChg>
      </pc:sldChg>
      <pc:sldChg chg="addSp delSp modSp mod">
        <pc:chgData name="Yun Wang" userId="4cae8876-cba9-40a2-914f-3c01a3e51978" providerId="ADAL" clId="{A0E9B743-7313-4984-BB90-CF8C311E7ECC}" dt="2021-04-05T13:51:55.726" v="519"/>
        <pc:sldMkLst>
          <pc:docMk/>
          <pc:sldMk cId="1376085476" sldId="486"/>
        </pc:sldMkLst>
        <pc:spChg chg="mod topLvl">
          <ac:chgData name="Yun Wang" userId="4cae8876-cba9-40a2-914f-3c01a3e51978" providerId="ADAL" clId="{A0E9B743-7313-4984-BB90-CF8C311E7ECC}" dt="2021-04-05T13:51:55.435" v="490"/>
          <ac:spMkLst>
            <pc:docMk/>
            <pc:sldMk cId="1376085476" sldId="486"/>
            <ac:spMk id="19" creationId="{16F92293-FA00-2842-B239-99F291B77658}"/>
          </ac:spMkLst>
        </pc:spChg>
        <pc:spChg chg="mod topLvl">
          <ac:chgData name="Yun Wang" userId="4cae8876-cba9-40a2-914f-3c01a3e51978" providerId="ADAL" clId="{A0E9B743-7313-4984-BB90-CF8C311E7ECC}" dt="2021-04-05T13:51:55.387" v="487"/>
          <ac:spMkLst>
            <pc:docMk/>
            <pc:sldMk cId="1376085476" sldId="486"/>
            <ac:spMk id="21" creationId="{28ADCC88-1B1E-EA4E-8B33-DA43EA9A1682}"/>
          </ac:spMkLst>
        </pc:spChg>
        <pc:spChg chg="mod topLvl">
          <ac:chgData name="Yun Wang" userId="4cae8876-cba9-40a2-914f-3c01a3e51978" providerId="ADAL" clId="{A0E9B743-7313-4984-BB90-CF8C311E7ECC}" dt="2021-04-05T13:51:55.420" v="489"/>
          <ac:spMkLst>
            <pc:docMk/>
            <pc:sldMk cId="1376085476" sldId="486"/>
            <ac:spMk id="22" creationId="{00A8FBF5-3316-3E45-8CC9-AE49DACA5C1B}"/>
          </ac:spMkLst>
        </pc:spChg>
        <pc:spChg chg="mod topLvl">
          <ac:chgData name="Yun Wang" userId="4cae8876-cba9-40a2-914f-3c01a3e51978" providerId="ADAL" clId="{A0E9B743-7313-4984-BB90-CF8C311E7ECC}" dt="2021-04-05T13:51:55.371" v="486"/>
          <ac:spMkLst>
            <pc:docMk/>
            <pc:sldMk cId="1376085476" sldId="486"/>
            <ac:spMk id="23" creationId="{022B7B77-FF4E-E14D-84B2-F7EEE24634E5}"/>
          </ac:spMkLst>
        </pc:spChg>
        <pc:spChg chg="mod topLvl">
          <ac:chgData name="Yun Wang" userId="4cae8876-cba9-40a2-914f-3c01a3e51978" providerId="ADAL" clId="{A0E9B743-7313-4984-BB90-CF8C311E7ECC}" dt="2021-04-05T13:51:55.404" v="488"/>
          <ac:spMkLst>
            <pc:docMk/>
            <pc:sldMk cId="1376085476" sldId="486"/>
            <ac:spMk id="24" creationId="{3379056C-895D-E74F-8CF6-9EECF470E0AA}"/>
          </ac:spMkLst>
        </pc:spChg>
        <pc:spChg chg="mod ord">
          <ac:chgData name="Yun Wang" userId="4cae8876-cba9-40a2-914f-3c01a3e51978" providerId="ADAL" clId="{A0E9B743-7313-4984-BB90-CF8C311E7ECC}" dt="2021-04-05T13:51:55.722" v="499"/>
          <ac:spMkLst>
            <pc:docMk/>
            <pc:sldMk cId="1376085476" sldId="486"/>
            <ac:spMk id="67" creationId="{DB0A02EA-C1B9-9A4E-85F2-2390A51ABACA}"/>
          </ac:spMkLst>
        </pc:spChg>
        <pc:spChg chg="mod topLvl">
          <ac:chgData name="Yun Wang" userId="4cae8876-cba9-40a2-914f-3c01a3e51978" providerId="ADAL" clId="{A0E9B743-7313-4984-BB90-CF8C311E7ECC}" dt="2021-04-05T13:51:55.435" v="490"/>
          <ac:spMkLst>
            <pc:docMk/>
            <pc:sldMk cId="1376085476" sldId="486"/>
            <ac:spMk id="72" creationId="{7B16C138-CB38-974D-80DF-B73F34E4AFFE}"/>
          </ac:spMkLst>
        </pc:spChg>
        <pc:spChg chg="mod topLvl">
          <ac:chgData name="Yun Wang" userId="4cae8876-cba9-40a2-914f-3c01a3e51978" providerId="ADAL" clId="{A0E9B743-7313-4984-BB90-CF8C311E7ECC}" dt="2021-04-05T13:51:55.451" v="491"/>
          <ac:spMkLst>
            <pc:docMk/>
            <pc:sldMk cId="1376085476" sldId="486"/>
            <ac:spMk id="90" creationId="{8266588E-424F-D64C-9BC6-949AD04887B7}"/>
          </ac:spMkLst>
        </pc:spChg>
        <pc:spChg chg="mod topLvl">
          <ac:chgData name="Yun Wang" userId="4cae8876-cba9-40a2-914f-3c01a3e51978" providerId="ADAL" clId="{A0E9B743-7313-4984-BB90-CF8C311E7ECC}" dt="2021-04-05T13:51:55.451" v="491"/>
          <ac:spMkLst>
            <pc:docMk/>
            <pc:sldMk cId="1376085476" sldId="486"/>
            <ac:spMk id="92" creationId="{F895BB2B-9760-5F46-9AE6-D6612347E9BF}"/>
          </ac:spMkLst>
        </pc:spChg>
        <pc:spChg chg="mod topLvl">
          <ac:chgData name="Yun Wang" userId="4cae8876-cba9-40a2-914f-3c01a3e51978" providerId="ADAL" clId="{A0E9B743-7313-4984-BB90-CF8C311E7ECC}" dt="2021-04-05T13:51:55.451" v="491"/>
          <ac:spMkLst>
            <pc:docMk/>
            <pc:sldMk cId="1376085476" sldId="486"/>
            <ac:spMk id="94" creationId="{188FF219-1412-A241-A58D-AEC01085383C}"/>
          </ac:spMkLst>
        </pc:spChg>
        <pc:spChg chg="mod topLvl">
          <ac:chgData name="Yun Wang" userId="4cae8876-cba9-40a2-914f-3c01a3e51978" providerId="ADAL" clId="{A0E9B743-7313-4984-BB90-CF8C311E7ECC}" dt="2021-04-05T13:51:55.451" v="491"/>
          <ac:spMkLst>
            <pc:docMk/>
            <pc:sldMk cId="1376085476" sldId="486"/>
            <ac:spMk id="96" creationId="{CA348476-6E21-2447-812B-FB4969EA7366}"/>
          </ac:spMkLst>
        </pc:spChg>
        <pc:spChg chg="mod topLvl">
          <ac:chgData name="Yun Wang" userId="4cae8876-cba9-40a2-914f-3c01a3e51978" providerId="ADAL" clId="{A0E9B743-7313-4984-BB90-CF8C311E7ECC}" dt="2021-04-05T13:51:55.451" v="491"/>
          <ac:spMkLst>
            <pc:docMk/>
            <pc:sldMk cId="1376085476" sldId="486"/>
            <ac:spMk id="98" creationId="{17859AA8-7438-FF42-B1D2-B813E6BB3025}"/>
          </ac:spMkLst>
        </pc:spChg>
        <pc:spChg chg="mod ord">
          <ac:chgData name="Yun Wang" userId="4cae8876-cba9-40a2-914f-3c01a3e51978" providerId="ADAL" clId="{A0E9B743-7313-4984-BB90-CF8C311E7ECC}" dt="2021-04-05T13:51:55.722" v="501"/>
          <ac:spMkLst>
            <pc:docMk/>
            <pc:sldMk cId="1376085476" sldId="486"/>
            <ac:spMk id="101" creationId="{0F680F65-1791-3947-B2DA-EA9105841EF5}"/>
          </ac:spMkLst>
        </pc:spChg>
        <pc:spChg chg="mod ord">
          <ac:chgData name="Yun Wang" userId="4cae8876-cba9-40a2-914f-3c01a3e51978" providerId="ADAL" clId="{A0E9B743-7313-4984-BB90-CF8C311E7ECC}" dt="2021-04-05T13:51:55.723" v="505"/>
          <ac:spMkLst>
            <pc:docMk/>
            <pc:sldMk cId="1376085476" sldId="486"/>
            <ac:spMk id="112" creationId="{979C5DE3-4764-5547-B46D-05EE75D7A87C}"/>
          </ac:spMkLst>
        </pc:spChg>
        <pc:spChg chg="mod ord">
          <ac:chgData name="Yun Wang" userId="4cae8876-cba9-40a2-914f-3c01a3e51978" providerId="ADAL" clId="{A0E9B743-7313-4984-BB90-CF8C311E7ECC}" dt="2021-04-05T13:51:55.724" v="509"/>
          <ac:spMkLst>
            <pc:docMk/>
            <pc:sldMk cId="1376085476" sldId="486"/>
            <ac:spMk id="113" creationId="{2DFC7760-553A-F04A-AF19-AB8A6842E4BE}"/>
          </ac:spMkLst>
        </pc:spChg>
        <pc:spChg chg="mod ord">
          <ac:chgData name="Yun Wang" userId="4cae8876-cba9-40a2-914f-3c01a3e51978" providerId="ADAL" clId="{A0E9B743-7313-4984-BB90-CF8C311E7ECC}" dt="2021-04-05T13:51:55.725" v="513"/>
          <ac:spMkLst>
            <pc:docMk/>
            <pc:sldMk cId="1376085476" sldId="486"/>
            <ac:spMk id="114" creationId="{1F1DA536-33D8-644D-A51E-9FEF356BBE36}"/>
          </ac:spMkLst>
        </pc:spChg>
        <pc:spChg chg="mod ord">
          <ac:chgData name="Yun Wang" userId="4cae8876-cba9-40a2-914f-3c01a3e51978" providerId="ADAL" clId="{A0E9B743-7313-4984-BB90-CF8C311E7ECC}" dt="2021-04-05T13:51:55.726" v="517"/>
          <ac:spMkLst>
            <pc:docMk/>
            <pc:sldMk cId="1376085476" sldId="486"/>
            <ac:spMk id="115" creationId="{8ACCB967-0FD2-1C4F-BE81-0243F43723E4}"/>
          </ac:spMkLst>
        </pc:spChg>
        <pc:spChg chg="mod topLvl">
          <ac:chgData name="Yun Wang" userId="4cae8876-cba9-40a2-914f-3c01a3e51978" providerId="ADAL" clId="{A0E9B743-7313-4984-BB90-CF8C311E7ECC}" dt="2021-04-05T13:51:55.387" v="487"/>
          <ac:spMkLst>
            <pc:docMk/>
            <pc:sldMk cId="1376085476" sldId="486"/>
            <ac:spMk id="116" creationId="{40618764-0946-E547-B29E-CE14155E0EB1}"/>
          </ac:spMkLst>
        </pc:spChg>
        <pc:spChg chg="mod topLvl">
          <ac:chgData name="Yun Wang" userId="4cae8876-cba9-40a2-914f-3c01a3e51978" providerId="ADAL" clId="{A0E9B743-7313-4984-BB90-CF8C311E7ECC}" dt="2021-04-05T13:51:55.420" v="489"/>
          <ac:spMkLst>
            <pc:docMk/>
            <pc:sldMk cId="1376085476" sldId="486"/>
            <ac:spMk id="117" creationId="{41EF8C62-8E55-6948-B578-15771380D3C4}"/>
          </ac:spMkLst>
        </pc:spChg>
        <pc:spChg chg="mod topLvl">
          <ac:chgData name="Yun Wang" userId="4cae8876-cba9-40a2-914f-3c01a3e51978" providerId="ADAL" clId="{A0E9B743-7313-4984-BB90-CF8C311E7ECC}" dt="2021-04-05T13:51:55.371" v="486"/>
          <ac:spMkLst>
            <pc:docMk/>
            <pc:sldMk cId="1376085476" sldId="486"/>
            <ac:spMk id="118" creationId="{8A71D3D9-286A-1B47-94C8-5A01EC5A6730}"/>
          </ac:spMkLst>
        </pc:spChg>
        <pc:spChg chg="mod topLvl">
          <ac:chgData name="Yun Wang" userId="4cae8876-cba9-40a2-914f-3c01a3e51978" providerId="ADAL" clId="{A0E9B743-7313-4984-BB90-CF8C311E7ECC}" dt="2021-04-05T13:51:55.404" v="488"/>
          <ac:spMkLst>
            <pc:docMk/>
            <pc:sldMk cId="1376085476" sldId="486"/>
            <ac:spMk id="119" creationId="{E5D25421-ACD1-1F41-B1B6-BBB576785EB5}"/>
          </ac:spMkLst>
        </pc:spChg>
        <pc:grpChg chg="add del">
          <ac:chgData name="Yun Wang" userId="4cae8876-cba9-40a2-914f-3c01a3e51978" providerId="ADAL" clId="{A0E9B743-7313-4984-BB90-CF8C311E7ECC}" dt="2021-04-05T13:51:55.451" v="491"/>
          <ac:grpSpMkLst>
            <pc:docMk/>
            <pc:sldMk cId="1376085476" sldId="486"/>
            <ac:grpSpMk id="2" creationId="{4D4E508E-34C2-49D0-988B-DAC4A312D9D2}"/>
          </ac:grpSpMkLst>
        </pc:grpChg>
        <pc:grpChg chg="add del">
          <ac:chgData name="Yun Wang" userId="4cae8876-cba9-40a2-914f-3c01a3e51978" providerId="ADAL" clId="{A0E9B743-7313-4984-BB90-CF8C311E7ECC}" dt="2021-04-05T13:51:55.435" v="490"/>
          <ac:grpSpMkLst>
            <pc:docMk/>
            <pc:sldMk cId="1376085476" sldId="486"/>
            <ac:grpSpMk id="3" creationId="{9B77BC7F-BB85-4566-A0D2-68DF5BAF166C}"/>
          </ac:grpSpMkLst>
        </pc:grpChg>
        <pc:grpChg chg="add del">
          <ac:chgData name="Yun Wang" userId="4cae8876-cba9-40a2-914f-3c01a3e51978" providerId="ADAL" clId="{A0E9B743-7313-4984-BB90-CF8C311E7ECC}" dt="2021-04-05T13:51:55.387" v="487"/>
          <ac:grpSpMkLst>
            <pc:docMk/>
            <pc:sldMk cId="1376085476" sldId="486"/>
            <ac:grpSpMk id="5" creationId="{D1F7BC09-8B03-46FA-9258-BC7C382E0313}"/>
          </ac:grpSpMkLst>
        </pc:grpChg>
        <pc:grpChg chg="add del">
          <ac:chgData name="Yun Wang" userId="4cae8876-cba9-40a2-914f-3c01a3e51978" providerId="ADAL" clId="{A0E9B743-7313-4984-BB90-CF8C311E7ECC}" dt="2021-04-05T13:51:55.420" v="489"/>
          <ac:grpSpMkLst>
            <pc:docMk/>
            <pc:sldMk cId="1376085476" sldId="486"/>
            <ac:grpSpMk id="6" creationId="{01088316-1973-40FC-B3D7-07E3C116C945}"/>
          </ac:grpSpMkLst>
        </pc:grpChg>
        <pc:grpChg chg="add del">
          <ac:chgData name="Yun Wang" userId="4cae8876-cba9-40a2-914f-3c01a3e51978" providerId="ADAL" clId="{A0E9B743-7313-4984-BB90-CF8C311E7ECC}" dt="2021-04-05T13:51:55.371" v="486"/>
          <ac:grpSpMkLst>
            <pc:docMk/>
            <pc:sldMk cId="1376085476" sldId="486"/>
            <ac:grpSpMk id="7" creationId="{A86D4A98-2ECB-4016-BB85-777FACD5B4D3}"/>
          </ac:grpSpMkLst>
        </pc:grpChg>
        <pc:grpChg chg="add del">
          <ac:chgData name="Yun Wang" userId="4cae8876-cba9-40a2-914f-3c01a3e51978" providerId="ADAL" clId="{A0E9B743-7313-4984-BB90-CF8C311E7ECC}" dt="2021-04-05T13:51:55.404" v="488"/>
          <ac:grpSpMkLst>
            <pc:docMk/>
            <pc:sldMk cId="1376085476" sldId="486"/>
            <ac:grpSpMk id="9" creationId="{2C3A60FB-CE04-4FEA-B1BC-DE9F3186249C}"/>
          </ac:grpSpMkLst>
        </pc:grpChg>
        <pc:grpChg chg="add">
          <ac:chgData name="Yun Wang" userId="4cae8876-cba9-40a2-914f-3c01a3e51978" providerId="ADAL" clId="{A0E9B743-7313-4984-BB90-CF8C311E7ECC}" dt="2021-04-05T13:51:55.488" v="492" actId="164"/>
          <ac:grpSpMkLst>
            <pc:docMk/>
            <pc:sldMk cId="1376085476" sldId="486"/>
            <ac:grpSpMk id="11" creationId="{7627B46E-8CA9-4E82-8A43-B7579011B471}"/>
          </ac:grpSpMkLst>
        </pc:grpChg>
        <pc:grpChg chg="add">
          <ac:chgData name="Yun Wang" userId="4cae8876-cba9-40a2-914f-3c01a3e51978" providerId="ADAL" clId="{A0E9B743-7313-4984-BB90-CF8C311E7ECC}" dt="2021-04-05T13:51:55.524" v="493" actId="164"/>
          <ac:grpSpMkLst>
            <pc:docMk/>
            <pc:sldMk cId="1376085476" sldId="486"/>
            <ac:grpSpMk id="13" creationId="{DDDDBF35-5B0E-42E2-9304-98F4549E42A3}"/>
          </ac:grpSpMkLst>
        </pc:grpChg>
        <pc:grpChg chg="add">
          <ac:chgData name="Yun Wang" userId="4cae8876-cba9-40a2-914f-3c01a3e51978" providerId="ADAL" clId="{A0E9B743-7313-4984-BB90-CF8C311E7ECC}" dt="2021-04-05T13:51:55.578" v="494" actId="164"/>
          <ac:grpSpMkLst>
            <pc:docMk/>
            <pc:sldMk cId="1376085476" sldId="486"/>
            <ac:grpSpMk id="14" creationId="{75D18838-7F44-4A47-95C5-A75797C8274D}"/>
          </ac:grpSpMkLst>
        </pc:grpChg>
        <pc:grpChg chg="add">
          <ac:chgData name="Yun Wang" userId="4cae8876-cba9-40a2-914f-3c01a3e51978" providerId="ADAL" clId="{A0E9B743-7313-4984-BB90-CF8C311E7ECC}" dt="2021-04-05T13:51:55.615" v="495" actId="164"/>
          <ac:grpSpMkLst>
            <pc:docMk/>
            <pc:sldMk cId="1376085476" sldId="486"/>
            <ac:grpSpMk id="15" creationId="{16F32EB7-8D91-4A41-BEE8-F478373EF5B6}"/>
          </ac:grpSpMkLst>
        </pc:grpChg>
        <pc:grpChg chg="add">
          <ac:chgData name="Yun Wang" userId="4cae8876-cba9-40a2-914f-3c01a3e51978" providerId="ADAL" clId="{A0E9B743-7313-4984-BB90-CF8C311E7ECC}" dt="2021-04-05T13:51:55.649" v="496" actId="164"/>
          <ac:grpSpMkLst>
            <pc:docMk/>
            <pc:sldMk cId="1376085476" sldId="486"/>
            <ac:grpSpMk id="17" creationId="{F74964C7-BC12-41AB-A15B-25ACA685FBEF}"/>
          </ac:grpSpMkLst>
        </pc:grpChg>
        <pc:grpChg chg="add">
          <ac:chgData name="Yun Wang" userId="4cae8876-cba9-40a2-914f-3c01a3e51978" providerId="ADAL" clId="{A0E9B743-7313-4984-BB90-CF8C311E7ECC}" dt="2021-04-05T13:51:55.685" v="497" actId="164"/>
          <ac:grpSpMkLst>
            <pc:docMk/>
            <pc:sldMk cId="1376085476" sldId="486"/>
            <ac:grpSpMk id="18" creationId="{4AFC4C2F-0178-4142-A977-23C7AFD636E2}"/>
          </ac:grpSpMkLst>
        </pc:grpChg>
        <pc:grpChg chg="del">
          <ac:chgData name="Yun Wang" userId="4cae8876-cba9-40a2-914f-3c01a3e51978" providerId="ADAL" clId="{A0E9B743-7313-4984-BB90-CF8C311E7ECC}" dt="2021-04-05T13:51:37.413" v="374"/>
          <ac:grpSpMkLst>
            <pc:docMk/>
            <pc:sldMk cId="1376085476" sldId="486"/>
            <ac:grpSpMk id="104" creationId="{7879E088-D15A-4756-8801-44CE54C3CBBC}"/>
          </ac:grpSpMkLst>
        </pc:grpChg>
        <pc:grpChg chg="del">
          <ac:chgData name="Yun Wang" userId="4cae8876-cba9-40a2-914f-3c01a3e51978" providerId="ADAL" clId="{A0E9B743-7313-4984-BB90-CF8C311E7ECC}" dt="2021-04-05T13:51:37.398" v="373"/>
          <ac:grpSpMkLst>
            <pc:docMk/>
            <pc:sldMk cId="1376085476" sldId="486"/>
            <ac:grpSpMk id="105" creationId="{F48D0881-396E-4671-AAD3-88E24C1977B6}"/>
          </ac:grpSpMkLst>
        </pc:grpChg>
        <pc:grpChg chg="del">
          <ac:chgData name="Yun Wang" userId="4cae8876-cba9-40a2-914f-3c01a3e51978" providerId="ADAL" clId="{A0E9B743-7313-4984-BB90-CF8C311E7ECC}" dt="2021-04-05T13:51:37.336" v="370"/>
          <ac:grpSpMkLst>
            <pc:docMk/>
            <pc:sldMk cId="1376085476" sldId="486"/>
            <ac:grpSpMk id="106" creationId="{D2CEB87D-1AB5-4EF6-AAFD-DF15754E723F}"/>
          </ac:grpSpMkLst>
        </pc:grpChg>
        <pc:grpChg chg="del">
          <ac:chgData name="Yun Wang" userId="4cae8876-cba9-40a2-914f-3c01a3e51978" providerId="ADAL" clId="{A0E9B743-7313-4984-BB90-CF8C311E7ECC}" dt="2021-04-05T13:51:37.364" v="372"/>
          <ac:grpSpMkLst>
            <pc:docMk/>
            <pc:sldMk cId="1376085476" sldId="486"/>
            <ac:grpSpMk id="107" creationId="{8B224859-B575-44EF-8584-FF76BB513B64}"/>
          </ac:grpSpMkLst>
        </pc:grpChg>
        <pc:grpChg chg="del">
          <ac:chgData name="Yun Wang" userId="4cae8876-cba9-40a2-914f-3c01a3e51978" providerId="ADAL" clId="{A0E9B743-7313-4984-BB90-CF8C311E7ECC}" dt="2021-04-05T13:51:37.322" v="369"/>
          <ac:grpSpMkLst>
            <pc:docMk/>
            <pc:sldMk cId="1376085476" sldId="486"/>
            <ac:grpSpMk id="108" creationId="{019361CE-D98E-45E1-9567-7A662BA76E98}"/>
          </ac:grpSpMkLst>
        </pc:grpChg>
        <pc:grpChg chg="del">
          <ac:chgData name="Yun Wang" userId="4cae8876-cba9-40a2-914f-3c01a3e51978" providerId="ADAL" clId="{A0E9B743-7313-4984-BB90-CF8C311E7ECC}" dt="2021-04-05T13:51:37.350" v="371"/>
          <ac:grpSpMkLst>
            <pc:docMk/>
            <pc:sldMk cId="1376085476" sldId="486"/>
            <ac:grpSpMk id="109" creationId="{AC29C95F-E03E-43C7-9567-35353070737A}"/>
          </ac:grpSpMkLst>
        </pc:grpChg>
        <pc:picChg chg="mod ord">
          <ac:chgData name="Yun Wang" userId="4cae8876-cba9-40a2-914f-3c01a3e51978" providerId="ADAL" clId="{A0E9B743-7313-4984-BB90-CF8C311E7ECC}" dt="2021-04-05T13:51:55.725" v="515"/>
          <ac:picMkLst>
            <pc:docMk/>
            <pc:sldMk cId="1376085476" sldId="486"/>
            <ac:picMk id="4" creationId="{6D2426F3-3E95-E844-943E-95DB6F5BCD44}"/>
          </ac:picMkLst>
        </pc:picChg>
        <pc:picChg chg="mod ord">
          <ac:chgData name="Yun Wang" userId="4cae8876-cba9-40a2-914f-3c01a3e51978" providerId="ADAL" clId="{A0E9B743-7313-4984-BB90-CF8C311E7ECC}" dt="2021-04-05T13:51:55.724" v="507"/>
          <ac:picMkLst>
            <pc:docMk/>
            <pc:sldMk cId="1376085476" sldId="486"/>
            <ac:picMk id="8" creationId="{8D3CF84C-2A75-C04E-A2D4-2566F53FF68C}"/>
          </ac:picMkLst>
        </pc:picChg>
        <pc:picChg chg="mod ord">
          <ac:chgData name="Yun Wang" userId="4cae8876-cba9-40a2-914f-3c01a3e51978" providerId="ADAL" clId="{A0E9B743-7313-4984-BB90-CF8C311E7ECC}" dt="2021-04-05T13:51:55.726" v="519"/>
          <ac:picMkLst>
            <pc:docMk/>
            <pc:sldMk cId="1376085476" sldId="486"/>
            <ac:picMk id="10" creationId="{748EA427-23E0-3F49-AD6B-EB021EBA8C6F}"/>
          </ac:picMkLst>
        </pc:picChg>
        <pc:picChg chg="mod ord">
          <ac:chgData name="Yun Wang" userId="4cae8876-cba9-40a2-914f-3c01a3e51978" providerId="ADAL" clId="{A0E9B743-7313-4984-BB90-CF8C311E7ECC}" dt="2021-04-05T13:51:55.724" v="511"/>
          <ac:picMkLst>
            <pc:docMk/>
            <pc:sldMk cId="1376085476" sldId="486"/>
            <ac:picMk id="12" creationId="{2A68E8FE-C7D9-C943-B898-9367880091AC}"/>
          </ac:picMkLst>
        </pc:picChg>
        <pc:picChg chg="mod ord">
          <ac:chgData name="Yun Wang" userId="4cae8876-cba9-40a2-914f-3c01a3e51978" providerId="ADAL" clId="{A0E9B743-7313-4984-BB90-CF8C311E7ECC}" dt="2021-04-05T13:51:55.723" v="503"/>
          <ac:picMkLst>
            <pc:docMk/>
            <pc:sldMk cId="1376085476" sldId="486"/>
            <ac:picMk id="16" creationId="{E25ADAA4-03C1-8947-8605-55EE6ACF309E}"/>
          </ac:picMkLst>
        </pc:picChg>
        <pc:picChg chg="mod">
          <ac:chgData name="Yun Wang" userId="4cae8876-cba9-40a2-914f-3c01a3e51978" providerId="ADAL" clId="{A0E9B743-7313-4984-BB90-CF8C311E7ECC}" dt="2021-04-05T13:51:55.075" v="474"/>
          <ac:picMkLst>
            <pc:docMk/>
            <pc:sldMk cId="1376085476" sldId="486"/>
            <ac:picMk id="84" creationId="{D35B0255-3F98-47D9-8551-F7AC7663913B}"/>
          </ac:picMkLst>
        </pc:picChg>
      </pc:sldChg>
      <pc:sldChg chg="modSp">
        <pc:chgData name="Yun Wang" userId="4cae8876-cba9-40a2-914f-3c01a3e51978" providerId="ADAL" clId="{A0E9B743-7313-4984-BB90-CF8C311E7ECC}" dt="2021-04-05T13:52:07.807" v="524"/>
        <pc:sldMkLst>
          <pc:docMk/>
          <pc:sldMk cId="2572226883" sldId="488"/>
        </pc:sldMkLst>
        <pc:spChg chg="mod">
          <ac:chgData name="Yun Wang" userId="4cae8876-cba9-40a2-914f-3c01a3e51978" providerId="ADAL" clId="{A0E9B743-7313-4984-BB90-CF8C311E7ECC}" dt="2021-04-05T13:52:07.731" v="521"/>
          <ac:spMkLst>
            <pc:docMk/>
            <pc:sldMk cId="2572226883" sldId="488"/>
            <ac:spMk id="2" creationId="{F29D91C4-5895-4ACD-BA01-ACF34FCEACF7}"/>
          </ac:spMkLst>
        </pc:spChg>
        <pc:spChg chg="mod">
          <ac:chgData name="Yun Wang" userId="4cae8876-cba9-40a2-914f-3c01a3e51978" providerId="ADAL" clId="{A0E9B743-7313-4984-BB90-CF8C311E7ECC}" dt="2021-04-05T13:52:07.776" v="523"/>
          <ac:spMkLst>
            <pc:docMk/>
            <pc:sldMk cId="2572226883" sldId="488"/>
            <ac:spMk id="10" creationId="{DD1A20CA-0057-4E61-8123-5297C9A6399A}"/>
          </ac:spMkLst>
        </pc:spChg>
        <pc:spChg chg="mod">
          <ac:chgData name="Yun Wang" userId="4cae8876-cba9-40a2-914f-3c01a3e51978" providerId="ADAL" clId="{A0E9B743-7313-4984-BB90-CF8C311E7ECC}" dt="2021-04-05T13:52:07.681" v="520"/>
          <ac:spMkLst>
            <pc:docMk/>
            <pc:sldMk cId="2572226883" sldId="488"/>
            <ac:spMk id="11" creationId="{5BB86F26-85A9-4884-8A9D-8841E960DEB0}"/>
          </ac:spMkLst>
        </pc:spChg>
        <pc:spChg chg="mod">
          <ac:chgData name="Yun Wang" userId="4cae8876-cba9-40a2-914f-3c01a3e51978" providerId="ADAL" clId="{A0E9B743-7313-4984-BB90-CF8C311E7ECC}" dt="2021-04-05T13:52:07.807" v="524"/>
          <ac:spMkLst>
            <pc:docMk/>
            <pc:sldMk cId="2572226883" sldId="488"/>
            <ac:spMk id="13" creationId="{051689EB-36EC-4D1E-AE05-030270A024FA}"/>
          </ac:spMkLst>
        </pc:spChg>
        <pc:picChg chg="mod">
          <ac:chgData name="Yun Wang" userId="4cae8876-cba9-40a2-914f-3c01a3e51978" providerId="ADAL" clId="{A0E9B743-7313-4984-BB90-CF8C311E7ECC}" dt="2021-04-05T13:52:07.760" v="522"/>
          <ac:picMkLst>
            <pc:docMk/>
            <pc:sldMk cId="2572226883" sldId="488"/>
            <ac:picMk id="3" creationId="{BA46559E-99C4-4754-97AA-52F2DB6D604F}"/>
          </ac:picMkLst>
        </pc:picChg>
      </pc:sldChg>
      <pc:sldChg chg="addSp modSp mod">
        <pc:chgData name="Yun Wang" userId="4cae8876-cba9-40a2-914f-3c01a3e51978" providerId="ADAL" clId="{A0E9B743-7313-4984-BB90-CF8C311E7ECC}" dt="2021-04-05T13:52:15.586" v="557"/>
        <pc:sldMkLst>
          <pc:docMk/>
          <pc:sldMk cId="882474443" sldId="489"/>
        </pc:sldMkLst>
        <pc:spChg chg="mod">
          <ac:chgData name="Yun Wang" userId="4cae8876-cba9-40a2-914f-3c01a3e51978" providerId="ADAL" clId="{A0E9B743-7313-4984-BB90-CF8C311E7ECC}" dt="2021-04-05T13:52:15" v="526"/>
          <ac:spMkLst>
            <pc:docMk/>
            <pc:sldMk cId="882474443" sldId="489"/>
            <ac:spMk id="2" creationId="{C12A7DDF-6C98-4E03-A123-1FEED4B75538}"/>
          </ac:spMkLst>
        </pc:spChg>
        <pc:spChg chg="mod">
          <ac:chgData name="Yun Wang" userId="4cae8876-cba9-40a2-914f-3c01a3e51978" providerId="ADAL" clId="{A0E9B743-7313-4984-BB90-CF8C311E7ECC}" dt="2021-04-05T13:52:15.028" v="527"/>
          <ac:spMkLst>
            <pc:docMk/>
            <pc:sldMk cId="882474443" sldId="489"/>
            <ac:spMk id="3" creationId="{AE5AD6F3-028A-4EA2-A16A-858AF1D9C78E}"/>
          </ac:spMkLst>
        </pc:spChg>
        <pc:spChg chg="mod">
          <ac:chgData name="Yun Wang" userId="4cae8876-cba9-40a2-914f-3c01a3e51978" providerId="ADAL" clId="{A0E9B743-7313-4984-BB90-CF8C311E7ECC}" dt="2021-04-05T13:52:15.055" v="528"/>
          <ac:spMkLst>
            <pc:docMk/>
            <pc:sldMk cId="882474443" sldId="489"/>
            <ac:spMk id="5" creationId="{3FE7027D-E335-498F-9781-CC3872A1F529}"/>
          </ac:spMkLst>
        </pc:spChg>
        <pc:spChg chg="mod">
          <ac:chgData name="Yun Wang" userId="4cae8876-cba9-40a2-914f-3c01a3e51978" providerId="ADAL" clId="{A0E9B743-7313-4984-BB90-CF8C311E7ECC}" dt="2021-04-05T13:52:15.138" v="532"/>
          <ac:spMkLst>
            <pc:docMk/>
            <pc:sldMk cId="882474443" sldId="489"/>
            <ac:spMk id="21" creationId="{08095906-2E7B-4C74-B887-AABD34001397}"/>
          </ac:spMkLst>
        </pc:spChg>
        <pc:spChg chg="mod ord">
          <ac:chgData name="Yun Wang" userId="4cae8876-cba9-40a2-914f-3c01a3e51978" providerId="ADAL" clId="{A0E9B743-7313-4984-BB90-CF8C311E7ECC}" dt="2021-04-05T13:52:15.583" v="547"/>
          <ac:spMkLst>
            <pc:docMk/>
            <pc:sldMk cId="882474443" sldId="489"/>
            <ac:spMk id="23" creationId="{A7F4C868-2E1B-48FB-BC58-9E068A45C519}"/>
          </ac:spMkLst>
        </pc:spChg>
        <pc:spChg chg="mod ord">
          <ac:chgData name="Yun Wang" userId="4cae8876-cba9-40a2-914f-3c01a3e51978" providerId="ADAL" clId="{A0E9B743-7313-4984-BB90-CF8C311E7ECC}" dt="2021-04-05T13:52:15.584" v="551"/>
          <ac:spMkLst>
            <pc:docMk/>
            <pc:sldMk cId="882474443" sldId="489"/>
            <ac:spMk id="24" creationId="{82E7C8F7-6F07-4EDE-9644-BECB8B5796D7}"/>
          </ac:spMkLst>
        </pc:spChg>
        <pc:spChg chg="mod ord">
          <ac:chgData name="Yun Wang" userId="4cae8876-cba9-40a2-914f-3c01a3e51978" providerId="ADAL" clId="{A0E9B743-7313-4984-BB90-CF8C311E7ECC}" dt="2021-04-05T13:52:15.585" v="555"/>
          <ac:spMkLst>
            <pc:docMk/>
            <pc:sldMk cId="882474443" sldId="489"/>
            <ac:spMk id="25" creationId="{E0354A62-E24F-46A8-ABF0-00BB614B0F6A}"/>
          </ac:spMkLst>
        </pc:spChg>
        <pc:spChg chg="mod">
          <ac:chgData name="Yun Wang" userId="4cae8876-cba9-40a2-914f-3c01a3e51978" providerId="ADAL" clId="{A0E9B743-7313-4984-BB90-CF8C311E7ECC}" dt="2021-04-05T13:52:15.273" v="536"/>
          <ac:spMkLst>
            <pc:docMk/>
            <pc:sldMk cId="882474443" sldId="489"/>
            <ac:spMk id="33" creationId="{71EFFA54-3EBE-40F6-98A1-4BB9CF8820C7}"/>
          </ac:spMkLst>
        </pc:spChg>
        <pc:spChg chg="mod">
          <ac:chgData name="Yun Wang" userId="4cae8876-cba9-40a2-914f-3c01a3e51978" providerId="ADAL" clId="{A0E9B743-7313-4984-BB90-CF8C311E7ECC}" dt="2021-04-05T13:52:15.302" v="537"/>
          <ac:spMkLst>
            <pc:docMk/>
            <pc:sldMk cId="882474443" sldId="489"/>
            <ac:spMk id="49" creationId="{9D35C29E-C444-4503-94F7-5028E1D11C49}"/>
          </ac:spMkLst>
        </pc:spChg>
        <pc:spChg chg="mod">
          <ac:chgData name="Yun Wang" userId="4cae8876-cba9-40a2-914f-3c01a3e51978" providerId="ADAL" clId="{A0E9B743-7313-4984-BB90-CF8C311E7ECC}" dt="2021-04-05T13:52:14.951" v="525"/>
          <ac:spMkLst>
            <pc:docMk/>
            <pc:sldMk cId="882474443" sldId="489"/>
            <ac:spMk id="50" creationId="{EB33AEBA-F8DE-4D06-B3A0-D49BC8E7A9C1}"/>
          </ac:spMkLst>
        </pc:spChg>
        <pc:spChg chg="mod">
          <ac:chgData name="Yun Wang" userId="4cae8876-cba9-40a2-914f-3c01a3e51978" providerId="ADAL" clId="{A0E9B743-7313-4984-BB90-CF8C311E7ECC}" dt="2021-04-05T13:52:15.332" v="538"/>
          <ac:spMkLst>
            <pc:docMk/>
            <pc:sldMk cId="882474443" sldId="489"/>
            <ac:spMk id="51" creationId="{2CD23D4B-B018-4950-A9E2-759E5BF22550}"/>
          </ac:spMkLst>
        </pc:spChg>
        <pc:spChg chg="mod">
          <ac:chgData name="Yun Wang" userId="4cae8876-cba9-40a2-914f-3c01a3e51978" providerId="ADAL" clId="{A0E9B743-7313-4984-BB90-CF8C311E7ECC}" dt="2021-04-05T13:52:15.360" v="539"/>
          <ac:spMkLst>
            <pc:docMk/>
            <pc:sldMk cId="882474443" sldId="489"/>
            <ac:spMk id="52" creationId="{296C1F12-C630-4AA4-9FC7-CA6E64DDA795}"/>
          </ac:spMkLst>
        </pc:spChg>
        <pc:spChg chg="mod">
          <ac:chgData name="Yun Wang" userId="4cae8876-cba9-40a2-914f-3c01a3e51978" providerId="ADAL" clId="{A0E9B743-7313-4984-BB90-CF8C311E7ECC}" dt="2021-04-05T13:52:15.387" v="540"/>
          <ac:spMkLst>
            <pc:docMk/>
            <pc:sldMk cId="882474443" sldId="489"/>
            <ac:spMk id="55" creationId="{E0BCFC65-3009-44C0-87BB-15D88DC3AB99}"/>
          </ac:spMkLst>
        </pc:spChg>
        <pc:spChg chg="mod">
          <ac:chgData name="Yun Wang" userId="4cae8876-cba9-40a2-914f-3c01a3e51978" providerId="ADAL" clId="{A0E9B743-7313-4984-BB90-CF8C311E7ECC}" dt="2021-04-05T13:52:15.417" v="541"/>
          <ac:spMkLst>
            <pc:docMk/>
            <pc:sldMk cId="882474443" sldId="489"/>
            <ac:spMk id="56" creationId="{16BA4C0B-CC88-4550-A5D4-90CD8CEE8838}"/>
          </ac:spMkLst>
        </pc:spChg>
        <pc:grpChg chg="add">
          <ac:chgData name="Yun Wang" userId="4cae8876-cba9-40a2-914f-3c01a3e51978" providerId="ADAL" clId="{A0E9B743-7313-4984-BB90-CF8C311E7ECC}" dt="2021-04-05T13:52:15.462" v="542" actId="164"/>
          <ac:grpSpMkLst>
            <pc:docMk/>
            <pc:sldMk cId="882474443" sldId="489"/>
            <ac:grpSpMk id="4" creationId="{C30E2C44-F790-4242-98DB-D0390AC28D61}"/>
          </ac:grpSpMkLst>
        </pc:grpChg>
        <pc:grpChg chg="add">
          <ac:chgData name="Yun Wang" userId="4cae8876-cba9-40a2-914f-3c01a3e51978" providerId="ADAL" clId="{A0E9B743-7313-4984-BB90-CF8C311E7ECC}" dt="2021-04-05T13:52:15.484" v="543" actId="164"/>
          <ac:grpSpMkLst>
            <pc:docMk/>
            <pc:sldMk cId="882474443" sldId="489"/>
            <ac:grpSpMk id="6" creationId="{E2467FDC-80FA-4079-AF41-D96904E34E85}"/>
          </ac:grpSpMkLst>
        </pc:grpChg>
        <pc:grpChg chg="add">
          <ac:chgData name="Yun Wang" userId="4cae8876-cba9-40a2-914f-3c01a3e51978" providerId="ADAL" clId="{A0E9B743-7313-4984-BB90-CF8C311E7ECC}" dt="2021-04-05T13:52:15.530" v="544" actId="164"/>
          <ac:grpSpMkLst>
            <pc:docMk/>
            <pc:sldMk cId="882474443" sldId="489"/>
            <ac:grpSpMk id="7" creationId="{10259E68-7D21-4FBA-AAB9-3D726A56802A}"/>
          </ac:grpSpMkLst>
        </pc:grpChg>
        <pc:grpChg chg="add">
          <ac:chgData name="Yun Wang" userId="4cae8876-cba9-40a2-914f-3c01a3e51978" providerId="ADAL" clId="{A0E9B743-7313-4984-BB90-CF8C311E7ECC}" dt="2021-04-05T13:52:15.559" v="545" actId="164"/>
          <ac:grpSpMkLst>
            <pc:docMk/>
            <pc:sldMk cId="882474443" sldId="489"/>
            <ac:grpSpMk id="8" creationId="{E407D725-54A0-4364-80D7-6A6E04222D69}"/>
          </ac:grpSpMkLst>
        </pc:grpChg>
        <pc:picChg chg="mod ord">
          <ac:chgData name="Yun Wang" userId="4cae8876-cba9-40a2-914f-3c01a3e51978" providerId="ADAL" clId="{A0E9B743-7313-4984-BB90-CF8C311E7ECC}" dt="2021-04-05T13:52:15.584" v="549"/>
          <ac:picMkLst>
            <pc:docMk/>
            <pc:sldMk cId="882474443" sldId="489"/>
            <ac:picMk id="11" creationId="{2E290F90-CBEE-4E54-8E1E-2A04C1CC8B7B}"/>
          </ac:picMkLst>
        </pc:picChg>
        <pc:picChg chg="mod ord">
          <ac:chgData name="Yun Wang" userId="4cae8876-cba9-40a2-914f-3c01a3e51978" providerId="ADAL" clId="{A0E9B743-7313-4984-BB90-CF8C311E7ECC}" dt="2021-04-05T13:52:15.585" v="553"/>
          <ac:picMkLst>
            <pc:docMk/>
            <pc:sldMk cId="882474443" sldId="489"/>
            <ac:picMk id="13" creationId="{40998907-1208-4732-A61D-BA12F0D95EC3}"/>
          </ac:picMkLst>
        </pc:picChg>
        <pc:picChg chg="mod ord">
          <ac:chgData name="Yun Wang" userId="4cae8876-cba9-40a2-914f-3c01a3e51978" providerId="ADAL" clId="{A0E9B743-7313-4984-BB90-CF8C311E7ECC}" dt="2021-04-05T13:52:15.586" v="557"/>
          <ac:picMkLst>
            <pc:docMk/>
            <pc:sldMk cId="882474443" sldId="489"/>
            <ac:picMk id="15" creationId="{3D10F944-9C1A-422C-8818-C8F7047147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D3CCAD-0C06-4744-883D-163B7679CA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0CFCC0-1112-7A4F-A077-A7E7BD4154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4162C-ADFA-9E4C-BCC4-8C6DF779475E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A6F3C7-36AE-844E-BAE9-724B438B4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D961CA-C629-2D4E-A258-D59142A6F5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2C6AA-3247-D044-B569-BF164AE29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807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9E22-C0A8-4451-876A-7721105D0C1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C02FD-3D90-4CED-B4DB-46D4AE60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63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526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789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051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314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577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840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103" algn="l" defTabSz="182852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74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79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8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Relationship Id="rId9" Type="http://schemas.openxmlformats.org/officeDocument/2006/relationships/image" Target="../media/image8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svg"/><Relationship Id="rId3" Type="http://schemas.openxmlformats.org/officeDocument/2006/relationships/image" Target="../media/image82.svg"/><Relationship Id="rId7" Type="http://schemas.openxmlformats.org/officeDocument/2006/relationships/image" Target="../media/image86.sv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svg"/><Relationship Id="rId5" Type="http://schemas.openxmlformats.org/officeDocument/2006/relationships/image" Target="../media/image84.svg"/><Relationship Id="rId15" Type="http://schemas.openxmlformats.org/officeDocument/2006/relationships/image" Target="../media/image94.sv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svg"/><Relationship Id="rId1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svg"/><Relationship Id="rId3" Type="http://schemas.openxmlformats.org/officeDocument/2006/relationships/image" Target="../media/image96.svg"/><Relationship Id="rId7" Type="http://schemas.openxmlformats.org/officeDocument/2006/relationships/image" Target="../media/image100.sv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svg"/><Relationship Id="rId5" Type="http://schemas.openxmlformats.org/officeDocument/2006/relationships/image" Target="../media/image98.sv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C59443-899B-4E1D-A2D1-26EEE61C5FC1}"/>
              </a:ext>
            </a:extLst>
          </p:cNvPr>
          <p:cNvGrpSpPr/>
          <p:nvPr/>
        </p:nvGrpSpPr>
        <p:grpSpPr>
          <a:xfrm>
            <a:off x="9501758" y="4351283"/>
            <a:ext cx="5466980" cy="3775312"/>
            <a:chOff x="9501758" y="4351283"/>
            <a:chExt cx="5466980" cy="3775312"/>
          </a:xfrm>
        </p:grpSpPr>
        <p:sp>
          <p:nvSpPr>
            <p:cNvPr id="37" name="Object1">
              <a:extLst>
                <a:ext uri="{FF2B5EF4-FFF2-40B4-BE49-F238E27FC236}">
                  <a16:creationId xmlns:a16="http://schemas.microsoft.com/office/drawing/2014/main" id="{987D8D94-0A42-C14F-B8AA-874B2156F1A6}"/>
                </a:ext>
              </a:extLst>
            </p:cNvPr>
            <p:cNvSpPr/>
            <p:nvPr/>
          </p:nvSpPr>
          <p:spPr>
            <a:xfrm>
              <a:off x="9501758" y="4351283"/>
              <a:ext cx="5466980" cy="311894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604341" dist="108644" dir="7405071" algn="ctr" rotWithShape="0">
                <a:srgbClr val="000000">
                  <a:alpha val="50219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Object2"/>
            <p:cNvSpPr>
              <a:spLocks/>
            </p:cNvSpPr>
            <p:nvPr/>
          </p:nvSpPr>
          <p:spPr bwMode="auto">
            <a:xfrm>
              <a:off x="11520802" y="7128997"/>
              <a:ext cx="1450257" cy="997598"/>
            </a:xfrm>
            <a:custGeom>
              <a:avLst/>
              <a:gdLst>
                <a:gd name="T0" fmla="*/ 367 w 557"/>
                <a:gd name="T1" fmla="*/ 382 h 382"/>
                <a:gd name="T2" fmla="*/ 190 w 557"/>
                <a:gd name="T3" fmla="*/ 382 h 382"/>
                <a:gd name="T4" fmla="*/ 0 w 557"/>
                <a:gd name="T5" fmla="*/ 191 h 382"/>
                <a:gd name="T6" fmla="*/ 0 w 557"/>
                <a:gd name="T7" fmla="*/ 191 h 382"/>
                <a:gd name="T8" fmla="*/ 190 w 557"/>
                <a:gd name="T9" fmla="*/ 0 h 382"/>
                <a:gd name="T10" fmla="*/ 367 w 557"/>
                <a:gd name="T11" fmla="*/ 0 h 382"/>
                <a:gd name="T12" fmla="*/ 557 w 557"/>
                <a:gd name="T13" fmla="*/ 191 h 382"/>
                <a:gd name="T14" fmla="*/ 557 w 557"/>
                <a:gd name="T15" fmla="*/ 191 h 382"/>
                <a:gd name="T16" fmla="*/ 367 w 557"/>
                <a:gd name="T1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7" h="382">
                  <a:moveTo>
                    <a:pt x="367" y="382"/>
                  </a:moveTo>
                  <a:cubicBezTo>
                    <a:pt x="190" y="382"/>
                    <a:pt x="190" y="382"/>
                    <a:pt x="190" y="382"/>
                  </a:cubicBezTo>
                  <a:cubicBezTo>
                    <a:pt x="85" y="382"/>
                    <a:pt x="0" y="296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86"/>
                    <a:pt x="85" y="0"/>
                    <a:pt x="190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472" y="0"/>
                    <a:pt x="557" y="86"/>
                    <a:pt x="557" y="191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7" y="297"/>
                    <a:pt x="472" y="382"/>
                    <a:pt x="367" y="382"/>
                  </a:cubicBezTo>
                  <a:close/>
                </a:path>
              </a:pathLst>
            </a:custGeom>
            <a:solidFill>
              <a:schemeClr val="accent2"/>
            </a:solidFill>
            <a:ln w="63500">
              <a:solidFill>
                <a:schemeClr val="bg1"/>
              </a:solidFill>
            </a:ln>
            <a:effectLst>
              <a:innerShdw blurRad="355600" dist="50800" dir="16200000">
                <a:prstClr val="black">
                  <a:alpha val="0"/>
                </a:prstClr>
              </a:inn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D8B69-0663-463F-A71F-867A539BDDA9}"/>
              </a:ext>
            </a:extLst>
          </p:cNvPr>
          <p:cNvGrpSpPr/>
          <p:nvPr/>
        </p:nvGrpSpPr>
        <p:grpSpPr>
          <a:xfrm>
            <a:off x="17762888" y="4351283"/>
            <a:ext cx="5466980" cy="3775312"/>
            <a:chOff x="17762888" y="4351283"/>
            <a:chExt cx="5466980" cy="3775312"/>
          </a:xfrm>
        </p:grpSpPr>
        <p:sp>
          <p:nvSpPr>
            <p:cNvPr id="38" name="Object3">
              <a:extLst>
                <a:ext uri="{FF2B5EF4-FFF2-40B4-BE49-F238E27FC236}">
                  <a16:creationId xmlns:a16="http://schemas.microsoft.com/office/drawing/2014/main" id="{B0C3623E-1BEC-E24F-A696-F97C6B368775}"/>
                </a:ext>
              </a:extLst>
            </p:cNvPr>
            <p:cNvSpPr/>
            <p:nvPr/>
          </p:nvSpPr>
          <p:spPr>
            <a:xfrm>
              <a:off x="17762888" y="4351283"/>
              <a:ext cx="5466980" cy="311894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604341" dist="108644" dir="7405071" algn="ctr" rotWithShape="0">
                <a:srgbClr val="000000">
                  <a:alpha val="50219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Object4"/>
            <p:cNvSpPr>
              <a:spLocks/>
            </p:cNvSpPr>
            <p:nvPr/>
          </p:nvSpPr>
          <p:spPr bwMode="auto">
            <a:xfrm>
              <a:off x="19824143" y="7128997"/>
              <a:ext cx="1450257" cy="997598"/>
            </a:xfrm>
            <a:custGeom>
              <a:avLst/>
              <a:gdLst>
                <a:gd name="T0" fmla="*/ 367 w 557"/>
                <a:gd name="T1" fmla="*/ 382 h 382"/>
                <a:gd name="T2" fmla="*/ 190 w 557"/>
                <a:gd name="T3" fmla="*/ 382 h 382"/>
                <a:gd name="T4" fmla="*/ 0 w 557"/>
                <a:gd name="T5" fmla="*/ 191 h 382"/>
                <a:gd name="T6" fmla="*/ 0 w 557"/>
                <a:gd name="T7" fmla="*/ 191 h 382"/>
                <a:gd name="T8" fmla="*/ 190 w 557"/>
                <a:gd name="T9" fmla="*/ 0 h 382"/>
                <a:gd name="T10" fmla="*/ 367 w 557"/>
                <a:gd name="T11" fmla="*/ 0 h 382"/>
                <a:gd name="T12" fmla="*/ 557 w 557"/>
                <a:gd name="T13" fmla="*/ 191 h 382"/>
                <a:gd name="T14" fmla="*/ 557 w 557"/>
                <a:gd name="T15" fmla="*/ 191 h 382"/>
                <a:gd name="T16" fmla="*/ 367 w 557"/>
                <a:gd name="T1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7" h="382">
                  <a:moveTo>
                    <a:pt x="367" y="382"/>
                  </a:moveTo>
                  <a:cubicBezTo>
                    <a:pt x="190" y="382"/>
                    <a:pt x="190" y="382"/>
                    <a:pt x="190" y="382"/>
                  </a:cubicBezTo>
                  <a:cubicBezTo>
                    <a:pt x="85" y="382"/>
                    <a:pt x="0" y="296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86"/>
                    <a:pt x="85" y="0"/>
                    <a:pt x="190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472" y="0"/>
                    <a:pt x="557" y="86"/>
                    <a:pt x="557" y="191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7" y="297"/>
                    <a:pt x="472" y="382"/>
                    <a:pt x="367" y="382"/>
                  </a:cubicBezTo>
                  <a:close/>
                </a:path>
              </a:pathLst>
            </a:custGeom>
            <a:solidFill>
              <a:schemeClr val="accent2"/>
            </a:solidFill>
            <a:ln w="63500">
              <a:solidFill>
                <a:schemeClr val="bg1"/>
              </a:solidFill>
            </a:ln>
            <a:effectLst>
              <a:innerShdw blurRad="355600" dist="50800" dir="16200000">
                <a:prstClr val="black">
                  <a:alpha val="0"/>
                </a:prstClr>
              </a:inn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</p:grpSp>
      <p:sp>
        <p:nvSpPr>
          <p:cNvPr id="10" name="Object5">
            <a:extLst>
              <a:ext uri="{FF2B5EF4-FFF2-40B4-BE49-F238E27FC236}">
                <a16:creationId xmlns:a16="http://schemas.microsoft.com/office/drawing/2014/main" id="{9A69FD16-8C19-B940-8DB2-007B33494730}"/>
              </a:ext>
            </a:extLst>
          </p:cNvPr>
          <p:cNvSpPr txBox="1"/>
          <p:nvPr/>
        </p:nvSpPr>
        <p:spPr>
          <a:xfrm>
            <a:off x="1778000" y="462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88149-27F6-40D8-A37C-A891C8A1A279}"/>
              </a:ext>
            </a:extLst>
          </p:cNvPr>
          <p:cNvGrpSpPr/>
          <p:nvPr/>
        </p:nvGrpSpPr>
        <p:grpSpPr>
          <a:xfrm>
            <a:off x="1209096" y="4351283"/>
            <a:ext cx="5466980" cy="3775312"/>
            <a:chOff x="1209096" y="4351283"/>
            <a:chExt cx="5466980" cy="3775312"/>
          </a:xfrm>
        </p:grpSpPr>
        <p:sp>
          <p:nvSpPr>
            <p:cNvPr id="36" name="Object6">
              <a:extLst>
                <a:ext uri="{FF2B5EF4-FFF2-40B4-BE49-F238E27FC236}">
                  <a16:creationId xmlns:a16="http://schemas.microsoft.com/office/drawing/2014/main" id="{AA9E4CE1-6622-2747-97DA-E185B6793895}"/>
                </a:ext>
              </a:extLst>
            </p:cNvPr>
            <p:cNvSpPr/>
            <p:nvPr/>
          </p:nvSpPr>
          <p:spPr>
            <a:xfrm>
              <a:off x="1209096" y="4351283"/>
              <a:ext cx="5466980" cy="311894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604341" dist="108644" dir="7405071" algn="ctr" rotWithShape="0">
                <a:srgbClr val="000000">
                  <a:alpha val="50219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Object7"/>
            <p:cNvSpPr>
              <a:spLocks/>
            </p:cNvSpPr>
            <p:nvPr/>
          </p:nvSpPr>
          <p:spPr bwMode="auto">
            <a:xfrm>
              <a:off x="3217459" y="7128997"/>
              <a:ext cx="1450257" cy="997598"/>
            </a:xfrm>
            <a:custGeom>
              <a:avLst/>
              <a:gdLst>
                <a:gd name="T0" fmla="*/ 367 w 557"/>
                <a:gd name="T1" fmla="*/ 382 h 382"/>
                <a:gd name="T2" fmla="*/ 190 w 557"/>
                <a:gd name="T3" fmla="*/ 382 h 382"/>
                <a:gd name="T4" fmla="*/ 0 w 557"/>
                <a:gd name="T5" fmla="*/ 191 h 382"/>
                <a:gd name="T6" fmla="*/ 0 w 557"/>
                <a:gd name="T7" fmla="*/ 191 h 382"/>
                <a:gd name="T8" fmla="*/ 190 w 557"/>
                <a:gd name="T9" fmla="*/ 0 h 382"/>
                <a:gd name="T10" fmla="*/ 367 w 557"/>
                <a:gd name="T11" fmla="*/ 0 h 382"/>
                <a:gd name="T12" fmla="*/ 557 w 557"/>
                <a:gd name="T13" fmla="*/ 191 h 382"/>
                <a:gd name="T14" fmla="*/ 557 w 557"/>
                <a:gd name="T15" fmla="*/ 191 h 382"/>
                <a:gd name="T16" fmla="*/ 367 w 557"/>
                <a:gd name="T1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7" h="382">
                  <a:moveTo>
                    <a:pt x="367" y="382"/>
                  </a:moveTo>
                  <a:cubicBezTo>
                    <a:pt x="190" y="382"/>
                    <a:pt x="190" y="382"/>
                    <a:pt x="190" y="382"/>
                  </a:cubicBezTo>
                  <a:cubicBezTo>
                    <a:pt x="85" y="382"/>
                    <a:pt x="0" y="296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86"/>
                    <a:pt x="85" y="0"/>
                    <a:pt x="190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472" y="0"/>
                    <a:pt x="557" y="86"/>
                    <a:pt x="557" y="191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7" y="297"/>
                    <a:pt x="472" y="382"/>
                    <a:pt x="367" y="382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2"/>
              </a:solidFill>
            </a:ln>
            <a:effectLst>
              <a:innerShdw blurRad="355600" dist="50800" dir="16200000">
                <a:prstClr val="black">
                  <a:alpha val="0"/>
                </a:prstClr>
              </a:inn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</p:grpSp>
      <p:sp>
        <p:nvSpPr>
          <p:cNvPr id="3" name="Object8">
            <a:extLst>
              <a:ext uri="{FF2B5EF4-FFF2-40B4-BE49-F238E27FC236}">
                <a16:creationId xmlns:a16="http://schemas.microsoft.com/office/drawing/2014/main" id="{DBBFD66D-3ECA-FB4B-8CA2-69F86D3F4A8F}"/>
              </a:ext>
            </a:extLst>
          </p:cNvPr>
          <p:cNvSpPr txBox="1"/>
          <p:nvPr/>
        </p:nvSpPr>
        <p:spPr>
          <a:xfrm>
            <a:off x="7863840" y="12252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Object9">
            <a:extLst>
              <a:ext uri="{FF2B5EF4-FFF2-40B4-BE49-F238E27FC236}">
                <a16:creationId xmlns:a16="http://schemas.microsoft.com/office/drawing/2014/main" id="{4B762AD7-25BC-A24C-80E3-D734BA834162}"/>
              </a:ext>
            </a:extLst>
          </p:cNvPr>
          <p:cNvSpPr txBox="1"/>
          <p:nvPr/>
        </p:nvSpPr>
        <p:spPr>
          <a:xfrm>
            <a:off x="6704106" y="1512847"/>
            <a:ext cx="11152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Operation Service Infographic</a:t>
            </a:r>
            <a:endParaRPr kumimoji="1" lang="zh-CN" altLang="en-US" sz="60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5" name="Object10"/>
          <p:cNvSpPr txBox="1"/>
          <p:nvPr/>
        </p:nvSpPr>
        <p:spPr>
          <a:xfrm>
            <a:off x="1367994" y="8842414"/>
            <a:ext cx="5149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8AD2F0"/>
                </a:solidFill>
                <a:latin typeface="+mj-lt"/>
              </a:rPr>
              <a:t>UI/UX DESIGN</a:t>
            </a:r>
          </a:p>
        </p:txBody>
      </p:sp>
      <p:sp>
        <p:nvSpPr>
          <p:cNvPr id="18" name="Object11"/>
          <p:cNvSpPr txBox="1"/>
          <p:nvPr/>
        </p:nvSpPr>
        <p:spPr>
          <a:xfrm>
            <a:off x="442407" y="10020287"/>
            <a:ext cx="700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UI/UX design is to design for mobile apps and think about user experience.</a:t>
            </a:r>
            <a:endParaRPr lang="en-US" sz="24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42" name="Object12">
            <a:extLst>
              <a:ext uri="{FF2B5EF4-FFF2-40B4-BE49-F238E27FC236}">
                <a16:creationId xmlns:a16="http://schemas.microsoft.com/office/drawing/2014/main" id="{52DD2DD1-CE34-8348-A3AA-C25D43EB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459" y="4941199"/>
            <a:ext cx="1782291" cy="1938632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6" name="Object13"/>
          <p:cNvSpPr txBox="1"/>
          <p:nvPr/>
        </p:nvSpPr>
        <p:spPr>
          <a:xfrm>
            <a:off x="9597594" y="8842414"/>
            <a:ext cx="5149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8AD2F0"/>
                </a:solidFill>
                <a:latin typeface="+mj-lt"/>
              </a:rPr>
              <a:t>WEB DEVELOPING</a:t>
            </a:r>
          </a:p>
        </p:txBody>
      </p:sp>
      <p:sp>
        <p:nvSpPr>
          <p:cNvPr id="19" name="Object14"/>
          <p:cNvSpPr txBox="1"/>
          <p:nvPr/>
        </p:nvSpPr>
        <p:spPr>
          <a:xfrm>
            <a:off x="8583516" y="10020287"/>
            <a:ext cx="700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Web developing is to develop and manage web content.</a:t>
            </a:r>
            <a:endParaRPr lang="en-US" sz="24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41" name="Object15">
            <a:extLst>
              <a:ext uri="{FF2B5EF4-FFF2-40B4-BE49-F238E27FC236}">
                <a16:creationId xmlns:a16="http://schemas.microsoft.com/office/drawing/2014/main" id="{5FB37BF3-3440-F248-8785-52A3D043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991" y="4992132"/>
            <a:ext cx="2411878" cy="1923872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Object16"/>
          <p:cNvSpPr txBox="1"/>
          <p:nvPr/>
        </p:nvSpPr>
        <p:spPr>
          <a:xfrm>
            <a:off x="17856691" y="8842414"/>
            <a:ext cx="5149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8AD2F0"/>
                </a:solidFill>
                <a:latin typeface="+mj-lt"/>
              </a:rPr>
              <a:t>SOCIAL MEDIA </a:t>
            </a:r>
          </a:p>
        </p:txBody>
      </p:sp>
      <p:sp>
        <p:nvSpPr>
          <p:cNvPr id="20" name="Object17"/>
          <p:cNvSpPr txBox="1"/>
          <p:nvPr/>
        </p:nvSpPr>
        <p:spPr>
          <a:xfrm>
            <a:off x="17019594" y="10020287"/>
            <a:ext cx="700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Social media is to create and edit diversity media projects.</a:t>
            </a:r>
            <a:endParaRPr lang="en-US" sz="24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43" name="Object18">
            <a:extLst>
              <a:ext uri="{FF2B5EF4-FFF2-40B4-BE49-F238E27FC236}">
                <a16:creationId xmlns:a16="http://schemas.microsoft.com/office/drawing/2014/main" id="{285832B7-6E37-7749-A174-C0465E2C7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3571" y="5040609"/>
            <a:ext cx="2311400" cy="1993900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8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71D7A24-B53D-4352-962F-AEBFBFFB07F0}"/>
              </a:ext>
            </a:extLst>
          </p:cNvPr>
          <p:cNvGrpSpPr/>
          <p:nvPr/>
        </p:nvGrpSpPr>
        <p:grpSpPr>
          <a:xfrm>
            <a:off x="1796142" y="5080312"/>
            <a:ext cx="4363278" cy="4363278"/>
            <a:chOff x="1796142" y="5080312"/>
            <a:chExt cx="4363278" cy="4363278"/>
          </a:xfrm>
        </p:grpSpPr>
        <p:sp>
          <p:nvSpPr>
            <p:cNvPr id="106" name="Object1">
              <a:extLst>
                <a:ext uri="{FF2B5EF4-FFF2-40B4-BE49-F238E27FC236}">
                  <a16:creationId xmlns:a16="http://schemas.microsoft.com/office/drawing/2014/main" id="{266188DB-C915-B14A-A007-3DCD9B9F3934}"/>
                </a:ext>
              </a:extLst>
            </p:cNvPr>
            <p:cNvSpPr/>
            <p:nvPr/>
          </p:nvSpPr>
          <p:spPr>
            <a:xfrm>
              <a:off x="1796142" y="5080312"/>
              <a:ext cx="4363278" cy="43632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826293" dist="68659" dir="5400000" sx="102324" sy="102324" algn="ctr" rotWithShape="0">
                <a:srgbClr val="000000">
                  <a:alpha val="8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Object2">
              <a:extLst>
                <a:ext uri="{FF2B5EF4-FFF2-40B4-BE49-F238E27FC236}">
                  <a16:creationId xmlns:a16="http://schemas.microsoft.com/office/drawing/2014/main" id="{A543DAB4-3F4C-834B-98BE-C5AE149C73DC}"/>
                </a:ext>
              </a:extLst>
            </p:cNvPr>
            <p:cNvSpPr/>
            <p:nvPr/>
          </p:nvSpPr>
          <p:spPr>
            <a:xfrm>
              <a:off x="1987826" y="5276254"/>
              <a:ext cx="3975652" cy="3975652"/>
            </a:xfrm>
            <a:prstGeom prst="ellipse">
              <a:avLst/>
            </a:prstGeom>
            <a:solidFill>
              <a:srgbClr val="EFB401"/>
            </a:solidFill>
            <a:ln>
              <a:noFill/>
            </a:ln>
            <a:effectLst>
              <a:innerShdw blurRad="393749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A1FA0B-2523-4922-9F07-D9135887ABD2}"/>
              </a:ext>
            </a:extLst>
          </p:cNvPr>
          <p:cNvGrpSpPr/>
          <p:nvPr/>
        </p:nvGrpSpPr>
        <p:grpSpPr>
          <a:xfrm>
            <a:off x="7249885" y="5080312"/>
            <a:ext cx="4363278" cy="4363278"/>
            <a:chOff x="7249885" y="5080312"/>
            <a:chExt cx="4363278" cy="4363278"/>
          </a:xfrm>
        </p:grpSpPr>
        <p:sp>
          <p:nvSpPr>
            <p:cNvPr id="107" name="Object3">
              <a:extLst>
                <a:ext uri="{FF2B5EF4-FFF2-40B4-BE49-F238E27FC236}">
                  <a16:creationId xmlns:a16="http://schemas.microsoft.com/office/drawing/2014/main" id="{26B34A46-425E-754B-856B-655FC6D0850F}"/>
                </a:ext>
              </a:extLst>
            </p:cNvPr>
            <p:cNvSpPr/>
            <p:nvPr/>
          </p:nvSpPr>
          <p:spPr>
            <a:xfrm>
              <a:off x="7249885" y="5080312"/>
              <a:ext cx="4363278" cy="43632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826293" dist="68659" dir="5400000" sx="102000" sy="102000" algn="ctr" rotWithShape="0">
                <a:srgbClr val="000000">
                  <a:alpha val="8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Object4">
              <a:extLst>
                <a:ext uri="{FF2B5EF4-FFF2-40B4-BE49-F238E27FC236}">
                  <a16:creationId xmlns:a16="http://schemas.microsoft.com/office/drawing/2014/main" id="{6C8B0442-F753-6E4E-A3EC-6C0092A822FB}"/>
                </a:ext>
              </a:extLst>
            </p:cNvPr>
            <p:cNvSpPr/>
            <p:nvPr/>
          </p:nvSpPr>
          <p:spPr>
            <a:xfrm>
              <a:off x="7460974" y="5276254"/>
              <a:ext cx="3975652" cy="3975652"/>
            </a:xfrm>
            <a:prstGeom prst="ellipse">
              <a:avLst/>
            </a:prstGeom>
            <a:solidFill>
              <a:srgbClr val="EFB401"/>
            </a:solidFill>
            <a:ln>
              <a:noFill/>
            </a:ln>
            <a:effectLst>
              <a:innerShdw blurRad="393749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61AC23-01DF-4D63-8CEE-8F15FB7FAD6A}"/>
              </a:ext>
            </a:extLst>
          </p:cNvPr>
          <p:cNvGrpSpPr/>
          <p:nvPr/>
        </p:nvGrpSpPr>
        <p:grpSpPr>
          <a:xfrm>
            <a:off x="12703628" y="5080312"/>
            <a:ext cx="4363278" cy="4363278"/>
            <a:chOff x="12703628" y="5080312"/>
            <a:chExt cx="4363278" cy="4363278"/>
          </a:xfrm>
        </p:grpSpPr>
        <p:sp>
          <p:nvSpPr>
            <p:cNvPr id="108" name="Object5">
              <a:extLst>
                <a:ext uri="{FF2B5EF4-FFF2-40B4-BE49-F238E27FC236}">
                  <a16:creationId xmlns:a16="http://schemas.microsoft.com/office/drawing/2014/main" id="{2258AEF5-191F-7645-B501-6005A82A9ECB}"/>
                </a:ext>
              </a:extLst>
            </p:cNvPr>
            <p:cNvSpPr/>
            <p:nvPr/>
          </p:nvSpPr>
          <p:spPr>
            <a:xfrm>
              <a:off x="12703628" y="5080312"/>
              <a:ext cx="4363278" cy="43632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826293" dist="68659" dir="5400000" sx="102000" sy="102000" algn="ctr" rotWithShape="0">
                <a:srgbClr val="000000">
                  <a:alpha val="8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Object6">
              <a:extLst>
                <a:ext uri="{FF2B5EF4-FFF2-40B4-BE49-F238E27FC236}">
                  <a16:creationId xmlns:a16="http://schemas.microsoft.com/office/drawing/2014/main" id="{1C73EC64-D7D6-1340-BE84-295B9CF4B3A7}"/>
                </a:ext>
              </a:extLst>
            </p:cNvPr>
            <p:cNvSpPr/>
            <p:nvPr/>
          </p:nvSpPr>
          <p:spPr>
            <a:xfrm>
              <a:off x="12934122" y="5276254"/>
              <a:ext cx="3975652" cy="3975652"/>
            </a:xfrm>
            <a:prstGeom prst="ellipse">
              <a:avLst/>
            </a:prstGeom>
            <a:solidFill>
              <a:srgbClr val="EFB401"/>
            </a:solidFill>
            <a:ln>
              <a:noFill/>
            </a:ln>
            <a:effectLst>
              <a:innerShdw blurRad="393749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6E6834-BEBB-4E29-97E2-208236E3FC27}"/>
              </a:ext>
            </a:extLst>
          </p:cNvPr>
          <p:cNvGrpSpPr/>
          <p:nvPr/>
        </p:nvGrpSpPr>
        <p:grpSpPr>
          <a:xfrm>
            <a:off x="18190028" y="5080312"/>
            <a:ext cx="4363278" cy="4363278"/>
            <a:chOff x="18190028" y="5080312"/>
            <a:chExt cx="4363278" cy="4363278"/>
          </a:xfrm>
        </p:grpSpPr>
        <p:sp>
          <p:nvSpPr>
            <p:cNvPr id="109" name="Object7">
              <a:extLst>
                <a:ext uri="{FF2B5EF4-FFF2-40B4-BE49-F238E27FC236}">
                  <a16:creationId xmlns:a16="http://schemas.microsoft.com/office/drawing/2014/main" id="{4D5D49C9-70C8-A243-87C7-5063C8976B92}"/>
                </a:ext>
              </a:extLst>
            </p:cNvPr>
            <p:cNvSpPr/>
            <p:nvPr/>
          </p:nvSpPr>
          <p:spPr>
            <a:xfrm>
              <a:off x="18190028" y="5080312"/>
              <a:ext cx="4363278" cy="43632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826293" dist="68659" dir="5400000" sx="102000" sy="102000" algn="ctr" rotWithShape="0">
                <a:srgbClr val="000000">
                  <a:alpha val="8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Object8">
              <a:extLst>
                <a:ext uri="{FF2B5EF4-FFF2-40B4-BE49-F238E27FC236}">
                  <a16:creationId xmlns:a16="http://schemas.microsoft.com/office/drawing/2014/main" id="{D2146BC7-6E79-1042-B8FD-66BB01572870}"/>
                </a:ext>
              </a:extLst>
            </p:cNvPr>
            <p:cNvSpPr/>
            <p:nvPr/>
          </p:nvSpPr>
          <p:spPr>
            <a:xfrm>
              <a:off x="18407270" y="5276254"/>
              <a:ext cx="3975652" cy="3975652"/>
            </a:xfrm>
            <a:prstGeom prst="ellipse">
              <a:avLst/>
            </a:prstGeom>
            <a:solidFill>
              <a:srgbClr val="EFB401"/>
            </a:solidFill>
            <a:ln>
              <a:noFill/>
            </a:ln>
            <a:effectLst>
              <a:innerShdw blurRad="393749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9" name="Object9">
            <a:extLst>
              <a:ext uri="{FF2B5EF4-FFF2-40B4-BE49-F238E27FC236}">
                <a16:creationId xmlns:a16="http://schemas.microsoft.com/office/drawing/2014/main" id="{5BFB5190-0CD2-8144-9394-3E44BF466464}"/>
              </a:ext>
            </a:extLst>
          </p:cNvPr>
          <p:cNvSpPr/>
          <p:nvPr/>
        </p:nvSpPr>
        <p:spPr>
          <a:xfrm>
            <a:off x="1208315" y="-1798321"/>
            <a:ext cx="21881273" cy="16988246"/>
          </a:xfrm>
          <a:custGeom>
            <a:avLst/>
            <a:gdLst>
              <a:gd name="connsiteX0" fmla="*/ 0 w 24100973"/>
              <a:gd name="connsiteY0" fmla="*/ 0 h 17079686"/>
              <a:gd name="connsiteX1" fmla="*/ 24100973 w 24100973"/>
              <a:gd name="connsiteY1" fmla="*/ 881743 h 17079686"/>
              <a:gd name="connsiteX2" fmla="*/ 24100973 w 24100973"/>
              <a:gd name="connsiteY2" fmla="*/ 17079686 h 17079686"/>
              <a:gd name="connsiteX3" fmla="*/ 21880285 w 24100973"/>
              <a:gd name="connsiteY3" fmla="*/ 17079686 h 17079686"/>
              <a:gd name="connsiteX4" fmla="*/ 21859377 w 24100973"/>
              <a:gd name="connsiteY4" fmla="*/ 11128219 h 17079686"/>
              <a:gd name="connsiteX5" fmla="*/ 21858113 w 24100973"/>
              <a:gd name="connsiteY5" fmla="*/ 9318460 h 17079686"/>
              <a:gd name="connsiteX6" fmla="*/ 21871769 w 24100973"/>
              <a:gd name="connsiteY6" fmla="*/ 9048041 h 17079686"/>
              <a:gd name="connsiteX7" fmla="*/ 19148013 w 24100973"/>
              <a:gd name="connsiteY7" fmla="*/ 6324286 h 17079686"/>
              <a:gd name="connsiteX8" fmla="*/ 16424257 w 24100973"/>
              <a:gd name="connsiteY8" fmla="*/ 9048041 h 17079686"/>
              <a:gd name="connsiteX9" fmla="*/ 16428961 w 24100973"/>
              <a:gd name="connsiteY9" fmla="*/ 9141205 h 17079686"/>
              <a:gd name="connsiteX10" fmla="*/ 16412321 w 24100973"/>
              <a:gd name="connsiteY10" fmla="*/ 9141221 h 17079686"/>
              <a:gd name="connsiteX11" fmla="*/ 16425121 w 24100973"/>
              <a:gd name="connsiteY11" fmla="*/ 9394708 h 17079686"/>
              <a:gd name="connsiteX12" fmla="*/ 13667685 w 24100973"/>
              <a:gd name="connsiteY12" fmla="*/ 12152145 h 17079686"/>
              <a:gd name="connsiteX13" fmla="*/ 10910248 w 24100973"/>
              <a:gd name="connsiteY13" fmla="*/ 9394708 h 17079686"/>
              <a:gd name="connsiteX14" fmla="*/ 10924485 w 24100973"/>
              <a:gd name="connsiteY14" fmla="*/ 9112776 h 17079686"/>
              <a:gd name="connsiteX15" fmla="*/ 10934218 w 24100973"/>
              <a:gd name="connsiteY15" fmla="*/ 9048999 h 17079686"/>
              <a:gd name="connsiteX16" fmla="*/ 10898241 w 24100973"/>
              <a:gd name="connsiteY16" fmla="*/ 9049221 h 17079686"/>
              <a:gd name="connsiteX17" fmla="*/ 10898824 w 24100973"/>
              <a:gd name="connsiteY17" fmla="*/ 9037681 h 17079686"/>
              <a:gd name="connsiteX18" fmla="*/ 8207727 w 24100973"/>
              <a:gd name="connsiteY18" fmla="*/ 6346584 h 17079686"/>
              <a:gd name="connsiteX19" fmla="*/ 5530524 w 24100973"/>
              <a:gd name="connsiteY19" fmla="*/ 8762532 h 17079686"/>
              <a:gd name="connsiteX20" fmla="*/ 5518371 w 24100973"/>
              <a:gd name="connsiteY20" fmla="*/ 9003206 h 17079686"/>
              <a:gd name="connsiteX21" fmla="*/ 5488286 w 24100973"/>
              <a:gd name="connsiteY21" fmla="*/ 9002578 h 17079686"/>
              <a:gd name="connsiteX22" fmla="*/ 5505104 w 24100973"/>
              <a:gd name="connsiteY22" fmla="*/ 9112776 h 17079686"/>
              <a:gd name="connsiteX23" fmla="*/ 5519340 w 24100973"/>
              <a:gd name="connsiteY23" fmla="*/ 9394708 h 17079686"/>
              <a:gd name="connsiteX24" fmla="*/ 2761903 w 24100973"/>
              <a:gd name="connsiteY24" fmla="*/ 12152145 h 17079686"/>
              <a:gd name="connsiteX25" fmla="*/ 18703 w 24100973"/>
              <a:gd name="connsiteY25" fmla="*/ 9676640 h 17079686"/>
              <a:gd name="connsiteX26" fmla="*/ 8261 w 24100973"/>
              <a:gd name="connsiteY26" fmla="*/ 9469867 h 17079686"/>
              <a:gd name="connsiteX27" fmla="*/ 0 w 24100973"/>
              <a:gd name="connsiteY27" fmla="*/ 9470571 h 17079686"/>
              <a:gd name="connsiteX28" fmla="*/ 0 w 24100973"/>
              <a:gd name="connsiteY28" fmla="*/ 0 h 17079686"/>
              <a:gd name="connsiteX0" fmla="*/ 0 w 24100973"/>
              <a:gd name="connsiteY0" fmla="*/ 0 h 17079686"/>
              <a:gd name="connsiteX1" fmla="*/ 24100973 w 24100973"/>
              <a:gd name="connsiteY1" fmla="*/ 881743 h 17079686"/>
              <a:gd name="connsiteX2" fmla="*/ 24100973 w 24100973"/>
              <a:gd name="connsiteY2" fmla="*/ 17079686 h 17079686"/>
              <a:gd name="connsiteX3" fmla="*/ 21880285 w 24100973"/>
              <a:gd name="connsiteY3" fmla="*/ 17079686 h 17079686"/>
              <a:gd name="connsiteX4" fmla="*/ 21859377 w 24100973"/>
              <a:gd name="connsiteY4" fmla="*/ 11128219 h 17079686"/>
              <a:gd name="connsiteX5" fmla="*/ 21858113 w 24100973"/>
              <a:gd name="connsiteY5" fmla="*/ 9318460 h 17079686"/>
              <a:gd name="connsiteX6" fmla="*/ 21871769 w 24100973"/>
              <a:gd name="connsiteY6" fmla="*/ 9048041 h 17079686"/>
              <a:gd name="connsiteX7" fmla="*/ 19148013 w 24100973"/>
              <a:gd name="connsiteY7" fmla="*/ 6324286 h 17079686"/>
              <a:gd name="connsiteX8" fmla="*/ 16424257 w 24100973"/>
              <a:gd name="connsiteY8" fmla="*/ 9048041 h 17079686"/>
              <a:gd name="connsiteX9" fmla="*/ 16428961 w 24100973"/>
              <a:gd name="connsiteY9" fmla="*/ 9141205 h 17079686"/>
              <a:gd name="connsiteX10" fmla="*/ 16412321 w 24100973"/>
              <a:gd name="connsiteY10" fmla="*/ 9141221 h 17079686"/>
              <a:gd name="connsiteX11" fmla="*/ 16425121 w 24100973"/>
              <a:gd name="connsiteY11" fmla="*/ 9394708 h 17079686"/>
              <a:gd name="connsiteX12" fmla="*/ 13667685 w 24100973"/>
              <a:gd name="connsiteY12" fmla="*/ 12152145 h 17079686"/>
              <a:gd name="connsiteX13" fmla="*/ 10910248 w 24100973"/>
              <a:gd name="connsiteY13" fmla="*/ 9394708 h 17079686"/>
              <a:gd name="connsiteX14" fmla="*/ 10924485 w 24100973"/>
              <a:gd name="connsiteY14" fmla="*/ 9112776 h 17079686"/>
              <a:gd name="connsiteX15" fmla="*/ 10934218 w 24100973"/>
              <a:gd name="connsiteY15" fmla="*/ 9048999 h 17079686"/>
              <a:gd name="connsiteX16" fmla="*/ 10898241 w 24100973"/>
              <a:gd name="connsiteY16" fmla="*/ 9049221 h 17079686"/>
              <a:gd name="connsiteX17" fmla="*/ 10898824 w 24100973"/>
              <a:gd name="connsiteY17" fmla="*/ 9037681 h 17079686"/>
              <a:gd name="connsiteX18" fmla="*/ 8207727 w 24100973"/>
              <a:gd name="connsiteY18" fmla="*/ 6346584 h 17079686"/>
              <a:gd name="connsiteX19" fmla="*/ 5530524 w 24100973"/>
              <a:gd name="connsiteY19" fmla="*/ 8762532 h 17079686"/>
              <a:gd name="connsiteX20" fmla="*/ 5518371 w 24100973"/>
              <a:gd name="connsiteY20" fmla="*/ 9003206 h 17079686"/>
              <a:gd name="connsiteX21" fmla="*/ 5505104 w 24100973"/>
              <a:gd name="connsiteY21" fmla="*/ 9112776 h 17079686"/>
              <a:gd name="connsiteX22" fmla="*/ 5519340 w 24100973"/>
              <a:gd name="connsiteY22" fmla="*/ 9394708 h 17079686"/>
              <a:gd name="connsiteX23" fmla="*/ 2761903 w 24100973"/>
              <a:gd name="connsiteY23" fmla="*/ 12152145 h 17079686"/>
              <a:gd name="connsiteX24" fmla="*/ 18703 w 24100973"/>
              <a:gd name="connsiteY24" fmla="*/ 9676640 h 17079686"/>
              <a:gd name="connsiteX25" fmla="*/ 8261 w 24100973"/>
              <a:gd name="connsiteY25" fmla="*/ 9469867 h 17079686"/>
              <a:gd name="connsiteX26" fmla="*/ 0 w 24100973"/>
              <a:gd name="connsiteY26" fmla="*/ 9470571 h 17079686"/>
              <a:gd name="connsiteX27" fmla="*/ 0 w 24100973"/>
              <a:gd name="connsiteY27" fmla="*/ 0 h 17079686"/>
              <a:gd name="connsiteX0" fmla="*/ 0 w 24100973"/>
              <a:gd name="connsiteY0" fmla="*/ 0 h 17079686"/>
              <a:gd name="connsiteX1" fmla="*/ 24100973 w 24100973"/>
              <a:gd name="connsiteY1" fmla="*/ 881743 h 17079686"/>
              <a:gd name="connsiteX2" fmla="*/ 24100973 w 24100973"/>
              <a:gd name="connsiteY2" fmla="*/ 17079686 h 17079686"/>
              <a:gd name="connsiteX3" fmla="*/ 21880285 w 24100973"/>
              <a:gd name="connsiteY3" fmla="*/ 17079686 h 17079686"/>
              <a:gd name="connsiteX4" fmla="*/ 21859377 w 24100973"/>
              <a:gd name="connsiteY4" fmla="*/ 11128219 h 17079686"/>
              <a:gd name="connsiteX5" fmla="*/ 21858113 w 24100973"/>
              <a:gd name="connsiteY5" fmla="*/ 9318460 h 17079686"/>
              <a:gd name="connsiteX6" fmla="*/ 21871769 w 24100973"/>
              <a:gd name="connsiteY6" fmla="*/ 9048041 h 17079686"/>
              <a:gd name="connsiteX7" fmla="*/ 19148013 w 24100973"/>
              <a:gd name="connsiteY7" fmla="*/ 6324286 h 17079686"/>
              <a:gd name="connsiteX8" fmla="*/ 16424257 w 24100973"/>
              <a:gd name="connsiteY8" fmla="*/ 9048041 h 17079686"/>
              <a:gd name="connsiteX9" fmla="*/ 16428961 w 24100973"/>
              <a:gd name="connsiteY9" fmla="*/ 9141205 h 17079686"/>
              <a:gd name="connsiteX10" fmla="*/ 16412321 w 24100973"/>
              <a:gd name="connsiteY10" fmla="*/ 9141221 h 17079686"/>
              <a:gd name="connsiteX11" fmla="*/ 16425121 w 24100973"/>
              <a:gd name="connsiteY11" fmla="*/ 9394708 h 17079686"/>
              <a:gd name="connsiteX12" fmla="*/ 13667685 w 24100973"/>
              <a:gd name="connsiteY12" fmla="*/ 12152145 h 17079686"/>
              <a:gd name="connsiteX13" fmla="*/ 10910248 w 24100973"/>
              <a:gd name="connsiteY13" fmla="*/ 9394708 h 17079686"/>
              <a:gd name="connsiteX14" fmla="*/ 10924485 w 24100973"/>
              <a:gd name="connsiteY14" fmla="*/ 9112776 h 17079686"/>
              <a:gd name="connsiteX15" fmla="*/ 10934218 w 24100973"/>
              <a:gd name="connsiteY15" fmla="*/ 9048999 h 17079686"/>
              <a:gd name="connsiteX16" fmla="*/ 10898241 w 24100973"/>
              <a:gd name="connsiteY16" fmla="*/ 9049221 h 17079686"/>
              <a:gd name="connsiteX17" fmla="*/ 10898824 w 24100973"/>
              <a:gd name="connsiteY17" fmla="*/ 9037681 h 17079686"/>
              <a:gd name="connsiteX18" fmla="*/ 8207727 w 24100973"/>
              <a:gd name="connsiteY18" fmla="*/ 6346584 h 17079686"/>
              <a:gd name="connsiteX19" fmla="*/ 5530524 w 24100973"/>
              <a:gd name="connsiteY19" fmla="*/ 8762532 h 17079686"/>
              <a:gd name="connsiteX20" fmla="*/ 5518371 w 24100973"/>
              <a:gd name="connsiteY20" fmla="*/ 9003206 h 17079686"/>
              <a:gd name="connsiteX21" fmla="*/ 5519340 w 24100973"/>
              <a:gd name="connsiteY21" fmla="*/ 9394708 h 17079686"/>
              <a:gd name="connsiteX22" fmla="*/ 2761903 w 24100973"/>
              <a:gd name="connsiteY22" fmla="*/ 12152145 h 17079686"/>
              <a:gd name="connsiteX23" fmla="*/ 18703 w 24100973"/>
              <a:gd name="connsiteY23" fmla="*/ 9676640 h 17079686"/>
              <a:gd name="connsiteX24" fmla="*/ 8261 w 24100973"/>
              <a:gd name="connsiteY24" fmla="*/ 9469867 h 17079686"/>
              <a:gd name="connsiteX25" fmla="*/ 0 w 24100973"/>
              <a:gd name="connsiteY25" fmla="*/ 9470571 h 17079686"/>
              <a:gd name="connsiteX26" fmla="*/ 0 w 24100973"/>
              <a:gd name="connsiteY26" fmla="*/ 0 h 17079686"/>
              <a:gd name="connsiteX0" fmla="*/ 0 w 24100973"/>
              <a:gd name="connsiteY0" fmla="*/ 0 h 17079686"/>
              <a:gd name="connsiteX1" fmla="*/ 24100973 w 24100973"/>
              <a:gd name="connsiteY1" fmla="*/ 881743 h 17079686"/>
              <a:gd name="connsiteX2" fmla="*/ 24100973 w 24100973"/>
              <a:gd name="connsiteY2" fmla="*/ 17079686 h 17079686"/>
              <a:gd name="connsiteX3" fmla="*/ 21880285 w 24100973"/>
              <a:gd name="connsiteY3" fmla="*/ 17079686 h 17079686"/>
              <a:gd name="connsiteX4" fmla="*/ 21859377 w 24100973"/>
              <a:gd name="connsiteY4" fmla="*/ 11128219 h 17079686"/>
              <a:gd name="connsiteX5" fmla="*/ 21858113 w 24100973"/>
              <a:gd name="connsiteY5" fmla="*/ 9318460 h 17079686"/>
              <a:gd name="connsiteX6" fmla="*/ 21871769 w 24100973"/>
              <a:gd name="connsiteY6" fmla="*/ 9048041 h 17079686"/>
              <a:gd name="connsiteX7" fmla="*/ 19148013 w 24100973"/>
              <a:gd name="connsiteY7" fmla="*/ 6324286 h 17079686"/>
              <a:gd name="connsiteX8" fmla="*/ 16424257 w 24100973"/>
              <a:gd name="connsiteY8" fmla="*/ 9048041 h 17079686"/>
              <a:gd name="connsiteX9" fmla="*/ 16428961 w 24100973"/>
              <a:gd name="connsiteY9" fmla="*/ 9141205 h 17079686"/>
              <a:gd name="connsiteX10" fmla="*/ 16412321 w 24100973"/>
              <a:gd name="connsiteY10" fmla="*/ 9141221 h 17079686"/>
              <a:gd name="connsiteX11" fmla="*/ 16425121 w 24100973"/>
              <a:gd name="connsiteY11" fmla="*/ 9394708 h 17079686"/>
              <a:gd name="connsiteX12" fmla="*/ 13667685 w 24100973"/>
              <a:gd name="connsiteY12" fmla="*/ 12152145 h 17079686"/>
              <a:gd name="connsiteX13" fmla="*/ 10910248 w 24100973"/>
              <a:gd name="connsiteY13" fmla="*/ 9394708 h 17079686"/>
              <a:gd name="connsiteX14" fmla="*/ 10924485 w 24100973"/>
              <a:gd name="connsiteY14" fmla="*/ 9112776 h 17079686"/>
              <a:gd name="connsiteX15" fmla="*/ 10898241 w 24100973"/>
              <a:gd name="connsiteY15" fmla="*/ 9049221 h 17079686"/>
              <a:gd name="connsiteX16" fmla="*/ 10898824 w 24100973"/>
              <a:gd name="connsiteY16" fmla="*/ 9037681 h 17079686"/>
              <a:gd name="connsiteX17" fmla="*/ 8207727 w 24100973"/>
              <a:gd name="connsiteY17" fmla="*/ 6346584 h 17079686"/>
              <a:gd name="connsiteX18" fmla="*/ 5530524 w 24100973"/>
              <a:gd name="connsiteY18" fmla="*/ 8762532 h 17079686"/>
              <a:gd name="connsiteX19" fmla="*/ 5518371 w 24100973"/>
              <a:gd name="connsiteY19" fmla="*/ 9003206 h 17079686"/>
              <a:gd name="connsiteX20" fmla="*/ 5519340 w 24100973"/>
              <a:gd name="connsiteY20" fmla="*/ 9394708 h 17079686"/>
              <a:gd name="connsiteX21" fmla="*/ 2761903 w 24100973"/>
              <a:gd name="connsiteY21" fmla="*/ 12152145 h 17079686"/>
              <a:gd name="connsiteX22" fmla="*/ 18703 w 24100973"/>
              <a:gd name="connsiteY22" fmla="*/ 9676640 h 17079686"/>
              <a:gd name="connsiteX23" fmla="*/ 8261 w 24100973"/>
              <a:gd name="connsiteY23" fmla="*/ 9469867 h 17079686"/>
              <a:gd name="connsiteX24" fmla="*/ 0 w 24100973"/>
              <a:gd name="connsiteY24" fmla="*/ 9470571 h 17079686"/>
              <a:gd name="connsiteX25" fmla="*/ 0 w 24100973"/>
              <a:gd name="connsiteY25" fmla="*/ 0 h 17079686"/>
              <a:gd name="connsiteX0" fmla="*/ 0 w 24100973"/>
              <a:gd name="connsiteY0" fmla="*/ 0 h 17079686"/>
              <a:gd name="connsiteX1" fmla="*/ 24100973 w 24100973"/>
              <a:gd name="connsiteY1" fmla="*/ 881743 h 17079686"/>
              <a:gd name="connsiteX2" fmla="*/ 24100973 w 24100973"/>
              <a:gd name="connsiteY2" fmla="*/ 17079686 h 17079686"/>
              <a:gd name="connsiteX3" fmla="*/ 21880285 w 24100973"/>
              <a:gd name="connsiteY3" fmla="*/ 17079686 h 17079686"/>
              <a:gd name="connsiteX4" fmla="*/ 21859377 w 24100973"/>
              <a:gd name="connsiteY4" fmla="*/ 11128219 h 17079686"/>
              <a:gd name="connsiteX5" fmla="*/ 21858113 w 24100973"/>
              <a:gd name="connsiteY5" fmla="*/ 9318460 h 17079686"/>
              <a:gd name="connsiteX6" fmla="*/ 21871769 w 24100973"/>
              <a:gd name="connsiteY6" fmla="*/ 9048041 h 17079686"/>
              <a:gd name="connsiteX7" fmla="*/ 19148013 w 24100973"/>
              <a:gd name="connsiteY7" fmla="*/ 6324286 h 17079686"/>
              <a:gd name="connsiteX8" fmla="*/ 16424257 w 24100973"/>
              <a:gd name="connsiteY8" fmla="*/ 9048041 h 17079686"/>
              <a:gd name="connsiteX9" fmla="*/ 16428961 w 24100973"/>
              <a:gd name="connsiteY9" fmla="*/ 9141205 h 17079686"/>
              <a:gd name="connsiteX10" fmla="*/ 16412321 w 24100973"/>
              <a:gd name="connsiteY10" fmla="*/ 9141221 h 17079686"/>
              <a:gd name="connsiteX11" fmla="*/ 16425121 w 24100973"/>
              <a:gd name="connsiteY11" fmla="*/ 9394708 h 17079686"/>
              <a:gd name="connsiteX12" fmla="*/ 13667685 w 24100973"/>
              <a:gd name="connsiteY12" fmla="*/ 12152145 h 17079686"/>
              <a:gd name="connsiteX13" fmla="*/ 10910248 w 24100973"/>
              <a:gd name="connsiteY13" fmla="*/ 9394708 h 17079686"/>
              <a:gd name="connsiteX14" fmla="*/ 10924485 w 24100973"/>
              <a:gd name="connsiteY14" fmla="*/ 9112776 h 17079686"/>
              <a:gd name="connsiteX15" fmla="*/ 10898824 w 24100973"/>
              <a:gd name="connsiteY15" fmla="*/ 9037681 h 17079686"/>
              <a:gd name="connsiteX16" fmla="*/ 8207727 w 24100973"/>
              <a:gd name="connsiteY16" fmla="*/ 6346584 h 17079686"/>
              <a:gd name="connsiteX17" fmla="*/ 5530524 w 24100973"/>
              <a:gd name="connsiteY17" fmla="*/ 8762532 h 17079686"/>
              <a:gd name="connsiteX18" fmla="*/ 5518371 w 24100973"/>
              <a:gd name="connsiteY18" fmla="*/ 9003206 h 17079686"/>
              <a:gd name="connsiteX19" fmla="*/ 5519340 w 24100973"/>
              <a:gd name="connsiteY19" fmla="*/ 9394708 h 17079686"/>
              <a:gd name="connsiteX20" fmla="*/ 2761903 w 24100973"/>
              <a:gd name="connsiteY20" fmla="*/ 12152145 h 17079686"/>
              <a:gd name="connsiteX21" fmla="*/ 18703 w 24100973"/>
              <a:gd name="connsiteY21" fmla="*/ 9676640 h 17079686"/>
              <a:gd name="connsiteX22" fmla="*/ 8261 w 24100973"/>
              <a:gd name="connsiteY22" fmla="*/ 9469867 h 17079686"/>
              <a:gd name="connsiteX23" fmla="*/ 0 w 24100973"/>
              <a:gd name="connsiteY23" fmla="*/ 9470571 h 17079686"/>
              <a:gd name="connsiteX24" fmla="*/ 0 w 24100973"/>
              <a:gd name="connsiteY24" fmla="*/ 0 h 17079686"/>
              <a:gd name="connsiteX0" fmla="*/ 10924485 w 24100973"/>
              <a:gd name="connsiteY0" fmla="*/ 9112776 h 17079686"/>
              <a:gd name="connsiteX1" fmla="*/ 10898824 w 24100973"/>
              <a:gd name="connsiteY1" fmla="*/ 9037681 h 17079686"/>
              <a:gd name="connsiteX2" fmla="*/ 8207727 w 24100973"/>
              <a:gd name="connsiteY2" fmla="*/ 6346584 h 17079686"/>
              <a:gd name="connsiteX3" fmla="*/ 5530524 w 24100973"/>
              <a:gd name="connsiteY3" fmla="*/ 8762532 h 17079686"/>
              <a:gd name="connsiteX4" fmla="*/ 5518371 w 24100973"/>
              <a:gd name="connsiteY4" fmla="*/ 9003206 h 17079686"/>
              <a:gd name="connsiteX5" fmla="*/ 5519340 w 24100973"/>
              <a:gd name="connsiteY5" fmla="*/ 9394708 h 17079686"/>
              <a:gd name="connsiteX6" fmla="*/ 2761903 w 24100973"/>
              <a:gd name="connsiteY6" fmla="*/ 12152145 h 17079686"/>
              <a:gd name="connsiteX7" fmla="*/ 18703 w 24100973"/>
              <a:gd name="connsiteY7" fmla="*/ 9676640 h 17079686"/>
              <a:gd name="connsiteX8" fmla="*/ 8261 w 24100973"/>
              <a:gd name="connsiteY8" fmla="*/ 9469867 h 17079686"/>
              <a:gd name="connsiteX9" fmla="*/ 0 w 24100973"/>
              <a:gd name="connsiteY9" fmla="*/ 9470571 h 17079686"/>
              <a:gd name="connsiteX10" fmla="*/ 0 w 24100973"/>
              <a:gd name="connsiteY10" fmla="*/ 0 h 17079686"/>
              <a:gd name="connsiteX11" fmla="*/ 24100973 w 24100973"/>
              <a:gd name="connsiteY11" fmla="*/ 881743 h 17079686"/>
              <a:gd name="connsiteX12" fmla="*/ 24100973 w 24100973"/>
              <a:gd name="connsiteY12" fmla="*/ 17079686 h 17079686"/>
              <a:gd name="connsiteX13" fmla="*/ 21880285 w 24100973"/>
              <a:gd name="connsiteY13" fmla="*/ 17079686 h 17079686"/>
              <a:gd name="connsiteX14" fmla="*/ 21859377 w 24100973"/>
              <a:gd name="connsiteY14" fmla="*/ 11128219 h 17079686"/>
              <a:gd name="connsiteX15" fmla="*/ 21858113 w 24100973"/>
              <a:gd name="connsiteY15" fmla="*/ 9318460 h 17079686"/>
              <a:gd name="connsiteX16" fmla="*/ 21871769 w 24100973"/>
              <a:gd name="connsiteY16" fmla="*/ 9048041 h 17079686"/>
              <a:gd name="connsiteX17" fmla="*/ 19148013 w 24100973"/>
              <a:gd name="connsiteY17" fmla="*/ 6324286 h 17079686"/>
              <a:gd name="connsiteX18" fmla="*/ 16424257 w 24100973"/>
              <a:gd name="connsiteY18" fmla="*/ 9048041 h 17079686"/>
              <a:gd name="connsiteX19" fmla="*/ 16428961 w 24100973"/>
              <a:gd name="connsiteY19" fmla="*/ 9141205 h 17079686"/>
              <a:gd name="connsiteX20" fmla="*/ 16412321 w 24100973"/>
              <a:gd name="connsiteY20" fmla="*/ 9141221 h 17079686"/>
              <a:gd name="connsiteX21" fmla="*/ 16425121 w 24100973"/>
              <a:gd name="connsiteY21" fmla="*/ 9394708 h 17079686"/>
              <a:gd name="connsiteX22" fmla="*/ 13667685 w 24100973"/>
              <a:gd name="connsiteY22" fmla="*/ 12152145 h 17079686"/>
              <a:gd name="connsiteX23" fmla="*/ 10910248 w 24100973"/>
              <a:gd name="connsiteY23" fmla="*/ 9394708 h 17079686"/>
              <a:gd name="connsiteX24" fmla="*/ 11015925 w 24100973"/>
              <a:gd name="connsiteY24" fmla="*/ 9204216 h 17079686"/>
              <a:gd name="connsiteX0" fmla="*/ 10924485 w 24100973"/>
              <a:gd name="connsiteY0" fmla="*/ 9112776 h 17079686"/>
              <a:gd name="connsiteX1" fmla="*/ 10898824 w 24100973"/>
              <a:gd name="connsiteY1" fmla="*/ 9037681 h 17079686"/>
              <a:gd name="connsiteX2" fmla="*/ 8207727 w 24100973"/>
              <a:gd name="connsiteY2" fmla="*/ 6346584 h 17079686"/>
              <a:gd name="connsiteX3" fmla="*/ 5530524 w 24100973"/>
              <a:gd name="connsiteY3" fmla="*/ 8762532 h 17079686"/>
              <a:gd name="connsiteX4" fmla="*/ 5518371 w 24100973"/>
              <a:gd name="connsiteY4" fmla="*/ 9003206 h 17079686"/>
              <a:gd name="connsiteX5" fmla="*/ 5519340 w 24100973"/>
              <a:gd name="connsiteY5" fmla="*/ 9394708 h 17079686"/>
              <a:gd name="connsiteX6" fmla="*/ 2761903 w 24100973"/>
              <a:gd name="connsiteY6" fmla="*/ 12152145 h 17079686"/>
              <a:gd name="connsiteX7" fmla="*/ 18703 w 24100973"/>
              <a:gd name="connsiteY7" fmla="*/ 9676640 h 17079686"/>
              <a:gd name="connsiteX8" fmla="*/ 8261 w 24100973"/>
              <a:gd name="connsiteY8" fmla="*/ 9469867 h 17079686"/>
              <a:gd name="connsiteX9" fmla="*/ 0 w 24100973"/>
              <a:gd name="connsiteY9" fmla="*/ 9470571 h 17079686"/>
              <a:gd name="connsiteX10" fmla="*/ 0 w 24100973"/>
              <a:gd name="connsiteY10" fmla="*/ 0 h 17079686"/>
              <a:gd name="connsiteX11" fmla="*/ 24100973 w 24100973"/>
              <a:gd name="connsiteY11" fmla="*/ 881743 h 17079686"/>
              <a:gd name="connsiteX12" fmla="*/ 24100973 w 24100973"/>
              <a:gd name="connsiteY12" fmla="*/ 17079686 h 17079686"/>
              <a:gd name="connsiteX13" fmla="*/ 21880285 w 24100973"/>
              <a:gd name="connsiteY13" fmla="*/ 17079686 h 17079686"/>
              <a:gd name="connsiteX14" fmla="*/ 21859377 w 24100973"/>
              <a:gd name="connsiteY14" fmla="*/ 11128219 h 17079686"/>
              <a:gd name="connsiteX15" fmla="*/ 21858113 w 24100973"/>
              <a:gd name="connsiteY15" fmla="*/ 9318460 h 17079686"/>
              <a:gd name="connsiteX16" fmla="*/ 21871769 w 24100973"/>
              <a:gd name="connsiteY16" fmla="*/ 9048041 h 17079686"/>
              <a:gd name="connsiteX17" fmla="*/ 19148013 w 24100973"/>
              <a:gd name="connsiteY17" fmla="*/ 6324286 h 17079686"/>
              <a:gd name="connsiteX18" fmla="*/ 16424257 w 24100973"/>
              <a:gd name="connsiteY18" fmla="*/ 9048041 h 17079686"/>
              <a:gd name="connsiteX19" fmla="*/ 16428961 w 24100973"/>
              <a:gd name="connsiteY19" fmla="*/ 9141205 h 17079686"/>
              <a:gd name="connsiteX20" fmla="*/ 16412321 w 24100973"/>
              <a:gd name="connsiteY20" fmla="*/ 9141221 h 17079686"/>
              <a:gd name="connsiteX21" fmla="*/ 16425121 w 24100973"/>
              <a:gd name="connsiteY21" fmla="*/ 9394708 h 17079686"/>
              <a:gd name="connsiteX22" fmla="*/ 13667685 w 24100973"/>
              <a:gd name="connsiteY22" fmla="*/ 12152145 h 17079686"/>
              <a:gd name="connsiteX23" fmla="*/ 10910248 w 24100973"/>
              <a:gd name="connsiteY23" fmla="*/ 9394708 h 17079686"/>
              <a:gd name="connsiteX0" fmla="*/ 10909245 w 24100973"/>
              <a:gd name="connsiteY0" fmla="*/ 9448056 h 17079686"/>
              <a:gd name="connsiteX1" fmla="*/ 10898824 w 24100973"/>
              <a:gd name="connsiteY1" fmla="*/ 9037681 h 17079686"/>
              <a:gd name="connsiteX2" fmla="*/ 8207727 w 24100973"/>
              <a:gd name="connsiteY2" fmla="*/ 6346584 h 17079686"/>
              <a:gd name="connsiteX3" fmla="*/ 5530524 w 24100973"/>
              <a:gd name="connsiteY3" fmla="*/ 8762532 h 17079686"/>
              <a:gd name="connsiteX4" fmla="*/ 5518371 w 24100973"/>
              <a:gd name="connsiteY4" fmla="*/ 9003206 h 17079686"/>
              <a:gd name="connsiteX5" fmla="*/ 5519340 w 24100973"/>
              <a:gd name="connsiteY5" fmla="*/ 9394708 h 17079686"/>
              <a:gd name="connsiteX6" fmla="*/ 2761903 w 24100973"/>
              <a:gd name="connsiteY6" fmla="*/ 12152145 h 17079686"/>
              <a:gd name="connsiteX7" fmla="*/ 18703 w 24100973"/>
              <a:gd name="connsiteY7" fmla="*/ 9676640 h 17079686"/>
              <a:gd name="connsiteX8" fmla="*/ 8261 w 24100973"/>
              <a:gd name="connsiteY8" fmla="*/ 9469867 h 17079686"/>
              <a:gd name="connsiteX9" fmla="*/ 0 w 24100973"/>
              <a:gd name="connsiteY9" fmla="*/ 9470571 h 17079686"/>
              <a:gd name="connsiteX10" fmla="*/ 0 w 24100973"/>
              <a:gd name="connsiteY10" fmla="*/ 0 h 17079686"/>
              <a:gd name="connsiteX11" fmla="*/ 24100973 w 24100973"/>
              <a:gd name="connsiteY11" fmla="*/ 881743 h 17079686"/>
              <a:gd name="connsiteX12" fmla="*/ 24100973 w 24100973"/>
              <a:gd name="connsiteY12" fmla="*/ 17079686 h 17079686"/>
              <a:gd name="connsiteX13" fmla="*/ 21880285 w 24100973"/>
              <a:gd name="connsiteY13" fmla="*/ 17079686 h 17079686"/>
              <a:gd name="connsiteX14" fmla="*/ 21859377 w 24100973"/>
              <a:gd name="connsiteY14" fmla="*/ 11128219 h 17079686"/>
              <a:gd name="connsiteX15" fmla="*/ 21858113 w 24100973"/>
              <a:gd name="connsiteY15" fmla="*/ 9318460 h 17079686"/>
              <a:gd name="connsiteX16" fmla="*/ 21871769 w 24100973"/>
              <a:gd name="connsiteY16" fmla="*/ 9048041 h 17079686"/>
              <a:gd name="connsiteX17" fmla="*/ 19148013 w 24100973"/>
              <a:gd name="connsiteY17" fmla="*/ 6324286 h 17079686"/>
              <a:gd name="connsiteX18" fmla="*/ 16424257 w 24100973"/>
              <a:gd name="connsiteY18" fmla="*/ 9048041 h 17079686"/>
              <a:gd name="connsiteX19" fmla="*/ 16428961 w 24100973"/>
              <a:gd name="connsiteY19" fmla="*/ 9141205 h 17079686"/>
              <a:gd name="connsiteX20" fmla="*/ 16412321 w 24100973"/>
              <a:gd name="connsiteY20" fmla="*/ 9141221 h 17079686"/>
              <a:gd name="connsiteX21" fmla="*/ 16425121 w 24100973"/>
              <a:gd name="connsiteY21" fmla="*/ 9394708 h 17079686"/>
              <a:gd name="connsiteX22" fmla="*/ 13667685 w 24100973"/>
              <a:gd name="connsiteY22" fmla="*/ 12152145 h 17079686"/>
              <a:gd name="connsiteX23" fmla="*/ 10910248 w 24100973"/>
              <a:gd name="connsiteY23" fmla="*/ 9394708 h 17079686"/>
              <a:gd name="connsiteX0" fmla="*/ 10909245 w 24100973"/>
              <a:gd name="connsiteY0" fmla="*/ 9448056 h 17079686"/>
              <a:gd name="connsiteX1" fmla="*/ 10898824 w 24100973"/>
              <a:gd name="connsiteY1" fmla="*/ 9037681 h 17079686"/>
              <a:gd name="connsiteX2" fmla="*/ 8207727 w 24100973"/>
              <a:gd name="connsiteY2" fmla="*/ 6346584 h 17079686"/>
              <a:gd name="connsiteX3" fmla="*/ 5530524 w 24100973"/>
              <a:gd name="connsiteY3" fmla="*/ 8762532 h 17079686"/>
              <a:gd name="connsiteX4" fmla="*/ 5518371 w 24100973"/>
              <a:gd name="connsiteY4" fmla="*/ 9003206 h 17079686"/>
              <a:gd name="connsiteX5" fmla="*/ 5519340 w 24100973"/>
              <a:gd name="connsiteY5" fmla="*/ 9394708 h 17079686"/>
              <a:gd name="connsiteX6" fmla="*/ 2761903 w 24100973"/>
              <a:gd name="connsiteY6" fmla="*/ 12152145 h 17079686"/>
              <a:gd name="connsiteX7" fmla="*/ 18703 w 24100973"/>
              <a:gd name="connsiteY7" fmla="*/ 9676640 h 17079686"/>
              <a:gd name="connsiteX8" fmla="*/ 8261 w 24100973"/>
              <a:gd name="connsiteY8" fmla="*/ 9469867 h 17079686"/>
              <a:gd name="connsiteX9" fmla="*/ 0 w 24100973"/>
              <a:gd name="connsiteY9" fmla="*/ 9470571 h 17079686"/>
              <a:gd name="connsiteX10" fmla="*/ 0 w 24100973"/>
              <a:gd name="connsiteY10" fmla="*/ 0 h 17079686"/>
              <a:gd name="connsiteX11" fmla="*/ 24100973 w 24100973"/>
              <a:gd name="connsiteY11" fmla="*/ 881743 h 17079686"/>
              <a:gd name="connsiteX12" fmla="*/ 24100973 w 24100973"/>
              <a:gd name="connsiteY12" fmla="*/ 17079686 h 17079686"/>
              <a:gd name="connsiteX13" fmla="*/ 21880285 w 24100973"/>
              <a:gd name="connsiteY13" fmla="*/ 17079686 h 17079686"/>
              <a:gd name="connsiteX14" fmla="*/ 21859377 w 24100973"/>
              <a:gd name="connsiteY14" fmla="*/ 11128219 h 17079686"/>
              <a:gd name="connsiteX15" fmla="*/ 21858113 w 24100973"/>
              <a:gd name="connsiteY15" fmla="*/ 9318460 h 17079686"/>
              <a:gd name="connsiteX16" fmla="*/ 21871769 w 24100973"/>
              <a:gd name="connsiteY16" fmla="*/ 9048041 h 17079686"/>
              <a:gd name="connsiteX17" fmla="*/ 19148013 w 24100973"/>
              <a:gd name="connsiteY17" fmla="*/ 6324286 h 17079686"/>
              <a:gd name="connsiteX18" fmla="*/ 16424257 w 24100973"/>
              <a:gd name="connsiteY18" fmla="*/ 9048041 h 17079686"/>
              <a:gd name="connsiteX19" fmla="*/ 16428961 w 24100973"/>
              <a:gd name="connsiteY19" fmla="*/ 9141205 h 17079686"/>
              <a:gd name="connsiteX20" fmla="*/ 16412321 w 24100973"/>
              <a:gd name="connsiteY20" fmla="*/ 9141221 h 17079686"/>
              <a:gd name="connsiteX21" fmla="*/ 16425121 w 24100973"/>
              <a:gd name="connsiteY21" fmla="*/ 9394708 h 17079686"/>
              <a:gd name="connsiteX22" fmla="*/ 13667685 w 24100973"/>
              <a:gd name="connsiteY22" fmla="*/ 12152145 h 17079686"/>
              <a:gd name="connsiteX23" fmla="*/ 10910248 w 24100973"/>
              <a:gd name="connsiteY23" fmla="*/ 9394708 h 17079686"/>
              <a:gd name="connsiteX24" fmla="*/ 10909245 w 24100973"/>
              <a:gd name="connsiteY24" fmla="*/ 9448056 h 17079686"/>
              <a:gd name="connsiteX0" fmla="*/ 10909245 w 24100973"/>
              <a:gd name="connsiteY0" fmla="*/ 9448056 h 17079686"/>
              <a:gd name="connsiteX1" fmla="*/ 10898824 w 24100973"/>
              <a:gd name="connsiteY1" fmla="*/ 9037681 h 17079686"/>
              <a:gd name="connsiteX2" fmla="*/ 8207727 w 24100973"/>
              <a:gd name="connsiteY2" fmla="*/ 6346584 h 17079686"/>
              <a:gd name="connsiteX3" fmla="*/ 5530524 w 24100973"/>
              <a:gd name="connsiteY3" fmla="*/ 8762532 h 17079686"/>
              <a:gd name="connsiteX4" fmla="*/ 5518371 w 24100973"/>
              <a:gd name="connsiteY4" fmla="*/ 9003206 h 17079686"/>
              <a:gd name="connsiteX5" fmla="*/ 5519340 w 24100973"/>
              <a:gd name="connsiteY5" fmla="*/ 9394708 h 17079686"/>
              <a:gd name="connsiteX6" fmla="*/ 2761903 w 24100973"/>
              <a:gd name="connsiteY6" fmla="*/ 12152145 h 17079686"/>
              <a:gd name="connsiteX7" fmla="*/ 18703 w 24100973"/>
              <a:gd name="connsiteY7" fmla="*/ 9676640 h 17079686"/>
              <a:gd name="connsiteX8" fmla="*/ 8261 w 24100973"/>
              <a:gd name="connsiteY8" fmla="*/ 9469867 h 17079686"/>
              <a:gd name="connsiteX9" fmla="*/ 0 w 24100973"/>
              <a:gd name="connsiteY9" fmla="*/ 9470571 h 17079686"/>
              <a:gd name="connsiteX10" fmla="*/ 0 w 24100973"/>
              <a:gd name="connsiteY10" fmla="*/ 0 h 17079686"/>
              <a:gd name="connsiteX11" fmla="*/ 24100973 w 24100973"/>
              <a:gd name="connsiteY11" fmla="*/ 881743 h 17079686"/>
              <a:gd name="connsiteX12" fmla="*/ 24100973 w 24100973"/>
              <a:gd name="connsiteY12" fmla="*/ 17079686 h 17079686"/>
              <a:gd name="connsiteX13" fmla="*/ 21880285 w 24100973"/>
              <a:gd name="connsiteY13" fmla="*/ 17079686 h 17079686"/>
              <a:gd name="connsiteX14" fmla="*/ 21859377 w 24100973"/>
              <a:gd name="connsiteY14" fmla="*/ 11128219 h 17079686"/>
              <a:gd name="connsiteX15" fmla="*/ 21858113 w 24100973"/>
              <a:gd name="connsiteY15" fmla="*/ 9318460 h 17079686"/>
              <a:gd name="connsiteX16" fmla="*/ 21871769 w 24100973"/>
              <a:gd name="connsiteY16" fmla="*/ 9048041 h 17079686"/>
              <a:gd name="connsiteX17" fmla="*/ 19148013 w 24100973"/>
              <a:gd name="connsiteY17" fmla="*/ 6324286 h 17079686"/>
              <a:gd name="connsiteX18" fmla="*/ 16424257 w 24100973"/>
              <a:gd name="connsiteY18" fmla="*/ 9048041 h 17079686"/>
              <a:gd name="connsiteX19" fmla="*/ 16428961 w 24100973"/>
              <a:gd name="connsiteY19" fmla="*/ 9141205 h 17079686"/>
              <a:gd name="connsiteX20" fmla="*/ 16425121 w 24100973"/>
              <a:gd name="connsiteY20" fmla="*/ 9394708 h 17079686"/>
              <a:gd name="connsiteX21" fmla="*/ 13667685 w 24100973"/>
              <a:gd name="connsiteY21" fmla="*/ 12152145 h 17079686"/>
              <a:gd name="connsiteX22" fmla="*/ 10910248 w 24100973"/>
              <a:gd name="connsiteY22" fmla="*/ 9394708 h 17079686"/>
              <a:gd name="connsiteX23" fmla="*/ 10909245 w 24100973"/>
              <a:gd name="connsiteY23" fmla="*/ 9448056 h 17079686"/>
              <a:gd name="connsiteX0" fmla="*/ 10909245 w 24100973"/>
              <a:gd name="connsiteY0" fmla="*/ 9448056 h 17079686"/>
              <a:gd name="connsiteX1" fmla="*/ 10898824 w 24100973"/>
              <a:gd name="connsiteY1" fmla="*/ 9037681 h 17079686"/>
              <a:gd name="connsiteX2" fmla="*/ 8207727 w 24100973"/>
              <a:gd name="connsiteY2" fmla="*/ 6346584 h 17079686"/>
              <a:gd name="connsiteX3" fmla="*/ 5530524 w 24100973"/>
              <a:gd name="connsiteY3" fmla="*/ 8762532 h 17079686"/>
              <a:gd name="connsiteX4" fmla="*/ 5518371 w 24100973"/>
              <a:gd name="connsiteY4" fmla="*/ 9003206 h 17079686"/>
              <a:gd name="connsiteX5" fmla="*/ 5519340 w 24100973"/>
              <a:gd name="connsiteY5" fmla="*/ 9394708 h 17079686"/>
              <a:gd name="connsiteX6" fmla="*/ 2761903 w 24100973"/>
              <a:gd name="connsiteY6" fmla="*/ 12152145 h 17079686"/>
              <a:gd name="connsiteX7" fmla="*/ 18703 w 24100973"/>
              <a:gd name="connsiteY7" fmla="*/ 9676640 h 17079686"/>
              <a:gd name="connsiteX8" fmla="*/ 8261 w 24100973"/>
              <a:gd name="connsiteY8" fmla="*/ 9469867 h 17079686"/>
              <a:gd name="connsiteX9" fmla="*/ 0 w 24100973"/>
              <a:gd name="connsiteY9" fmla="*/ 9470571 h 17079686"/>
              <a:gd name="connsiteX10" fmla="*/ 0 w 24100973"/>
              <a:gd name="connsiteY10" fmla="*/ 0 h 17079686"/>
              <a:gd name="connsiteX11" fmla="*/ 24100973 w 24100973"/>
              <a:gd name="connsiteY11" fmla="*/ 17079686 h 17079686"/>
              <a:gd name="connsiteX12" fmla="*/ 21880285 w 24100973"/>
              <a:gd name="connsiteY12" fmla="*/ 17079686 h 17079686"/>
              <a:gd name="connsiteX13" fmla="*/ 21859377 w 24100973"/>
              <a:gd name="connsiteY13" fmla="*/ 11128219 h 17079686"/>
              <a:gd name="connsiteX14" fmla="*/ 21858113 w 24100973"/>
              <a:gd name="connsiteY14" fmla="*/ 9318460 h 17079686"/>
              <a:gd name="connsiteX15" fmla="*/ 21871769 w 24100973"/>
              <a:gd name="connsiteY15" fmla="*/ 9048041 h 17079686"/>
              <a:gd name="connsiteX16" fmla="*/ 19148013 w 24100973"/>
              <a:gd name="connsiteY16" fmla="*/ 6324286 h 17079686"/>
              <a:gd name="connsiteX17" fmla="*/ 16424257 w 24100973"/>
              <a:gd name="connsiteY17" fmla="*/ 9048041 h 17079686"/>
              <a:gd name="connsiteX18" fmla="*/ 16428961 w 24100973"/>
              <a:gd name="connsiteY18" fmla="*/ 9141205 h 17079686"/>
              <a:gd name="connsiteX19" fmla="*/ 16425121 w 24100973"/>
              <a:gd name="connsiteY19" fmla="*/ 9394708 h 17079686"/>
              <a:gd name="connsiteX20" fmla="*/ 13667685 w 24100973"/>
              <a:gd name="connsiteY20" fmla="*/ 12152145 h 17079686"/>
              <a:gd name="connsiteX21" fmla="*/ 10910248 w 24100973"/>
              <a:gd name="connsiteY21" fmla="*/ 9394708 h 17079686"/>
              <a:gd name="connsiteX22" fmla="*/ 10909245 w 24100973"/>
              <a:gd name="connsiteY22" fmla="*/ 9448056 h 17079686"/>
              <a:gd name="connsiteX0" fmla="*/ 0 w 24100973"/>
              <a:gd name="connsiteY0" fmla="*/ 0 h 17079686"/>
              <a:gd name="connsiteX1" fmla="*/ 24100973 w 24100973"/>
              <a:gd name="connsiteY1" fmla="*/ 17079686 h 17079686"/>
              <a:gd name="connsiteX2" fmla="*/ 21880285 w 24100973"/>
              <a:gd name="connsiteY2" fmla="*/ 17079686 h 17079686"/>
              <a:gd name="connsiteX3" fmla="*/ 21859377 w 24100973"/>
              <a:gd name="connsiteY3" fmla="*/ 11128219 h 17079686"/>
              <a:gd name="connsiteX4" fmla="*/ 21858113 w 24100973"/>
              <a:gd name="connsiteY4" fmla="*/ 9318460 h 17079686"/>
              <a:gd name="connsiteX5" fmla="*/ 21871769 w 24100973"/>
              <a:gd name="connsiteY5" fmla="*/ 9048041 h 17079686"/>
              <a:gd name="connsiteX6" fmla="*/ 19148013 w 24100973"/>
              <a:gd name="connsiteY6" fmla="*/ 6324286 h 17079686"/>
              <a:gd name="connsiteX7" fmla="*/ 16424257 w 24100973"/>
              <a:gd name="connsiteY7" fmla="*/ 9048041 h 17079686"/>
              <a:gd name="connsiteX8" fmla="*/ 16428961 w 24100973"/>
              <a:gd name="connsiteY8" fmla="*/ 9141205 h 17079686"/>
              <a:gd name="connsiteX9" fmla="*/ 16425121 w 24100973"/>
              <a:gd name="connsiteY9" fmla="*/ 9394708 h 17079686"/>
              <a:gd name="connsiteX10" fmla="*/ 13667685 w 24100973"/>
              <a:gd name="connsiteY10" fmla="*/ 12152145 h 17079686"/>
              <a:gd name="connsiteX11" fmla="*/ 10910248 w 24100973"/>
              <a:gd name="connsiteY11" fmla="*/ 9394708 h 17079686"/>
              <a:gd name="connsiteX12" fmla="*/ 10909245 w 24100973"/>
              <a:gd name="connsiteY12" fmla="*/ 9448056 h 17079686"/>
              <a:gd name="connsiteX13" fmla="*/ 10898824 w 24100973"/>
              <a:gd name="connsiteY13" fmla="*/ 9037681 h 17079686"/>
              <a:gd name="connsiteX14" fmla="*/ 8207727 w 24100973"/>
              <a:gd name="connsiteY14" fmla="*/ 6346584 h 17079686"/>
              <a:gd name="connsiteX15" fmla="*/ 5530524 w 24100973"/>
              <a:gd name="connsiteY15" fmla="*/ 8762532 h 17079686"/>
              <a:gd name="connsiteX16" fmla="*/ 5518371 w 24100973"/>
              <a:gd name="connsiteY16" fmla="*/ 9003206 h 17079686"/>
              <a:gd name="connsiteX17" fmla="*/ 5519340 w 24100973"/>
              <a:gd name="connsiteY17" fmla="*/ 9394708 h 17079686"/>
              <a:gd name="connsiteX18" fmla="*/ 2761903 w 24100973"/>
              <a:gd name="connsiteY18" fmla="*/ 12152145 h 17079686"/>
              <a:gd name="connsiteX19" fmla="*/ 18703 w 24100973"/>
              <a:gd name="connsiteY19" fmla="*/ 9676640 h 17079686"/>
              <a:gd name="connsiteX20" fmla="*/ 8261 w 24100973"/>
              <a:gd name="connsiteY20" fmla="*/ 9469867 h 17079686"/>
              <a:gd name="connsiteX21" fmla="*/ 0 w 24100973"/>
              <a:gd name="connsiteY21" fmla="*/ 9470571 h 17079686"/>
              <a:gd name="connsiteX22" fmla="*/ 91440 w 24100973"/>
              <a:gd name="connsiteY22" fmla="*/ 91440 h 17079686"/>
              <a:gd name="connsiteX0" fmla="*/ 24100973 w 24100973"/>
              <a:gd name="connsiteY0" fmla="*/ 16988246 h 16988246"/>
              <a:gd name="connsiteX1" fmla="*/ 21880285 w 24100973"/>
              <a:gd name="connsiteY1" fmla="*/ 16988246 h 16988246"/>
              <a:gd name="connsiteX2" fmla="*/ 21859377 w 24100973"/>
              <a:gd name="connsiteY2" fmla="*/ 11036779 h 16988246"/>
              <a:gd name="connsiteX3" fmla="*/ 21858113 w 24100973"/>
              <a:gd name="connsiteY3" fmla="*/ 9227020 h 16988246"/>
              <a:gd name="connsiteX4" fmla="*/ 21871769 w 24100973"/>
              <a:gd name="connsiteY4" fmla="*/ 8956601 h 16988246"/>
              <a:gd name="connsiteX5" fmla="*/ 19148013 w 24100973"/>
              <a:gd name="connsiteY5" fmla="*/ 6232846 h 16988246"/>
              <a:gd name="connsiteX6" fmla="*/ 16424257 w 24100973"/>
              <a:gd name="connsiteY6" fmla="*/ 8956601 h 16988246"/>
              <a:gd name="connsiteX7" fmla="*/ 16428961 w 24100973"/>
              <a:gd name="connsiteY7" fmla="*/ 9049765 h 16988246"/>
              <a:gd name="connsiteX8" fmla="*/ 16425121 w 24100973"/>
              <a:gd name="connsiteY8" fmla="*/ 9303268 h 16988246"/>
              <a:gd name="connsiteX9" fmla="*/ 13667685 w 24100973"/>
              <a:gd name="connsiteY9" fmla="*/ 12060705 h 16988246"/>
              <a:gd name="connsiteX10" fmla="*/ 10910248 w 24100973"/>
              <a:gd name="connsiteY10" fmla="*/ 9303268 h 16988246"/>
              <a:gd name="connsiteX11" fmla="*/ 10909245 w 24100973"/>
              <a:gd name="connsiteY11" fmla="*/ 9356616 h 16988246"/>
              <a:gd name="connsiteX12" fmla="*/ 10898824 w 24100973"/>
              <a:gd name="connsiteY12" fmla="*/ 8946241 h 16988246"/>
              <a:gd name="connsiteX13" fmla="*/ 8207727 w 24100973"/>
              <a:gd name="connsiteY13" fmla="*/ 6255144 h 16988246"/>
              <a:gd name="connsiteX14" fmla="*/ 5530524 w 24100973"/>
              <a:gd name="connsiteY14" fmla="*/ 8671092 h 16988246"/>
              <a:gd name="connsiteX15" fmla="*/ 5518371 w 24100973"/>
              <a:gd name="connsiteY15" fmla="*/ 8911766 h 16988246"/>
              <a:gd name="connsiteX16" fmla="*/ 5519340 w 24100973"/>
              <a:gd name="connsiteY16" fmla="*/ 9303268 h 16988246"/>
              <a:gd name="connsiteX17" fmla="*/ 2761903 w 24100973"/>
              <a:gd name="connsiteY17" fmla="*/ 12060705 h 16988246"/>
              <a:gd name="connsiteX18" fmla="*/ 18703 w 24100973"/>
              <a:gd name="connsiteY18" fmla="*/ 9585200 h 16988246"/>
              <a:gd name="connsiteX19" fmla="*/ 8261 w 24100973"/>
              <a:gd name="connsiteY19" fmla="*/ 9378427 h 16988246"/>
              <a:gd name="connsiteX20" fmla="*/ 0 w 24100973"/>
              <a:gd name="connsiteY20" fmla="*/ 9379131 h 16988246"/>
              <a:gd name="connsiteX21" fmla="*/ 91440 w 24100973"/>
              <a:gd name="connsiteY21" fmla="*/ 0 h 16988246"/>
              <a:gd name="connsiteX0" fmla="*/ 21880285 w 21881273"/>
              <a:gd name="connsiteY0" fmla="*/ 16988246 h 16988246"/>
              <a:gd name="connsiteX1" fmla="*/ 21859377 w 21881273"/>
              <a:gd name="connsiteY1" fmla="*/ 11036779 h 16988246"/>
              <a:gd name="connsiteX2" fmla="*/ 21858113 w 21881273"/>
              <a:gd name="connsiteY2" fmla="*/ 9227020 h 16988246"/>
              <a:gd name="connsiteX3" fmla="*/ 21871769 w 21881273"/>
              <a:gd name="connsiteY3" fmla="*/ 8956601 h 16988246"/>
              <a:gd name="connsiteX4" fmla="*/ 19148013 w 21881273"/>
              <a:gd name="connsiteY4" fmla="*/ 6232846 h 16988246"/>
              <a:gd name="connsiteX5" fmla="*/ 16424257 w 21881273"/>
              <a:gd name="connsiteY5" fmla="*/ 8956601 h 16988246"/>
              <a:gd name="connsiteX6" fmla="*/ 16428961 w 21881273"/>
              <a:gd name="connsiteY6" fmla="*/ 9049765 h 16988246"/>
              <a:gd name="connsiteX7" fmla="*/ 16425121 w 21881273"/>
              <a:gd name="connsiteY7" fmla="*/ 9303268 h 16988246"/>
              <a:gd name="connsiteX8" fmla="*/ 13667685 w 21881273"/>
              <a:gd name="connsiteY8" fmla="*/ 12060705 h 16988246"/>
              <a:gd name="connsiteX9" fmla="*/ 10910248 w 21881273"/>
              <a:gd name="connsiteY9" fmla="*/ 9303268 h 16988246"/>
              <a:gd name="connsiteX10" fmla="*/ 10909245 w 21881273"/>
              <a:gd name="connsiteY10" fmla="*/ 9356616 h 16988246"/>
              <a:gd name="connsiteX11" fmla="*/ 10898824 w 21881273"/>
              <a:gd name="connsiteY11" fmla="*/ 8946241 h 16988246"/>
              <a:gd name="connsiteX12" fmla="*/ 8207727 w 21881273"/>
              <a:gd name="connsiteY12" fmla="*/ 6255144 h 16988246"/>
              <a:gd name="connsiteX13" fmla="*/ 5530524 w 21881273"/>
              <a:gd name="connsiteY13" fmla="*/ 8671092 h 16988246"/>
              <a:gd name="connsiteX14" fmla="*/ 5518371 w 21881273"/>
              <a:gd name="connsiteY14" fmla="*/ 8911766 h 16988246"/>
              <a:gd name="connsiteX15" fmla="*/ 5519340 w 21881273"/>
              <a:gd name="connsiteY15" fmla="*/ 9303268 h 16988246"/>
              <a:gd name="connsiteX16" fmla="*/ 2761903 w 21881273"/>
              <a:gd name="connsiteY16" fmla="*/ 12060705 h 16988246"/>
              <a:gd name="connsiteX17" fmla="*/ 18703 w 21881273"/>
              <a:gd name="connsiteY17" fmla="*/ 9585200 h 16988246"/>
              <a:gd name="connsiteX18" fmla="*/ 8261 w 21881273"/>
              <a:gd name="connsiteY18" fmla="*/ 9378427 h 16988246"/>
              <a:gd name="connsiteX19" fmla="*/ 0 w 21881273"/>
              <a:gd name="connsiteY19" fmla="*/ 9379131 h 16988246"/>
              <a:gd name="connsiteX20" fmla="*/ 91440 w 21881273"/>
              <a:gd name="connsiteY20" fmla="*/ 0 h 16988246"/>
              <a:gd name="connsiteX0" fmla="*/ 21880285 w 21881273"/>
              <a:gd name="connsiteY0" fmla="*/ 16988246 h 16988246"/>
              <a:gd name="connsiteX1" fmla="*/ 21859377 w 21881273"/>
              <a:gd name="connsiteY1" fmla="*/ 11036779 h 16988246"/>
              <a:gd name="connsiteX2" fmla="*/ 21858113 w 21881273"/>
              <a:gd name="connsiteY2" fmla="*/ 9227020 h 16988246"/>
              <a:gd name="connsiteX3" fmla="*/ 21871769 w 21881273"/>
              <a:gd name="connsiteY3" fmla="*/ 8956601 h 16988246"/>
              <a:gd name="connsiteX4" fmla="*/ 19148013 w 21881273"/>
              <a:gd name="connsiteY4" fmla="*/ 6232846 h 16988246"/>
              <a:gd name="connsiteX5" fmla="*/ 16424257 w 21881273"/>
              <a:gd name="connsiteY5" fmla="*/ 8956601 h 16988246"/>
              <a:gd name="connsiteX6" fmla="*/ 16428961 w 21881273"/>
              <a:gd name="connsiteY6" fmla="*/ 9049765 h 16988246"/>
              <a:gd name="connsiteX7" fmla="*/ 16425121 w 21881273"/>
              <a:gd name="connsiteY7" fmla="*/ 9303268 h 16988246"/>
              <a:gd name="connsiteX8" fmla="*/ 13667685 w 21881273"/>
              <a:gd name="connsiteY8" fmla="*/ 12060705 h 16988246"/>
              <a:gd name="connsiteX9" fmla="*/ 10910248 w 21881273"/>
              <a:gd name="connsiteY9" fmla="*/ 9303268 h 16988246"/>
              <a:gd name="connsiteX10" fmla="*/ 10898824 w 21881273"/>
              <a:gd name="connsiteY10" fmla="*/ 8946241 h 16988246"/>
              <a:gd name="connsiteX11" fmla="*/ 8207727 w 21881273"/>
              <a:gd name="connsiteY11" fmla="*/ 6255144 h 16988246"/>
              <a:gd name="connsiteX12" fmla="*/ 5530524 w 21881273"/>
              <a:gd name="connsiteY12" fmla="*/ 8671092 h 16988246"/>
              <a:gd name="connsiteX13" fmla="*/ 5518371 w 21881273"/>
              <a:gd name="connsiteY13" fmla="*/ 8911766 h 16988246"/>
              <a:gd name="connsiteX14" fmla="*/ 5519340 w 21881273"/>
              <a:gd name="connsiteY14" fmla="*/ 9303268 h 16988246"/>
              <a:gd name="connsiteX15" fmla="*/ 2761903 w 21881273"/>
              <a:gd name="connsiteY15" fmla="*/ 12060705 h 16988246"/>
              <a:gd name="connsiteX16" fmla="*/ 18703 w 21881273"/>
              <a:gd name="connsiteY16" fmla="*/ 9585200 h 16988246"/>
              <a:gd name="connsiteX17" fmla="*/ 8261 w 21881273"/>
              <a:gd name="connsiteY17" fmla="*/ 9378427 h 16988246"/>
              <a:gd name="connsiteX18" fmla="*/ 0 w 21881273"/>
              <a:gd name="connsiteY18" fmla="*/ 9379131 h 16988246"/>
              <a:gd name="connsiteX19" fmla="*/ 91440 w 21881273"/>
              <a:gd name="connsiteY19" fmla="*/ 0 h 16988246"/>
              <a:gd name="connsiteX0" fmla="*/ 21880285 w 21881273"/>
              <a:gd name="connsiteY0" fmla="*/ 16988246 h 16988246"/>
              <a:gd name="connsiteX1" fmla="*/ 21859377 w 21881273"/>
              <a:gd name="connsiteY1" fmla="*/ 11036779 h 16988246"/>
              <a:gd name="connsiteX2" fmla="*/ 21858113 w 21881273"/>
              <a:gd name="connsiteY2" fmla="*/ 9227020 h 16988246"/>
              <a:gd name="connsiteX3" fmla="*/ 21871769 w 21881273"/>
              <a:gd name="connsiteY3" fmla="*/ 8956601 h 16988246"/>
              <a:gd name="connsiteX4" fmla="*/ 19148013 w 21881273"/>
              <a:gd name="connsiteY4" fmla="*/ 6232846 h 16988246"/>
              <a:gd name="connsiteX5" fmla="*/ 16424257 w 21881273"/>
              <a:gd name="connsiteY5" fmla="*/ 8956601 h 16988246"/>
              <a:gd name="connsiteX6" fmla="*/ 16428961 w 21881273"/>
              <a:gd name="connsiteY6" fmla="*/ 9049765 h 16988246"/>
              <a:gd name="connsiteX7" fmla="*/ 16425121 w 21881273"/>
              <a:gd name="connsiteY7" fmla="*/ 9303268 h 16988246"/>
              <a:gd name="connsiteX8" fmla="*/ 13667685 w 21881273"/>
              <a:gd name="connsiteY8" fmla="*/ 12060705 h 16988246"/>
              <a:gd name="connsiteX9" fmla="*/ 10910248 w 21881273"/>
              <a:gd name="connsiteY9" fmla="*/ 9303268 h 16988246"/>
              <a:gd name="connsiteX10" fmla="*/ 10898824 w 21881273"/>
              <a:gd name="connsiteY10" fmla="*/ 8946241 h 16988246"/>
              <a:gd name="connsiteX11" fmla="*/ 8207727 w 21881273"/>
              <a:gd name="connsiteY11" fmla="*/ 6255144 h 16988246"/>
              <a:gd name="connsiteX12" fmla="*/ 5530524 w 21881273"/>
              <a:gd name="connsiteY12" fmla="*/ 8671092 h 16988246"/>
              <a:gd name="connsiteX13" fmla="*/ 5518371 w 21881273"/>
              <a:gd name="connsiteY13" fmla="*/ 8911766 h 16988246"/>
              <a:gd name="connsiteX14" fmla="*/ 5519340 w 21881273"/>
              <a:gd name="connsiteY14" fmla="*/ 9303268 h 16988246"/>
              <a:gd name="connsiteX15" fmla="*/ 2761903 w 21881273"/>
              <a:gd name="connsiteY15" fmla="*/ 12060705 h 16988246"/>
              <a:gd name="connsiteX16" fmla="*/ 18703 w 21881273"/>
              <a:gd name="connsiteY16" fmla="*/ 9585200 h 16988246"/>
              <a:gd name="connsiteX17" fmla="*/ 8261 w 21881273"/>
              <a:gd name="connsiteY17" fmla="*/ 9378427 h 16988246"/>
              <a:gd name="connsiteX18" fmla="*/ 0 w 21881273"/>
              <a:gd name="connsiteY18" fmla="*/ 9379131 h 16988246"/>
              <a:gd name="connsiteX19" fmla="*/ 91440 w 21881273"/>
              <a:gd name="connsiteY19" fmla="*/ 0 h 16988246"/>
              <a:gd name="connsiteX0" fmla="*/ 21880285 w 21881273"/>
              <a:gd name="connsiteY0" fmla="*/ 16988246 h 16988246"/>
              <a:gd name="connsiteX1" fmla="*/ 21859377 w 21881273"/>
              <a:gd name="connsiteY1" fmla="*/ 11036779 h 16988246"/>
              <a:gd name="connsiteX2" fmla="*/ 21858113 w 21881273"/>
              <a:gd name="connsiteY2" fmla="*/ 9227020 h 16988246"/>
              <a:gd name="connsiteX3" fmla="*/ 21871769 w 21881273"/>
              <a:gd name="connsiteY3" fmla="*/ 8956601 h 16988246"/>
              <a:gd name="connsiteX4" fmla="*/ 19148013 w 21881273"/>
              <a:gd name="connsiteY4" fmla="*/ 6232846 h 16988246"/>
              <a:gd name="connsiteX5" fmla="*/ 16424257 w 21881273"/>
              <a:gd name="connsiteY5" fmla="*/ 8956601 h 16988246"/>
              <a:gd name="connsiteX6" fmla="*/ 16428961 w 21881273"/>
              <a:gd name="connsiteY6" fmla="*/ 9049765 h 16988246"/>
              <a:gd name="connsiteX7" fmla="*/ 16425121 w 21881273"/>
              <a:gd name="connsiteY7" fmla="*/ 9303268 h 16988246"/>
              <a:gd name="connsiteX8" fmla="*/ 13667685 w 21881273"/>
              <a:gd name="connsiteY8" fmla="*/ 12060705 h 16988246"/>
              <a:gd name="connsiteX9" fmla="*/ 10910248 w 21881273"/>
              <a:gd name="connsiteY9" fmla="*/ 9303268 h 16988246"/>
              <a:gd name="connsiteX10" fmla="*/ 10898824 w 21881273"/>
              <a:gd name="connsiteY10" fmla="*/ 8946241 h 16988246"/>
              <a:gd name="connsiteX11" fmla="*/ 8207727 w 21881273"/>
              <a:gd name="connsiteY11" fmla="*/ 6255144 h 16988246"/>
              <a:gd name="connsiteX12" fmla="*/ 5530524 w 21881273"/>
              <a:gd name="connsiteY12" fmla="*/ 8671092 h 16988246"/>
              <a:gd name="connsiteX13" fmla="*/ 5518371 w 21881273"/>
              <a:gd name="connsiteY13" fmla="*/ 8911766 h 16988246"/>
              <a:gd name="connsiteX14" fmla="*/ 5519340 w 21881273"/>
              <a:gd name="connsiteY14" fmla="*/ 9303268 h 16988246"/>
              <a:gd name="connsiteX15" fmla="*/ 2761903 w 21881273"/>
              <a:gd name="connsiteY15" fmla="*/ 12060705 h 16988246"/>
              <a:gd name="connsiteX16" fmla="*/ 18703 w 21881273"/>
              <a:gd name="connsiteY16" fmla="*/ 9585200 h 16988246"/>
              <a:gd name="connsiteX17" fmla="*/ 8261 w 21881273"/>
              <a:gd name="connsiteY17" fmla="*/ 9378427 h 16988246"/>
              <a:gd name="connsiteX18" fmla="*/ 0 w 21881273"/>
              <a:gd name="connsiteY18" fmla="*/ 9379131 h 16988246"/>
              <a:gd name="connsiteX19" fmla="*/ 91440 w 21881273"/>
              <a:gd name="connsiteY19" fmla="*/ 0 h 1698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881273" h="16988246">
                <a:moveTo>
                  <a:pt x="21880285" y="16988246"/>
                </a:moveTo>
                <a:cubicBezTo>
                  <a:pt x="21885861" y="14985606"/>
                  <a:pt x="21866345" y="13020602"/>
                  <a:pt x="21859377" y="11036779"/>
                </a:cubicBezTo>
                <a:cubicBezTo>
                  <a:pt x="21858956" y="10433526"/>
                  <a:pt x="21858534" y="9830273"/>
                  <a:pt x="21858113" y="9227020"/>
                </a:cubicBezTo>
                <a:lnTo>
                  <a:pt x="21871769" y="8956601"/>
                </a:lnTo>
                <a:cubicBezTo>
                  <a:pt x="21871769" y="7452313"/>
                  <a:pt x="20652301" y="6232846"/>
                  <a:pt x="19148013" y="6232846"/>
                </a:cubicBezTo>
                <a:cubicBezTo>
                  <a:pt x="17643725" y="6232846"/>
                  <a:pt x="16424257" y="7452313"/>
                  <a:pt x="16424257" y="8956601"/>
                </a:cubicBezTo>
                <a:lnTo>
                  <a:pt x="16428961" y="9049765"/>
                </a:lnTo>
                <a:lnTo>
                  <a:pt x="16425121" y="9303268"/>
                </a:lnTo>
                <a:cubicBezTo>
                  <a:pt x="16425121" y="10826158"/>
                  <a:pt x="15190575" y="12060705"/>
                  <a:pt x="13667685" y="12060705"/>
                </a:cubicBezTo>
                <a:cubicBezTo>
                  <a:pt x="12144795" y="12060705"/>
                  <a:pt x="10910248" y="10826158"/>
                  <a:pt x="10910248" y="9303268"/>
                </a:cubicBezTo>
                <a:cubicBezTo>
                  <a:pt x="10905971" y="9030376"/>
                  <a:pt x="10927213" y="9366339"/>
                  <a:pt x="10898824" y="8946241"/>
                </a:cubicBezTo>
                <a:cubicBezTo>
                  <a:pt x="10898824" y="7459989"/>
                  <a:pt x="9693979" y="6255144"/>
                  <a:pt x="8207727" y="6255144"/>
                </a:cubicBezTo>
                <a:cubicBezTo>
                  <a:pt x="6814366" y="6255144"/>
                  <a:pt x="5668335" y="7314090"/>
                  <a:pt x="5530524" y="8671092"/>
                </a:cubicBezTo>
                <a:lnTo>
                  <a:pt x="5518371" y="8911766"/>
                </a:lnTo>
                <a:lnTo>
                  <a:pt x="5519340" y="9303268"/>
                </a:lnTo>
                <a:cubicBezTo>
                  <a:pt x="5519340" y="10826158"/>
                  <a:pt x="4284793" y="12060705"/>
                  <a:pt x="2761903" y="12060705"/>
                </a:cubicBezTo>
                <a:cubicBezTo>
                  <a:pt x="1334193" y="12060705"/>
                  <a:pt x="159911" y="10975654"/>
                  <a:pt x="18703" y="9585200"/>
                </a:cubicBezTo>
                <a:lnTo>
                  <a:pt x="8261" y="9378427"/>
                </a:lnTo>
                <a:lnTo>
                  <a:pt x="0" y="9379131"/>
                </a:lnTo>
                <a:cubicBezTo>
                  <a:pt x="0" y="6222274"/>
                  <a:pt x="91440" y="0"/>
                  <a:pt x="91440" y="0"/>
                </a:cubicBezTo>
              </a:path>
            </a:pathLst>
          </a:custGeom>
          <a:noFill/>
          <a:ln w="254000">
            <a:solidFill>
              <a:srgbClr val="6EB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4" name="Object10">
            <a:extLst>
              <a:ext uri="{FF2B5EF4-FFF2-40B4-BE49-F238E27FC236}">
                <a16:creationId xmlns:a16="http://schemas.microsoft.com/office/drawing/2014/main" id="{011DAED4-85D2-B744-8513-F4B1C759CC2A}"/>
              </a:ext>
            </a:extLst>
          </p:cNvPr>
          <p:cNvSpPr txBox="1"/>
          <p:nvPr/>
        </p:nvSpPr>
        <p:spPr>
          <a:xfrm>
            <a:off x="7136035" y="629924"/>
            <a:ext cx="10107168" cy="1213000"/>
          </a:xfrm>
          <a:prstGeom prst="rect">
            <a:avLst/>
          </a:prstGeom>
          <a:solidFill>
            <a:srgbClr val="457B7F"/>
          </a:solidFill>
        </p:spPr>
        <p:txBody>
          <a:bodyPr wrap="square" lIns="182844" tIns="113018" rIns="182844" bIns="113018" rtlCol="0" anchor="ctr">
            <a:spAutoFit/>
          </a:bodyPr>
          <a:lstStyle/>
          <a:p>
            <a:pPr algn="ctr" defTabSz="1828434">
              <a:defRPr/>
            </a:pPr>
            <a:r>
              <a:rPr lang="en-US" altLang="zh-CN" sz="6399" b="1" dirty="0">
                <a:solidFill>
                  <a:schemeClr val="bg1"/>
                </a:solidFill>
                <a:cs typeface="+mn-ea"/>
                <a:sym typeface="+mn-lt"/>
              </a:rPr>
              <a:t>Infographic - Process</a:t>
            </a:r>
            <a:endParaRPr lang="zh-CN" altLang="en-US" sz="63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" name="Object11">
            <a:extLst>
              <a:ext uri="{FF2B5EF4-FFF2-40B4-BE49-F238E27FC236}">
                <a16:creationId xmlns:a16="http://schemas.microsoft.com/office/drawing/2014/main" id="{A8399B39-8295-D340-A627-29BA7D37AA0D}"/>
              </a:ext>
            </a:extLst>
          </p:cNvPr>
          <p:cNvSpPr txBox="1"/>
          <p:nvPr/>
        </p:nvSpPr>
        <p:spPr>
          <a:xfrm>
            <a:off x="2369981" y="2778381"/>
            <a:ext cx="357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</a:t>
            </a:r>
          </a:p>
        </p:txBody>
      </p:sp>
      <p:sp>
        <p:nvSpPr>
          <p:cNvPr id="111" name="Object12">
            <a:extLst>
              <a:ext uri="{FF2B5EF4-FFF2-40B4-BE49-F238E27FC236}">
                <a16:creationId xmlns:a16="http://schemas.microsoft.com/office/drawing/2014/main" id="{48059B1E-97E4-6A4E-A450-9E0F4A411B0F}"/>
              </a:ext>
            </a:extLst>
          </p:cNvPr>
          <p:cNvSpPr txBox="1"/>
          <p:nvPr/>
        </p:nvSpPr>
        <p:spPr>
          <a:xfrm>
            <a:off x="2369982" y="3616396"/>
            <a:ext cx="3570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7" name="Object13" descr="上升趋势条形图 纯色填充">
            <a:extLst>
              <a:ext uri="{FF2B5EF4-FFF2-40B4-BE49-F238E27FC236}">
                <a16:creationId xmlns:a16="http://schemas.microsoft.com/office/drawing/2014/main" id="{703605EB-CFF2-6444-AA53-54224B9F2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518" y="5832844"/>
            <a:ext cx="2862472" cy="2862472"/>
          </a:xfrm>
          <a:prstGeom prst="rect">
            <a:avLst/>
          </a:prstGeom>
        </p:spPr>
      </p:pic>
      <p:sp>
        <p:nvSpPr>
          <p:cNvPr id="114" name="Object14">
            <a:extLst>
              <a:ext uri="{FF2B5EF4-FFF2-40B4-BE49-F238E27FC236}">
                <a16:creationId xmlns:a16="http://schemas.microsoft.com/office/drawing/2014/main" id="{F928B44A-6FC6-8D42-A513-F11EC043045C}"/>
              </a:ext>
            </a:extLst>
          </p:cNvPr>
          <p:cNvSpPr txBox="1"/>
          <p:nvPr/>
        </p:nvSpPr>
        <p:spPr>
          <a:xfrm>
            <a:off x="7460974" y="10000180"/>
            <a:ext cx="357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</a:t>
            </a:r>
          </a:p>
        </p:txBody>
      </p:sp>
      <p:sp>
        <p:nvSpPr>
          <p:cNvPr id="113" name="Object15">
            <a:extLst>
              <a:ext uri="{FF2B5EF4-FFF2-40B4-BE49-F238E27FC236}">
                <a16:creationId xmlns:a16="http://schemas.microsoft.com/office/drawing/2014/main" id="{30A38B19-3241-D44C-96FE-5A741D1894D3}"/>
              </a:ext>
            </a:extLst>
          </p:cNvPr>
          <p:cNvSpPr txBox="1"/>
          <p:nvPr/>
        </p:nvSpPr>
        <p:spPr>
          <a:xfrm>
            <a:off x="7460975" y="10838195"/>
            <a:ext cx="3570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9" name="Object16" descr="会议室 纯色填充">
            <a:extLst>
              <a:ext uri="{FF2B5EF4-FFF2-40B4-BE49-F238E27FC236}">
                <a16:creationId xmlns:a16="http://schemas.microsoft.com/office/drawing/2014/main" id="{6A22967D-9EA9-BE48-A104-68CC80994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7564" y="5832844"/>
            <a:ext cx="2862472" cy="2862472"/>
          </a:xfrm>
          <a:prstGeom prst="rect">
            <a:avLst/>
          </a:prstGeom>
          <a:effectLst>
            <a:innerShdw blurRad="114300">
              <a:prstClr val="black">
                <a:alpha val="45000"/>
              </a:prstClr>
            </a:innerShdw>
          </a:effectLst>
        </p:spPr>
      </p:pic>
      <p:sp>
        <p:nvSpPr>
          <p:cNvPr id="116" name="Object17">
            <a:extLst>
              <a:ext uri="{FF2B5EF4-FFF2-40B4-BE49-F238E27FC236}">
                <a16:creationId xmlns:a16="http://schemas.microsoft.com/office/drawing/2014/main" id="{F6F2A77A-E2CE-1846-A3A4-878A2A5D6332}"/>
              </a:ext>
            </a:extLst>
          </p:cNvPr>
          <p:cNvSpPr txBox="1"/>
          <p:nvPr/>
        </p:nvSpPr>
        <p:spPr>
          <a:xfrm>
            <a:off x="12934122" y="2970065"/>
            <a:ext cx="357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</p:txBody>
      </p:sp>
      <p:sp>
        <p:nvSpPr>
          <p:cNvPr id="115" name="Object18">
            <a:extLst>
              <a:ext uri="{FF2B5EF4-FFF2-40B4-BE49-F238E27FC236}">
                <a16:creationId xmlns:a16="http://schemas.microsoft.com/office/drawing/2014/main" id="{DBFF902B-8A08-9947-BB1A-366C24E167BB}"/>
              </a:ext>
            </a:extLst>
          </p:cNvPr>
          <p:cNvSpPr txBox="1"/>
          <p:nvPr/>
        </p:nvSpPr>
        <p:spPr>
          <a:xfrm>
            <a:off x="12934123" y="3808080"/>
            <a:ext cx="3570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11" name="Object19" descr="公文包 纯色填充">
            <a:extLst>
              <a:ext uri="{FF2B5EF4-FFF2-40B4-BE49-F238E27FC236}">
                <a16:creationId xmlns:a16="http://schemas.microsoft.com/office/drawing/2014/main" id="{193DFFDC-E53F-0E40-B70F-C63230CD3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58055" y="5832844"/>
            <a:ext cx="2862472" cy="2862472"/>
          </a:xfrm>
          <a:prstGeom prst="rect">
            <a:avLst/>
          </a:prstGeom>
        </p:spPr>
      </p:pic>
      <p:sp>
        <p:nvSpPr>
          <p:cNvPr id="118" name="Object20">
            <a:extLst>
              <a:ext uri="{FF2B5EF4-FFF2-40B4-BE49-F238E27FC236}">
                <a16:creationId xmlns:a16="http://schemas.microsoft.com/office/drawing/2014/main" id="{B375F8C1-80FD-8342-806E-63A120A83E59}"/>
              </a:ext>
            </a:extLst>
          </p:cNvPr>
          <p:cNvSpPr txBox="1"/>
          <p:nvPr/>
        </p:nvSpPr>
        <p:spPr>
          <a:xfrm>
            <a:off x="18407270" y="10007274"/>
            <a:ext cx="357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04</a:t>
            </a:r>
          </a:p>
        </p:txBody>
      </p:sp>
      <p:sp>
        <p:nvSpPr>
          <p:cNvPr id="117" name="Object21">
            <a:extLst>
              <a:ext uri="{FF2B5EF4-FFF2-40B4-BE49-F238E27FC236}">
                <a16:creationId xmlns:a16="http://schemas.microsoft.com/office/drawing/2014/main" id="{55B888C8-DDD4-CC4A-BE93-1C957E85F069}"/>
              </a:ext>
            </a:extLst>
          </p:cNvPr>
          <p:cNvSpPr txBox="1"/>
          <p:nvPr/>
        </p:nvSpPr>
        <p:spPr>
          <a:xfrm>
            <a:off x="18407271" y="10845289"/>
            <a:ext cx="3570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13" name="Object22" descr="清单 纯色填充">
            <a:extLst>
              <a:ext uri="{FF2B5EF4-FFF2-40B4-BE49-F238E27FC236}">
                <a16:creationId xmlns:a16="http://schemas.microsoft.com/office/drawing/2014/main" id="{0E713CCA-DE84-B741-A323-F2E9FF296B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63860" y="5832844"/>
            <a:ext cx="2862472" cy="28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74964C7-BC12-41AB-A15B-25ACA685FBEF}"/>
              </a:ext>
            </a:extLst>
          </p:cNvPr>
          <p:cNvGrpSpPr/>
          <p:nvPr/>
        </p:nvGrpSpPr>
        <p:grpSpPr>
          <a:xfrm>
            <a:off x="10925499" y="9111126"/>
            <a:ext cx="3316697" cy="1937892"/>
            <a:chOff x="10925499" y="9111126"/>
            <a:chExt cx="3316697" cy="1937892"/>
          </a:xfrm>
        </p:grpSpPr>
        <p:sp>
          <p:nvSpPr>
            <p:cNvPr id="118" name="Object1">
              <a:extLst>
                <a:ext uri="{FF2B5EF4-FFF2-40B4-BE49-F238E27FC236}">
                  <a16:creationId xmlns:a16="http://schemas.microsoft.com/office/drawing/2014/main" id="{8A71D3D9-286A-1B47-94C8-5A01EC5A6730}"/>
                </a:ext>
              </a:extLst>
            </p:cNvPr>
            <p:cNvSpPr/>
            <p:nvPr/>
          </p:nvSpPr>
          <p:spPr>
            <a:xfrm rot="1706807">
              <a:off x="10925499" y="9254454"/>
              <a:ext cx="1254702" cy="592576"/>
            </a:xfrm>
            <a:prstGeom prst="rightArrow">
              <a:avLst>
                <a:gd name="adj1" fmla="val 54646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Object2">
              <a:extLst>
                <a:ext uri="{FF2B5EF4-FFF2-40B4-BE49-F238E27FC236}">
                  <a16:creationId xmlns:a16="http://schemas.microsoft.com/office/drawing/2014/main" id="{022B7B77-FF4E-E14D-84B2-F7EEE24634E5}"/>
                </a:ext>
              </a:extLst>
            </p:cNvPr>
            <p:cNvSpPr/>
            <p:nvPr/>
          </p:nvSpPr>
          <p:spPr>
            <a:xfrm>
              <a:off x="12304304" y="9111126"/>
              <a:ext cx="1937892" cy="1937892"/>
            </a:xfrm>
            <a:prstGeom prst="ellipse">
              <a:avLst/>
            </a:prstGeom>
            <a:solidFill>
              <a:srgbClr val="FF9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D18838-7F44-4A47-95C5-A75797C8274D}"/>
              </a:ext>
            </a:extLst>
          </p:cNvPr>
          <p:cNvGrpSpPr/>
          <p:nvPr/>
        </p:nvGrpSpPr>
        <p:grpSpPr>
          <a:xfrm>
            <a:off x="10858390" y="2803295"/>
            <a:ext cx="3285835" cy="1977052"/>
            <a:chOff x="10858390" y="2803295"/>
            <a:chExt cx="3285835" cy="1977052"/>
          </a:xfrm>
        </p:grpSpPr>
        <p:sp>
          <p:nvSpPr>
            <p:cNvPr id="116" name="Object3">
              <a:extLst>
                <a:ext uri="{FF2B5EF4-FFF2-40B4-BE49-F238E27FC236}">
                  <a16:creationId xmlns:a16="http://schemas.microsoft.com/office/drawing/2014/main" id="{40618764-0946-E547-B29E-CE14155E0EB1}"/>
                </a:ext>
              </a:extLst>
            </p:cNvPr>
            <p:cNvSpPr/>
            <p:nvPr/>
          </p:nvSpPr>
          <p:spPr>
            <a:xfrm rot="19696666">
              <a:off x="10858390" y="4187771"/>
              <a:ext cx="1254702" cy="592576"/>
            </a:xfrm>
            <a:prstGeom prst="rightArrow">
              <a:avLst>
                <a:gd name="adj1" fmla="val 54646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Object4">
              <a:extLst>
                <a:ext uri="{FF2B5EF4-FFF2-40B4-BE49-F238E27FC236}">
                  <a16:creationId xmlns:a16="http://schemas.microsoft.com/office/drawing/2014/main" id="{28ADCC88-1B1E-EA4E-8B33-DA43EA9A1682}"/>
                </a:ext>
              </a:extLst>
            </p:cNvPr>
            <p:cNvSpPr/>
            <p:nvPr/>
          </p:nvSpPr>
          <p:spPr>
            <a:xfrm>
              <a:off x="12206333" y="2803295"/>
              <a:ext cx="1937892" cy="1937892"/>
            </a:xfrm>
            <a:prstGeom prst="ellipse">
              <a:avLst/>
            </a:prstGeom>
            <a:solidFill>
              <a:srgbClr val="6F9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FC4C2F-0178-4142-A977-23C7AFD636E2}"/>
              </a:ext>
            </a:extLst>
          </p:cNvPr>
          <p:cNvGrpSpPr/>
          <p:nvPr/>
        </p:nvGrpSpPr>
        <p:grpSpPr>
          <a:xfrm>
            <a:off x="9661398" y="10627293"/>
            <a:ext cx="2716323" cy="2655278"/>
            <a:chOff x="9661398" y="10627293"/>
            <a:chExt cx="2716323" cy="2655278"/>
          </a:xfrm>
        </p:grpSpPr>
        <p:sp>
          <p:nvSpPr>
            <p:cNvPr id="119" name="Object5">
              <a:extLst>
                <a:ext uri="{FF2B5EF4-FFF2-40B4-BE49-F238E27FC236}">
                  <a16:creationId xmlns:a16="http://schemas.microsoft.com/office/drawing/2014/main" id="{E5D25421-ACD1-1F41-B1B6-BBB576785EB5}"/>
                </a:ext>
              </a:extLst>
            </p:cNvPr>
            <p:cNvSpPr/>
            <p:nvPr/>
          </p:nvSpPr>
          <p:spPr>
            <a:xfrm rot="3256299">
              <a:off x="9330335" y="10958356"/>
              <a:ext cx="1254702" cy="592576"/>
            </a:xfrm>
            <a:prstGeom prst="rightArrow">
              <a:avLst>
                <a:gd name="adj1" fmla="val 54646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Object6">
              <a:extLst>
                <a:ext uri="{FF2B5EF4-FFF2-40B4-BE49-F238E27FC236}">
                  <a16:creationId xmlns:a16="http://schemas.microsoft.com/office/drawing/2014/main" id="{3379056C-895D-E74F-8CF6-9EECF470E0AA}"/>
                </a:ext>
              </a:extLst>
            </p:cNvPr>
            <p:cNvSpPr/>
            <p:nvPr/>
          </p:nvSpPr>
          <p:spPr>
            <a:xfrm>
              <a:off x="10439829" y="11344679"/>
              <a:ext cx="1937892" cy="1937892"/>
            </a:xfrm>
            <a:prstGeom prst="ellipse">
              <a:avLst/>
            </a:prstGeom>
            <a:solidFill>
              <a:srgbClr val="7CD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F32EB7-8D91-4A41-BEE8-F478373EF5B6}"/>
              </a:ext>
            </a:extLst>
          </p:cNvPr>
          <p:cNvGrpSpPr/>
          <p:nvPr/>
        </p:nvGrpSpPr>
        <p:grpSpPr>
          <a:xfrm>
            <a:off x="11588669" y="5819155"/>
            <a:ext cx="3364665" cy="1937892"/>
            <a:chOff x="11588669" y="5819155"/>
            <a:chExt cx="3364665" cy="1937892"/>
          </a:xfrm>
        </p:grpSpPr>
        <p:sp>
          <p:nvSpPr>
            <p:cNvPr id="117" name="Object7">
              <a:extLst>
                <a:ext uri="{FF2B5EF4-FFF2-40B4-BE49-F238E27FC236}">
                  <a16:creationId xmlns:a16="http://schemas.microsoft.com/office/drawing/2014/main" id="{41EF8C62-8E55-6948-B578-15771380D3C4}"/>
                </a:ext>
              </a:extLst>
            </p:cNvPr>
            <p:cNvSpPr/>
            <p:nvPr/>
          </p:nvSpPr>
          <p:spPr>
            <a:xfrm>
              <a:off x="11588669" y="6626141"/>
              <a:ext cx="1254702" cy="592576"/>
            </a:xfrm>
            <a:prstGeom prst="rightArrow">
              <a:avLst>
                <a:gd name="adj1" fmla="val 54646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Object8">
              <a:extLst>
                <a:ext uri="{FF2B5EF4-FFF2-40B4-BE49-F238E27FC236}">
                  <a16:creationId xmlns:a16="http://schemas.microsoft.com/office/drawing/2014/main" id="{00A8FBF5-3316-3E45-8CC9-AE49DACA5C1B}"/>
                </a:ext>
              </a:extLst>
            </p:cNvPr>
            <p:cNvSpPr/>
            <p:nvPr/>
          </p:nvSpPr>
          <p:spPr>
            <a:xfrm>
              <a:off x="13015442" y="5819155"/>
              <a:ext cx="1937892" cy="1937892"/>
            </a:xfrm>
            <a:prstGeom prst="ellipse">
              <a:avLst/>
            </a:prstGeom>
            <a:solidFill>
              <a:srgbClr val="F8B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DDBF35-5B0E-42E2-9304-98F4549E42A3}"/>
              </a:ext>
            </a:extLst>
          </p:cNvPr>
          <p:cNvGrpSpPr/>
          <p:nvPr/>
        </p:nvGrpSpPr>
        <p:grpSpPr>
          <a:xfrm>
            <a:off x="9507470" y="495715"/>
            <a:ext cx="2478367" cy="2846076"/>
            <a:chOff x="9507470" y="495715"/>
            <a:chExt cx="2478367" cy="2846076"/>
          </a:xfrm>
        </p:grpSpPr>
        <p:sp>
          <p:nvSpPr>
            <p:cNvPr id="72" name="Object9">
              <a:extLst>
                <a:ext uri="{FF2B5EF4-FFF2-40B4-BE49-F238E27FC236}">
                  <a16:creationId xmlns:a16="http://schemas.microsoft.com/office/drawing/2014/main" id="{7B16C138-CB38-974D-80DF-B73F34E4AFFE}"/>
                </a:ext>
              </a:extLst>
            </p:cNvPr>
            <p:cNvSpPr/>
            <p:nvPr/>
          </p:nvSpPr>
          <p:spPr>
            <a:xfrm rot="18335858">
              <a:off x="9176407" y="2418152"/>
              <a:ext cx="1254702" cy="592576"/>
            </a:xfrm>
            <a:prstGeom prst="rightArrow">
              <a:avLst>
                <a:gd name="adj1" fmla="val 54646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Object10">
              <a:extLst>
                <a:ext uri="{FF2B5EF4-FFF2-40B4-BE49-F238E27FC236}">
                  <a16:creationId xmlns:a16="http://schemas.microsoft.com/office/drawing/2014/main" id="{16F92293-FA00-2842-B239-99F291B77658}"/>
                </a:ext>
              </a:extLst>
            </p:cNvPr>
            <p:cNvSpPr/>
            <p:nvPr/>
          </p:nvSpPr>
          <p:spPr>
            <a:xfrm>
              <a:off x="10047945" y="495715"/>
              <a:ext cx="1937892" cy="1937892"/>
            </a:xfrm>
            <a:prstGeom prst="ellipse">
              <a:avLst/>
            </a:prstGeom>
            <a:solidFill>
              <a:srgbClr val="549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7B46E-8CA9-4E82-8A43-B7579011B471}"/>
              </a:ext>
            </a:extLst>
          </p:cNvPr>
          <p:cNvGrpSpPr/>
          <p:nvPr/>
        </p:nvGrpSpPr>
        <p:grpSpPr>
          <a:xfrm>
            <a:off x="6467220" y="1896214"/>
            <a:ext cx="6029880" cy="9954005"/>
            <a:chOff x="6467220" y="1896214"/>
            <a:chExt cx="6029880" cy="9954005"/>
          </a:xfrm>
        </p:grpSpPr>
        <p:sp>
          <p:nvSpPr>
            <p:cNvPr id="90" name="Object11">
              <a:extLst>
                <a:ext uri="{FF2B5EF4-FFF2-40B4-BE49-F238E27FC236}">
                  <a16:creationId xmlns:a16="http://schemas.microsoft.com/office/drawing/2014/main" id="{8266588E-424F-D64C-9BC6-949AD04887B7}"/>
                </a:ext>
              </a:extLst>
            </p:cNvPr>
            <p:cNvSpPr/>
            <p:nvPr/>
          </p:nvSpPr>
          <p:spPr>
            <a:xfrm rot="9756537">
              <a:off x="6467220" y="1896214"/>
              <a:ext cx="4181308" cy="4245772"/>
            </a:xfrm>
            <a:custGeom>
              <a:avLst/>
              <a:gdLst>
                <a:gd name="connsiteX0" fmla="*/ 656341 w 1516932"/>
                <a:gd name="connsiteY0" fmla="*/ 1540318 h 1540318"/>
                <a:gd name="connsiteX1" fmla="*/ 507125 w 1516932"/>
                <a:gd name="connsiteY1" fmla="*/ 1440342 h 1540318"/>
                <a:gd name="connsiteX2" fmla="*/ 9557 w 1516932"/>
                <a:gd name="connsiteY2" fmla="*/ 893369 h 1540318"/>
                <a:gd name="connsiteX3" fmla="*/ 0 w 1516932"/>
                <a:gd name="connsiteY3" fmla="*/ 875802 h 1540318"/>
                <a:gd name="connsiteX4" fmla="*/ 1516932 w 1516932"/>
                <a:gd name="connsiteY4" fmla="*/ 0 h 1540318"/>
                <a:gd name="connsiteX5" fmla="*/ 656341 w 1516932"/>
                <a:gd name="connsiteY5" fmla="*/ 1540318 h 154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6932" h="1540318">
                  <a:moveTo>
                    <a:pt x="656341" y="1540318"/>
                  </a:moveTo>
                  <a:lnTo>
                    <a:pt x="507125" y="1440342"/>
                  </a:lnTo>
                  <a:cubicBezTo>
                    <a:pt x="306097" y="1290795"/>
                    <a:pt x="137710" y="1104304"/>
                    <a:pt x="9557" y="893369"/>
                  </a:cubicBezTo>
                  <a:lnTo>
                    <a:pt x="0" y="875802"/>
                  </a:lnTo>
                  <a:lnTo>
                    <a:pt x="1516932" y="0"/>
                  </a:lnTo>
                  <a:lnTo>
                    <a:pt x="656341" y="1540318"/>
                  </a:lnTo>
                  <a:close/>
                </a:path>
              </a:pathLst>
            </a:custGeom>
            <a:solidFill>
              <a:srgbClr val="539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bject12">
              <a:extLst>
                <a:ext uri="{FF2B5EF4-FFF2-40B4-BE49-F238E27FC236}">
                  <a16:creationId xmlns:a16="http://schemas.microsoft.com/office/drawing/2014/main" id="{F895BB2B-9760-5F46-9AE6-D6612347E9BF}"/>
                </a:ext>
              </a:extLst>
            </p:cNvPr>
            <p:cNvSpPr/>
            <p:nvPr/>
          </p:nvSpPr>
          <p:spPr>
            <a:xfrm rot="9756537">
              <a:off x="6939284" y="3750135"/>
              <a:ext cx="4760482" cy="2386337"/>
            </a:xfrm>
            <a:custGeom>
              <a:avLst/>
              <a:gdLst>
                <a:gd name="connsiteX0" fmla="*/ 227551 w 1727050"/>
                <a:gd name="connsiteY0" fmla="*/ 865736 h 865736"/>
                <a:gd name="connsiteX1" fmla="*/ 189635 w 1727050"/>
                <a:gd name="connsiteY1" fmla="*/ 796041 h 865736"/>
                <a:gd name="connsiteX2" fmla="*/ 946 w 1727050"/>
                <a:gd name="connsiteY2" fmla="*/ 77454 h 865736"/>
                <a:gd name="connsiteX3" fmla="*/ 0 w 1727050"/>
                <a:gd name="connsiteY3" fmla="*/ 0 h 865736"/>
                <a:gd name="connsiteX4" fmla="*/ 1727050 w 1727050"/>
                <a:gd name="connsiteY4" fmla="*/ 0 h 865736"/>
                <a:gd name="connsiteX5" fmla="*/ 227551 w 1727050"/>
                <a:gd name="connsiteY5" fmla="*/ 865736 h 86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7050" h="865736">
                  <a:moveTo>
                    <a:pt x="227551" y="865736"/>
                  </a:moveTo>
                  <a:lnTo>
                    <a:pt x="189635" y="796041"/>
                  </a:lnTo>
                  <a:cubicBezTo>
                    <a:pt x="82075" y="573666"/>
                    <a:pt x="16647" y="329970"/>
                    <a:pt x="946" y="77454"/>
                  </a:cubicBezTo>
                  <a:lnTo>
                    <a:pt x="0" y="0"/>
                  </a:lnTo>
                  <a:lnTo>
                    <a:pt x="1727050" y="0"/>
                  </a:lnTo>
                  <a:lnTo>
                    <a:pt x="227551" y="865736"/>
                  </a:lnTo>
                  <a:close/>
                </a:path>
              </a:pathLst>
            </a:custGeom>
            <a:solidFill>
              <a:srgbClr val="6F9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bject13">
              <a:extLst>
                <a:ext uri="{FF2B5EF4-FFF2-40B4-BE49-F238E27FC236}">
                  <a16:creationId xmlns:a16="http://schemas.microsoft.com/office/drawing/2014/main" id="{188FF219-1412-A241-A58D-AEC01085383C}"/>
                </a:ext>
              </a:extLst>
            </p:cNvPr>
            <p:cNvSpPr/>
            <p:nvPr/>
          </p:nvSpPr>
          <p:spPr>
            <a:xfrm rot="9756537">
              <a:off x="7623894" y="6267477"/>
              <a:ext cx="4873206" cy="2434697"/>
            </a:xfrm>
            <a:custGeom>
              <a:avLst/>
              <a:gdLst>
                <a:gd name="connsiteX0" fmla="*/ 338 w 1767945"/>
                <a:gd name="connsiteY0" fmla="*/ 883281 h 883281"/>
                <a:gd name="connsiteX1" fmla="*/ 0 w 1767945"/>
                <a:gd name="connsiteY1" fmla="*/ 855615 h 883281"/>
                <a:gd name="connsiteX2" fmla="*/ 54124 w 1767945"/>
                <a:gd name="connsiteY2" fmla="*/ 468689 h 883281"/>
                <a:gd name="connsiteX3" fmla="*/ 184385 w 1767945"/>
                <a:gd name="connsiteY3" fmla="*/ 100350 h 883281"/>
                <a:gd name="connsiteX4" fmla="*/ 238056 w 1767945"/>
                <a:gd name="connsiteY4" fmla="*/ 0 h 883281"/>
                <a:gd name="connsiteX5" fmla="*/ 1767945 w 1767945"/>
                <a:gd name="connsiteY5" fmla="*/ 883281 h 883281"/>
                <a:gd name="connsiteX6" fmla="*/ 338 w 1767945"/>
                <a:gd name="connsiteY6" fmla="*/ 883281 h 8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945" h="883281">
                  <a:moveTo>
                    <a:pt x="338" y="883281"/>
                  </a:moveTo>
                  <a:lnTo>
                    <a:pt x="0" y="855615"/>
                  </a:lnTo>
                  <a:cubicBezTo>
                    <a:pt x="4818" y="727543"/>
                    <a:pt x="22543" y="598046"/>
                    <a:pt x="54124" y="468689"/>
                  </a:cubicBezTo>
                  <a:cubicBezTo>
                    <a:pt x="85704" y="339331"/>
                    <a:pt x="129645" y="216235"/>
                    <a:pt x="184385" y="100350"/>
                  </a:cubicBezTo>
                  <a:lnTo>
                    <a:pt x="238056" y="0"/>
                  </a:lnTo>
                  <a:lnTo>
                    <a:pt x="1767945" y="883281"/>
                  </a:lnTo>
                  <a:lnTo>
                    <a:pt x="338" y="883281"/>
                  </a:lnTo>
                  <a:close/>
                </a:path>
              </a:pathLst>
            </a:custGeom>
            <a:solidFill>
              <a:srgbClr val="F8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bject14">
              <a:extLst>
                <a:ext uri="{FF2B5EF4-FFF2-40B4-BE49-F238E27FC236}">
                  <a16:creationId xmlns:a16="http://schemas.microsoft.com/office/drawing/2014/main" id="{CA348476-6E21-2447-812B-FB4969EA7366}"/>
                </a:ext>
              </a:extLst>
            </p:cNvPr>
            <p:cNvSpPr/>
            <p:nvPr/>
          </p:nvSpPr>
          <p:spPr>
            <a:xfrm rot="9756537">
              <a:off x="7854205" y="6554616"/>
              <a:ext cx="4221609" cy="4221323"/>
            </a:xfrm>
            <a:custGeom>
              <a:avLst/>
              <a:gdLst>
                <a:gd name="connsiteX0" fmla="*/ 1531553 w 1531553"/>
                <a:gd name="connsiteY0" fmla="*/ 1531449 h 1531449"/>
                <a:gd name="connsiteX1" fmla="*/ 0 w 1531553"/>
                <a:gd name="connsiteY1" fmla="*/ 647207 h 1531449"/>
                <a:gd name="connsiteX2" fmla="*/ 100180 w 1531553"/>
                <a:gd name="connsiteY2" fmla="*/ 497685 h 1531449"/>
                <a:gd name="connsiteX3" fmla="*/ 647153 w 1531553"/>
                <a:gd name="connsiteY3" fmla="*/ 117 h 1531449"/>
                <a:gd name="connsiteX4" fmla="*/ 647370 w 1531553"/>
                <a:gd name="connsiteY4" fmla="*/ 0 h 1531449"/>
                <a:gd name="connsiteX5" fmla="*/ 1531553 w 1531553"/>
                <a:gd name="connsiteY5" fmla="*/ 1531449 h 15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1553" h="1531449">
                  <a:moveTo>
                    <a:pt x="1531553" y="1531449"/>
                  </a:moveTo>
                  <a:lnTo>
                    <a:pt x="0" y="647207"/>
                  </a:lnTo>
                  <a:lnTo>
                    <a:pt x="100180" y="497685"/>
                  </a:lnTo>
                  <a:cubicBezTo>
                    <a:pt x="249727" y="296658"/>
                    <a:pt x="436218" y="128270"/>
                    <a:pt x="647153" y="117"/>
                  </a:cubicBezTo>
                  <a:lnTo>
                    <a:pt x="647370" y="0"/>
                  </a:lnTo>
                  <a:lnTo>
                    <a:pt x="1531553" y="1531449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bject15">
              <a:extLst>
                <a:ext uri="{FF2B5EF4-FFF2-40B4-BE49-F238E27FC236}">
                  <a16:creationId xmlns:a16="http://schemas.microsoft.com/office/drawing/2014/main" id="{17859AA8-7438-FF42-B1D2-B813E6BB3025}"/>
                </a:ext>
              </a:extLst>
            </p:cNvPr>
            <p:cNvSpPr/>
            <p:nvPr/>
          </p:nvSpPr>
          <p:spPr>
            <a:xfrm rot="9756537">
              <a:off x="7831942" y="6980844"/>
              <a:ext cx="2434184" cy="4869375"/>
            </a:xfrm>
            <a:custGeom>
              <a:avLst/>
              <a:gdLst>
                <a:gd name="connsiteX0" fmla="*/ 883095 w 883095"/>
                <a:gd name="connsiteY0" fmla="*/ 1766555 h 1766555"/>
                <a:gd name="connsiteX1" fmla="*/ 0 w 883095"/>
                <a:gd name="connsiteY1" fmla="*/ 236990 h 1766555"/>
                <a:gd name="connsiteX2" fmla="*/ 87046 w 883095"/>
                <a:gd name="connsiteY2" fmla="*/ 189636 h 1766555"/>
                <a:gd name="connsiteX3" fmla="*/ 805633 w 883095"/>
                <a:gd name="connsiteY3" fmla="*/ 947 h 1766555"/>
                <a:gd name="connsiteX4" fmla="*/ 883095 w 883095"/>
                <a:gd name="connsiteY4" fmla="*/ 0 h 1766555"/>
                <a:gd name="connsiteX5" fmla="*/ 883095 w 883095"/>
                <a:gd name="connsiteY5" fmla="*/ 1766555 h 17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095" h="1766555">
                  <a:moveTo>
                    <a:pt x="883095" y="1766555"/>
                  </a:moveTo>
                  <a:lnTo>
                    <a:pt x="0" y="236990"/>
                  </a:lnTo>
                  <a:lnTo>
                    <a:pt x="87046" y="189636"/>
                  </a:lnTo>
                  <a:cubicBezTo>
                    <a:pt x="309422" y="82075"/>
                    <a:pt x="553117" y="16647"/>
                    <a:pt x="805633" y="947"/>
                  </a:cubicBezTo>
                  <a:lnTo>
                    <a:pt x="883095" y="0"/>
                  </a:lnTo>
                  <a:lnTo>
                    <a:pt x="883095" y="1766555"/>
                  </a:lnTo>
                  <a:close/>
                </a:path>
              </a:pathLst>
            </a:custGeom>
            <a:solidFill>
              <a:srgbClr val="7CD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4" name="Object16">
            <a:extLst>
              <a:ext uri="{FF2B5EF4-FFF2-40B4-BE49-F238E27FC236}">
                <a16:creationId xmlns:a16="http://schemas.microsoft.com/office/drawing/2014/main" id="{D35B0255-3F98-47D9-8551-F7AC7663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20" y="2305221"/>
            <a:ext cx="9541067" cy="9541067"/>
          </a:xfrm>
          <a:prstGeom prst="rect">
            <a:avLst/>
          </a:prstGeom>
        </p:spPr>
      </p:pic>
      <p:sp>
        <p:nvSpPr>
          <p:cNvPr id="67" name="Object17">
            <a:extLst>
              <a:ext uri="{FF2B5EF4-FFF2-40B4-BE49-F238E27FC236}">
                <a16:creationId xmlns:a16="http://schemas.microsoft.com/office/drawing/2014/main" id="{DB0A02EA-C1B9-9A4E-85F2-2390A51ABACA}"/>
              </a:ext>
            </a:extLst>
          </p:cNvPr>
          <p:cNvSpPr txBox="1"/>
          <p:nvPr/>
        </p:nvSpPr>
        <p:spPr>
          <a:xfrm>
            <a:off x="163661" y="365078"/>
            <a:ext cx="6997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b="1" dirty="0">
                <a:solidFill>
                  <a:schemeClr val="bg1"/>
                </a:solidFill>
                <a:latin typeface="Oswald" panose="02000503000000000000" pitchFamily="2" charset="0"/>
              </a:rPr>
              <a:t>Growth Infographic</a:t>
            </a:r>
            <a:endParaRPr kumimoji="0" lang="en-US" sz="6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swald" panose="02000503000000000000" pitchFamily="2" charset="0"/>
            </a:endParaRPr>
          </a:p>
        </p:txBody>
      </p:sp>
      <p:sp>
        <p:nvSpPr>
          <p:cNvPr id="101" name="Object18">
            <a:extLst>
              <a:ext uri="{FF2B5EF4-FFF2-40B4-BE49-F238E27FC236}">
                <a16:creationId xmlns:a16="http://schemas.microsoft.com/office/drawing/2014/main" id="{0F680F65-1791-3947-B2DA-EA9105841EF5}"/>
              </a:ext>
            </a:extLst>
          </p:cNvPr>
          <p:cNvSpPr txBox="1"/>
          <p:nvPr/>
        </p:nvSpPr>
        <p:spPr>
          <a:xfrm>
            <a:off x="12443035" y="895275"/>
            <a:ext cx="82864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16" name="Object19" descr="沙漏 30% 纯色填充">
            <a:extLst>
              <a:ext uri="{FF2B5EF4-FFF2-40B4-BE49-F238E27FC236}">
                <a16:creationId xmlns:a16="http://schemas.microsoft.com/office/drawing/2014/main" id="{E25ADAA4-03C1-8947-8605-55EE6ACF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644" y="859261"/>
            <a:ext cx="1156493" cy="1156493"/>
          </a:xfrm>
          <a:prstGeom prst="rect">
            <a:avLst/>
          </a:prstGeom>
        </p:spPr>
      </p:pic>
      <p:sp>
        <p:nvSpPr>
          <p:cNvPr id="112" name="Object20">
            <a:extLst>
              <a:ext uri="{FF2B5EF4-FFF2-40B4-BE49-F238E27FC236}">
                <a16:creationId xmlns:a16="http://schemas.microsoft.com/office/drawing/2014/main" id="{979C5DE3-4764-5547-B46D-05EE75D7A87C}"/>
              </a:ext>
            </a:extLst>
          </p:cNvPr>
          <p:cNvSpPr txBox="1"/>
          <p:nvPr/>
        </p:nvSpPr>
        <p:spPr>
          <a:xfrm>
            <a:off x="14515246" y="3202855"/>
            <a:ext cx="82864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8" name="Object21" descr="书架上的书籍 纯色填充">
            <a:extLst>
              <a:ext uri="{FF2B5EF4-FFF2-40B4-BE49-F238E27FC236}">
                <a16:creationId xmlns:a16="http://schemas.microsoft.com/office/drawing/2014/main" id="{8D3CF84C-2A75-C04E-A2D4-2566F53FF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7032" y="3193994"/>
            <a:ext cx="1156493" cy="1156493"/>
          </a:xfrm>
          <a:prstGeom prst="rect">
            <a:avLst/>
          </a:prstGeom>
        </p:spPr>
      </p:pic>
      <p:sp>
        <p:nvSpPr>
          <p:cNvPr id="113" name="Object22">
            <a:extLst>
              <a:ext uri="{FF2B5EF4-FFF2-40B4-BE49-F238E27FC236}">
                <a16:creationId xmlns:a16="http://schemas.microsoft.com/office/drawing/2014/main" id="{2DFC7760-553A-F04A-AF19-AB8A6842E4BE}"/>
              </a:ext>
            </a:extLst>
          </p:cNvPr>
          <p:cNvSpPr txBox="1"/>
          <p:nvPr/>
        </p:nvSpPr>
        <p:spPr>
          <a:xfrm>
            <a:off x="15219204" y="6218715"/>
            <a:ext cx="82864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12" name="Object23" descr="公文包 纯色填充">
            <a:extLst>
              <a:ext uri="{FF2B5EF4-FFF2-40B4-BE49-F238E27FC236}">
                <a16:creationId xmlns:a16="http://schemas.microsoft.com/office/drawing/2014/main" id="{2A68E8FE-C7D9-C943-B898-936788009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6141" y="6209854"/>
            <a:ext cx="1156493" cy="1156493"/>
          </a:xfrm>
          <a:prstGeom prst="rect">
            <a:avLst/>
          </a:prstGeom>
        </p:spPr>
      </p:pic>
      <p:sp>
        <p:nvSpPr>
          <p:cNvPr id="114" name="Object24">
            <a:extLst>
              <a:ext uri="{FF2B5EF4-FFF2-40B4-BE49-F238E27FC236}">
                <a16:creationId xmlns:a16="http://schemas.microsoft.com/office/drawing/2014/main" id="{1F1DA536-33D8-644D-A51E-9FEF356BBE36}"/>
              </a:ext>
            </a:extLst>
          </p:cNvPr>
          <p:cNvSpPr txBox="1"/>
          <p:nvPr/>
        </p:nvSpPr>
        <p:spPr>
          <a:xfrm>
            <a:off x="14613217" y="9510686"/>
            <a:ext cx="82864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04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4" name="Object25" descr="业务增长 纯色填充">
            <a:extLst>
              <a:ext uri="{FF2B5EF4-FFF2-40B4-BE49-F238E27FC236}">
                <a16:creationId xmlns:a16="http://schemas.microsoft.com/office/drawing/2014/main" id="{6D2426F3-3E95-E844-943E-95DB6F5BC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08190" y="9501825"/>
            <a:ext cx="1156493" cy="1156493"/>
          </a:xfrm>
          <a:prstGeom prst="rect">
            <a:avLst/>
          </a:prstGeom>
        </p:spPr>
      </p:pic>
      <p:sp>
        <p:nvSpPr>
          <p:cNvPr id="115" name="Object26">
            <a:extLst>
              <a:ext uri="{FF2B5EF4-FFF2-40B4-BE49-F238E27FC236}">
                <a16:creationId xmlns:a16="http://schemas.microsoft.com/office/drawing/2014/main" id="{8ACCB967-0FD2-1C4F-BE81-0243F43723E4}"/>
              </a:ext>
            </a:extLst>
          </p:cNvPr>
          <p:cNvSpPr txBox="1"/>
          <p:nvPr/>
        </p:nvSpPr>
        <p:spPr>
          <a:xfrm>
            <a:off x="12793952" y="11744239"/>
            <a:ext cx="82864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05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10" name="Object27" descr="耳机 纯色填充">
            <a:extLst>
              <a:ext uri="{FF2B5EF4-FFF2-40B4-BE49-F238E27FC236}">
                <a16:creationId xmlns:a16="http://schemas.microsoft.com/office/drawing/2014/main" id="{748EA427-23E0-3F49-AD6B-EB021EBA8C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0528" y="11735378"/>
            <a:ext cx="1156493" cy="11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1">
            <a:extLst>
              <a:ext uri="{FF2B5EF4-FFF2-40B4-BE49-F238E27FC236}">
                <a16:creationId xmlns:a16="http://schemas.microsoft.com/office/drawing/2014/main" id="{5BB86F26-85A9-4884-8A9D-8841E960DEB0}"/>
              </a:ext>
            </a:extLst>
          </p:cNvPr>
          <p:cNvSpPr/>
          <p:nvPr/>
        </p:nvSpPr>
        <p:spPr>
          <a:xfrm>
            <a:off x="10789920" y="1300480"/>
            <a:ext cx="10607040" cy="10607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2">
            <a:extLst>
              <a:ext uri="{FF2B5EF4-FFF2-40B4-BE49-F238E27FC236}">
                <a16:creationId xmlns:a16="http://schemas.microsoft.com/office/drawing/2014/main" id="{F29D91C4-5895-4ACD-BA01-ACF34FCEACF7}"/>
              </a:ext>
            </a:extLst>
          </p:cNvPr>
          <p:cNvSpPr txBox="1"/>
          <p:nvPr/>
        </p:nvSpPr>
        <p:spPr>
          <a:xfrm>
            <a:off x="1676072" y="2140034"/>
            <a:ext cx="8933839" cy="6121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Infographic</a:t>
            </a:r>
          </a:p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  <p:pic>
        <p:nvPicPr>
          <p:cNvPr id="3" name="Object3" descr="Lightbulb and pencil with solid fill">
            <a:extLst>
              <a:ext uri="{FF2B5EF4-FFF2-40B4-BE49-F238E27FC236}">
                <a16:creationId xmlns:a16="http://schemas.microsoft.com/office/drawing/2014/main" id="{BA46559E-99C4-4754-97AA-52F2DB6D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4012" y="2749596"/>
            <a:ext cx="8216808" cy="8216808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10" name="Object4">
            <a:extLst>
              <a:ext uri="{FF2B5EF4-FFF2-40B4-BE49-F238E27FC236}">
                <a16:creationId xmlns:a16="http://schemas.microsoft.com/office/drawing/2014/main" id="{DD1A20CA-0057-4E61-8123-5297C9A6399A}"/>
              </a:ext>
            </a:extLst>
          </p:cNvPr>
          <p:cNvSpPr txBox="1"/>
          <p:nvPr/>
        </p:nvSpPr>
        <p:spPr>
          <a:xfrm>
            <a:off x="13788654" y="4738612"/>
            <a:ext cx="34427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</a:t>
            </a:r>
          </a:p>
          <a:p>
            <a:pPr algn="ctr"/>
            <a:r>
              <a:rPr lang="en-US" altLang="zh-CN" sz="32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only.</a:t>
            </a:r>
            <a:endParaRPr lang="en-US" altLang="zh-CN" sz="32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</p:txBody>
      </p:sp>
      <p:sp>
        <p:nvSpPr>
          <p:cNvPr id="13" name="Object5">
            <a:extLst>
              <a:ext uri="{FF2B5EF4-FFF2-40B4-BE49-F238E27FC236}">
                <a16:creationId xmlns:a16="http://schemas.microsoft.com/office/drawing/2014/main" id="{051689EB-36EC-4D1E-AE05-030270A024FA}"/>
              </a:ext>
            </a:extLst>
          </p:cNvPr>
          <p:cNvSpPr/>
          <p:nvPr/>
        </p:nvSpPr>
        <p:spPr>
          <a:xfrm rot="18000000">
            <a:off x="2148673" y="2651459"/>
            <a:ext cx="7988631" cy="6847840"/>
          </a:xfrm>
          <a:prstGeom prst="arc">
            <a:avLst/>
          </a:prstGeom>
          <a:ln w="79375">
            <a:solidFill>
              <a:srgbClr val="0087A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1">
            <a:extLst>
              <a:ext uri="{FF2B5EF4-FFF2-40B4-BE49-F238E27FC236}">
                <a16:creationId xmlns:a16="http://schemas.microsoft.com/office/drawing/2014/main" id="{08095906-2E7B-4C74-B887-AABD34001397}"/>
              </a:ext>
            </a:extLst>
          </p:cNvPr>
          <p:cNvSpPr txBox="1"/>
          <p:nvPr/>
        </p:nvSpPr>
        <p:spPr>
          <a:xfrm>
            <a:off x="7722700" y="9594871"/>
            <a:ext cx="8933839" cy="2825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solidFill>
                  <a:srgbClr val="00ABF9"/>
                </a:solidFill>
                <a:latin typeface="+mj-lt"/>
                <a:ea typeface="+mj-ea"/>
                <a:cs typeface="+mj-cs"/>
              </a:rPr>
              <a:t>Infographic</a:t>
            </a:r>
          </a:p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6000" b="1" kern="1200" dirty="0">
              <a:solidFill>
                <a:srgbClr val="00ABF9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solidFill>
                  <a:srgbClr val="00ABF9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329D1C-F946-4EAF-B618-93ADCA723BBC}"/>
              </a:ext>
            </a:extLst>
          </p:cNvPr>
          <p:cNvGrpSpPr/>
          <p:nvPr/>
        </p:nvGrpSpPr>
        <p:grpSpPr>
          <a:xfrm>
            <a:off x="696044" y="64795"/>
            <a:ext cx="14490775" cy="7171284"/>
            <a:chOff x="696044" y="64795"/>
            <a:chExt cx="14490775" cy="7171284"/>
          </a:xfrm>
        </p:grpSpPr>
        <p:sp>
          <p:nvSpPr>
            <p:cNvPr id="33" name="Object3">
              <a:extLst>
                <a:ext uri="{FF2B5EF4-FFF2-40B4-BE49-F238E27FC236}">
                  <a16:creationId xmlns:a16="http://schemas.microsoft.com/office/drawing/2014/main" id="{71EFFA54-3EBE-40F6-98A1-4BB9CF8820C7}"/>
                </a:ext>
              </a:extLst>
            </p:cNvPr>
            <p:cNvSpPr/>
            <p:nvPr/>
          </p:nvSpPr>
          <p:spPr>
            <a:xfrm rot="5400000">
              <a:off x="626280" y="134559"/>
              <a:ext cx="822269" cy="682742"/>
            </a:xfrm>
            <a:prstGeom prst="triangle">
              <a:avLst/>
            </a:prstGeom>
            <a:solidFill>
              <a:srgbClr val="5559E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Object6">
              <a:extLst>
                <a:ext uri="{FF2B5EF4-FFF2-40B4-BE49-F238E27FC236}">
                  <a16:creationId xmlns:a16="http://schemas.microsoft.com/office/drawing/2014/main" id="{AE5AD6F3-028A-4EA2-A16A-858AF1D9C78E}"/>
                </a:ext>
              </a:extLst>
            </p:cNvPr>
            <p:cNvSpPr/>
            <p:nvPr/>
          </p:nvSpPr>
          <p:spPr>
            <a:xfrm>
              <a:off x="9192419" y="2068493"/>
              <a:ext cx="5994400" cy="5167586"/>
            </a:xfrm>
            <a:prstGeom prst="hexagon">
              <a:avLst/>
            </a:prstGeom>
            <a:solidFill>
              <a:srgbClr val="5559E4"/>
            </a:solidFill>
            <a:ln>
              <a:noFill/>
            </a:ln>
            <a:effectLst>
              <a:outerShdw blurRad="406400" dist="88900" dir="5400000" algn="ctr" rotWithShape="0">
                <a:schemeClr val="tx1">
                  <a:lumMod val="90000"/>
                  <a:lumOff val="10000"/>
                  <a:alpha val="5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C0052B-FE15-499D-BF98-4CCD1B613CF7}"/>
              </a:ext>
            </a:extLst>
          </p:cNvPr>
          <p:cNvGrpSpPr/>
          <p:nvPr/>
        </p:nvGrpSpPr>
        <p:grpSpPr>
          <a:xfrm>
            <a:off x="14841133" y="64795"/>
            <a:ext cx="8842063" cy="10310724"/>
            <a:chOff x="14841133" y="64795"/>
            <a:chExt cx="8842063" cy="10310724"/>
          </a:xfrm>
        </p:grpSpPr>
        <p:sp>
          <p:nvSpPr>
            <p:cNvPr id="5" name="Object4">
              <a:extLst>
                <a:ext uri="{FF2B5EF4-FFF2-40B4-BE49-F238E27FC236}">
                  <a16:creationId xmlns:a16="http://schemas.microsoft.com/office/drawing/2014/main" id="{3FE7027D-E335-498F-9781-CC3872A1F529}"/>
                </a:ext>
              </a:extLst>
            </p:cNvPr>
            <p:cNvSpPr/>
            <p:nvPr/>
          </p:nvSpPr>
          <p:spPr>
            <a:xfrm>
              <a:off x="14841133" y="5207933"/>
              <a:ext cx="5994400" cy="5167586"/>
            </a:xfrm>
            <a:prstGeom prst="hexagon">
              <a:avLst/>
            </a:prstGeom>
            <a:solidFill>
              <a:srgbClr val="5559E4"/>
            </a:solidFill>
            <a:ln>
              <a:noFill/>
            </a:ln>
            <a:effectLst>
              <a:outerShdw blurRad="406400" dist="88900" dir="5400000" algn="ctr" rotWithShape="0">
                <a:schemeClr val="tx1">
                  <a:lumMod val="90000"/>
                  <a:lumOff val="10000"/>
                  <a:alpha val="5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bject7">
              <a:extLst>
                <a:ext uri="{FF2B5EF4-FFF2-40B4-BE49-F238E27FC236}">
                  <a16:creationId xmlns:a16="http://schemas.microsoft.com/office/drawing/2014/main" id="{296C1F12-C630-4AA4-9FC7-CA6E64DDA795}"/>
                </a:ext>
              </a:extLst>
            </p:cNvPr>
            <p:cNvSpPr/>
            <p:nvPr/>
          </p:nvSpPr>
          <p:spPr>
            <a:xfrm rot="5400000">
              <a:off x="22930690" y="134559"/>
              <a:ext cx="822269" cy="682742"/>
            </a:xfrm>
            <a:prstGeom prst="triangle">
              <a:avLst/>
            </a:prstGeom>
            <a:solidFill>
              <a:srgbClr val="5559E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11D081-47DA-43AE-A265-0D9A65FE46D8}"/>
              </a:ext>
            </a:extLst>
          </p:cNvPr>
          <p:cNvGrpSpPr/>
          <p:nvPr/>
        </p:nvGrpSpPr>
        <p:grpSpPr>
          <a:xfrm>
            <a:off x="-14092" y="64794"/>
            <a:ext cx="9552199" cy="10310725"/>
            <a:chOff x="-14092" y="64794"/>
            <a:chExt cx="9552199" cy="10310725"/>
          </a:xfrm>
        </p:grpSpPr>
        <p:sp>
          <p:nvSpPr>
            <p:cNvPr id="2" name="Object2">
              <a:extLst>
                <a:ext uri="{FF2B5EF4-FFF2-40B4-BE49-F238E27FC236}">
                  <a16:creationId xmlns:a16="http://schemas.microsoft.com/office/drawing/2014/main" id="{C12A7DDF-6C98-4E03-A123-1FEED4B75538}"/>
                </a:ext>
              </a:extLst>
            </p:cNvPr>
            <p:cNvSpPr/>
            <p:nvPr/>
          </p:nvSpPr>
          <p:spPr>
            <a:xfrm>
              <a:off x="3543707" y="5207933"/>
              <a:ext cx="5994400" cy="5167586"/>
            </a:xfrm>
            <a:prstGeom prst="hexagon">
              <a:avLst/>
            </a:prstGeom>
            <a:solidFill>
              <a:srgbClr val="5559E4"/>
            </a:solidFill>
            <a:ln>
              <a:noFill/>
            </a:ln>
            <a:effectLst>
              <a:outerShdw blurRad="406400" dist="88900" dir="5400000" algn="ctr" rotWithShape="0">
                <a:schemeClr val="tx1">
                  <a:lumMod val="90000"/>
                  <a:lumOff val="10000"/>
                  <a:alpha val="5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bject9">
              <a:extLst>
                <a:ext uri="{FF2B5EF4-FFF2-40B4-BE49-F238E27FC236}">
                  <a16:creationId xmlns:a16="http://schemas.microsoft.com/office/drawing/2014/main" id="{9D35C29E-C444-4503-94F7-5028E1D11C49}"/>
                </a:ext>
              </a:extLst>
            </p:cNvPr>
            <p:cNvSpPr/>
            <p:nvPr/>
          </p:nvSpPr>
          <p:spPr>
            <a:xfrm rot="5400000">
              <a:off x="-83856" y="134558"/>
              <a:ext cx="822269" cy="682742"/>
            </a:xfrm>
            <a:prstGeom prst="triangle">
              <a:avLst/>
            </a:prstGeom>
            <a:solidFill>
              <a:srgbClr val="5559E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6E6CBD-5870-4778-A249-DF8732320DDB}"/>
              </a:ext>
            </a:extLst>
          </p:cNvPr>
          <p:cNvGrpSpPr/>
          <p:nvPr/>
        </p:nvGrpSpPr>
        <p:grpSpPr>
          <a:xfrm>
            <a:off x="-14092" y="0"/>
            <a:ext cx="25426486" cy="16070021"/>
            <a:chOff x="-14092" y="0"/>
            <a:chExt cx="25426486" cy="16070021"/>
          </a:xfrm>
        </p:grpSpPr>
        <p:sp>
          <p:nvSpPr>
            <p:cNvPr id="51" name="Object5">
              <a:extLst>
                <a:ext uri="{FF2B5EF4-FFF2-40B4-BE49-F238E27FC236}">
                  <a16:creationId xmlns:a16="http://schemas.microsoft.com/office/drawing/2014/main" id="{2CD23D4B-B018-4950-A9E2-759E5BF22550}"/>
                </a:ext>
              </a:extLst>
            </p:cNvPr>
            <p:cNvSpPr/>
            <p:nvPr/>
          </p:nvSpPr>
          <p:spPr>
            <a:xfrm rot="5400000">
              <a:off x="23640826" y="134560"/>
              <a:ext cx="822269" cy="682742"/>
            </a:xfrm>
            <a:prstGeom prst="triangle">
              <a:avLst/>
            </a:prstGeom>
            <a:solidFill>
              <a:srgbClr val="5559E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Object8">
              <a:extLst>
                <a:ext uri="{FF2B5EF4-FFF2-40B4-BE49-F238E27FC236}">
                  <a16:creationId xmlns:a16="http://schemas.microsoft.com/office/drawing/2014/main" id="{EB33AEBA-F8DE-4D06-B3A0-D49BC8E7A9C1}"/>
                </a:ext>
              </a:extLst>
            </p:cNvPr>
            <p:cNvSpPr/>
            <p:nvPr/>
          </p:nvSpPr>
          <p:spPr>
            <a:xfrm>
              <a:off x="-14092" y="0"/>
              <a:ext cx="24379238" cy="951861"/>
            </a:xfrm>
            <a:prstGeom prst="rect">
              <a:avLst/>
            </a:prstGeom>
            <a:solidFill>
              <a:srgbClr val="00ABF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bject10">
              <a:extLst>
                <a:ext uri="{FF2B5EF4-FFF2-40B4-BE49-F238E27FC236}">
                  <a16:creationId xmlns:a16="http://schemas.microsoft.com/office/drawing/2014/main" id="{E0BCFC65-3009-44C0-87BB-15D88DC3AB99}"/>
                </a:ext>
              </a:extLst>
            </p:cNvPr>
            <p:cNvSpPr/>
            <p:nvPr/>
          </p:nvSpPr>
          <p:spPr>
            <a:xfrm rot="16473833">
              <a:off x="1049789" y="2471586"/>
              <a:ext cx="6373466" cy="6026610"/>
            </a:xfrm>
            <a:prstGeom prst="arc">
              <a:avLst/>
            </a:prstGeom>
            <a:ln w="38100">
              <a:solidFill>
                <a:srgbClr val="00AB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bject11">
              <a:extLst>
                <a:ext uri="{FF2B5EF4-FFF2-40B4-BE49-F238E27FC236}">
                  <a16:creationId xmlns:a16="http://schemas.microsoft.com/office/drawing/2014/main" id="{16BA4C0B-CC88-4550-A5D4-90CD8CEE8838}"/>
                </a:ext>
              </a:extLst>
            </p:cNvPr>
            <p:cNvSpPr/>
            <p:nvPr/>
          </p:nvSpPr>
          <p:spPr>
            <a:xfrm rot="20477570">
              <a:off x="19038928" y="10043411"/>
              <a:ext cx="6373466" cy="6026610"/>
            </a:xfrm>
            <a:prstGeom prst="arc">
              <a:avLst/>
            </a:prstGeom>
            <a:ln w="38100">
              <a:solidFill>
                <a:srgbClr val="00AB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bject12">
            <a:extLst>
              <a:ext uri="{FF2B5EF4-FFF2-40B4-BE49-F238E27FC236}">
                <a16:creationId xmlns:a16="http://schemas.microsoft.com/office/drawing/2014/main" id="{A7F4C868-2E1B-48FB-BC58-9E068A45C519}"/>
              </a:ext>
            </a:extLst>
          </p:cNvPr>
          <p:cNvSpPr txBox="1"/>
          <p:nvPr/>
        </p:nvSpPr>
        <p:spPr>
          <a:xfrm>
            <a:off x="4819554" y="5595779"/>
            <a:ext cx="34427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only.</a:t>
            </a:r>
          </a:p>
        </p:txBody>
      </p:sp>
      <p:pic>
        <p:nvPicPr>
          <p:cNvPr id="11" name="Object13" descr="Cough outline">
            <a:extLst>
              <a:ext uri="{FF2B5EF4-FFF2-40B4-BE49-F238E27FC236}">
                <a16:creationId xmlns:a16="http://schemas.microsoft.com/office/drawing/2014/main" id="{2E290F90-CBEE-4E54-8E1E-2A04C1CC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990" y="7288550"/>
            <a:ext cx="2825835" cy="2825835"/>
          </a:xfrm>
          <a:prstGeom prst="rect">
            <a:avLst/>
          </a:prstGeom>
        </p:spPr>
      </p:pic>
      <p:sp>
        <p:nvSpPr>
          <p:cNvPr id="24" name="Object14">
            <a:extLst>
              <a:ext uri="{FF2B5EF4-FFF2-40B4-BE49-F238E27FC236}">
                <a16:creationId xmlns:a16="http://schemas.microsoft.com/office/drawing/2014/main" id="{82E7C8F7-6F07-4EDE-9644-BECB8B5796D7}"/>
              </a:ext>
            </a:extLst>
          </p:cNvPr>
          <p:cNvSpPr txBox="1"/>
          <p:nvPr/>
        </p:nvSpPr>
        <p:spPr>
          <a:xfrm>
            <a:off x="10468264" y="2460742"/>
            <a:ext cx="34427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only.</a:t>
            </a:r>
          </a:p>
        </p:txBody>
      </p:sp>
      <p:pic>
        <p:nvPicPr>
          <p:cNvPr id="13" name="Object15" descr="Covid-19 outline">
            <a:extLst>
              <a:ext uri="{FF2B5EF4-FFF2-40B4-BE49-F238E27FC236}">
                <a16:creationId xmlns:a16="http://schemas.microsoft.com/office/drawing/2014/main" id="{40998907-1208-4732-A61D-BA12F0D95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6701" y="4157916"/>
            <a:ext cx="2825835" cy="282583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  <a:alpha val="73000"/>
              </a:schemeClr>
            </a:outerShdw>
          </a:effectLst>
        </p:spPr>
      </p:pic>
      <p:sp>
        <p:nvSpPr>
          <p:cNvPr id="25" name="Object16">
            <a:extLst>
              <a:ext uri="{FF2B5EF4-FFF2-40B4-BE49-F238E27FC236}">
                <a16:creationId xmlns:a16="http://schemas.microsoft.com/office/drawing/2014/main" id="{E0354A62-E24F-46A8-ABF0-00BB614B0F6A}"/>
              </a:ext>
            </a:extLst>
          </p:cNvPr>
          <p:cNvSpPr txBox="1"/>
          <p:nvPr/>
        </p:nvSpPr>
        <p:spPr>
          <a:xfrm>
            <a:off x="16116980" y="5590827"/>
            <a:ext cx="34427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only.</a:t>
            </a:r>
          </a:p>
        </p:txBody>
      </p:sp>
      <p:pic>
        <p:nvPicPr>
          <p:cNvPr id="15" name="Object17" descr="Face with mask outline">
            <a:extLst>
              <a:ext uri="{FF2B5EF4-FFF2-40B4-BE49-F238E27FC236}">
                <a16:creationId xmlns:a16="http://schemas.microsoft.com/office/drawing/2014/main" id="{3D10F944-9C1A-422C-8818-C8F704714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25415" y="7292404"/>
            <a:ext cx="2825835" cy="28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10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121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6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18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202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481A33-FE81-49F6-A458-1CFA21A80973}"/>
              </a:ext>
            </a:extLst>
          </p:cNvPr>
          <p:cNvCxnSpPr/>
          <p:nvPr/>
        </p:nvCxnSpPr>
        <p:spPr>
          <a:xfrm>
            <a:off x="12189619" y="-159026"/>
            <a:ext cx="0" cy="14868939"/>
          </a:xfrm>
          <a:prstGeom prst="line">
            <a:avLst/>
          </a:prstGeom>
          <a:ln w="38100">
            <a:solidFill>
              <a:srgbClr val="D83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D5A548-88DF-408E-AAFA-73A7FC981942}"/>
              </a:ext>
            </a:extLst>
          </p:cNvPr>
          <p:cNvSpPr/>
          <p:nvPr/>
        </p:nvSpPr>
        <p:spPr>
          <a:xfrm>
            <a:off x="11410122" y="10396324"/>
            <a:ext cx="8189843" cy="1669774"/>
          </a:xfrm>
          <a:prstGeom prst="roundRect">
            <a:avLst>
              <a:gd name="adj" fmla="val 50000"/>
            </a:avLst>
          </a:prstGeom>
          <a:solidFill>
            <a:srgbClr val="ED7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C0B7FA-14D8-479D-A671-9A8A58C3EFD1}"/>
              </a:ext>
            </a:extLst>
          </p:cNvPr>
          <p:cNvSpPr/>
          <p:nvPr/>
        </p:nvSpPr>
        <p:spPr>
          <a:xfrm>
            <a:off x="4790661" y="7513977"/>
            <a:ext cx="8189843" cy="1669774"/>
          </a:xfrm>
          <a:prstGeom prst="roundRect">
            <a:avLst>
              <a:gd name="adj" fmla="val 50000"/>
            </a:avLst>
          </a:prstGeom>
          <a:solidFill>
            <a:srgbClr val="EF8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9F0192-6409-476D-8656-A8B9CD7BD191}"/>
              </a:ext>
            </a:extLst>
          </p:cNvPr>
          <p:cNvSpPr/>
          <p:nvPr/>
        </p:nvSpPr>
        <p:spPr>
          <a:xfrm>
            <a:off x="11410122" y="4631630"/>
            <a:ext cx="8189843" cy="1669774"/>
          </a:xfrm>
          <a:prstGeom prst="roundRect">
            <a:avLst>
              <a:gd name="adj" fmla="val 50000"/>
            </a:avLst>
          </a:prstGeom>
          <a:solidFill>
            <a:srgbClr val="F19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1123F3-8CD5-45B7-BCC6-668E52E10B6B}"/>
              </a:ext>
            </a:extLst>
          </p:cNvPr>
          <p:cNvSpPr/>
          <p:nvPr/>
        </p:nvSpPr>
        <p:spPr>
          <a:xfrm>
            <a:off x="4790661" y="1749283"/>
            <a:ext cx="8189843" cy="1669774"/>
          </a:xfrm>
          <a:prstGeom prst="roundRect">
            <a:avLst>
              <a:gd name="adj" fmla="val 50000"/>
            </a:avLst>
          </a:prstGeom>
          <a:solidFill>
            <a:srgbClr val="F5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E0F76C74-401A-4832-A503-149DDE3E0987}"/>
              </a:ext>
            </a:extLst>
          </p:cNvPr>
          <p:cNvSpPr/>
          <p:nvPr/>
        </p:nvSpPr>
        <p:spPr>
          <a:xfrm>
            <a:off x="10921386" y="1490866"/>
            <a:ext cx="2536466" cy="2186609"/>
          </a:xfrm>
          <a:prstGeom prst="hexagon">
            <a:avLst/>
          </a:prstGeom>
          <a:solidFill>
            <a:srgbClr val="F5B048"/>
          </a:solidFill>
          <a:ln>
            <a:solidFill>
              <a:srgbClr val="EA5358"/>
            </a:solidFill>
          </a:ln>
          <a:effectLst>
            <a:outerShdw blurRad="139700" dist="50800" dir="54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89426AD-F091-4377-8B71-151EDAB15995}"/>
              </a:ext>
            </a:extLst>
          </p:cNvPr>
          <p:cNvSpPr/>
          <p:nvPr/>
        </p:nvSpPr>
        <p:spPr>
          <a:xfrm>
            <a:off x="10921386" y="4373213"/>
            <a:ext cx="2536466" cy="2186609"/>
          </a:xfrm>
          <a:prstGeom prst="hexagon">
            <a:avLst/>
          </a:prstGeom>
          <a:solidFill>
            <a:srgbClr val="F19154"/>
          </a:solidFill>
          <a:ln>
            <a:solidFill>
              <a:srgbClr val="EA5358"/>
            </a:solidFill>
          </a:ln>
          <a:effectLst>
            <a:outerShdw blurRad="139700" dist="50800" dir="54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BB365D4-DB9D-4F4A-9121-D56A9A7016B2}"/>
              </a:ext>
            </a:extLst>
          </p:cNvPr>
          <p:cNvSpPr/>
          <p:nvPr/>
        </p:nvSpPr>
        <p:spPr>
          <a:xfrm>
            <a:off x="10921386" y="7255560"/>
            <a:ext cx="2536466" cy="2186609"/>
          </a:xfrm>
          <a:prstGeom prst="hexagon">
            <a:avLst/>
          </a:prstGeom>
          <a:solidFill>
            <a:srgbClr val="EF815B"/>
          </a:solidFill>
          <a:ln>
            <a:solidFill>
              <a:srgbClr val="D8362C"/>
            </a:solidFill>
          </a:ln>
          <a:effectLst>
            <a:outerShdw blurRad="139700" dist="50800" dir="54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9166B47-4839-40D6-A80D-DB44FAA62398}"/>
              </a:ext>
            </a:extLst>
          </p:cNvPr>
          <p:cNvSpPr/>
          <p:nvPr/>
        </p:nvSpPr>
        <p:spPr>
          <a:xfrm>
            <a:off x="10921386" y="10137907"/>
            <a:ext cx="2536466" cy="2186609"/>
          </a:xfrm>
          <a:prstGeom prst="hexagon">
            <a:avLst/>
          </a:prstGeom>
          <a:solidFill>
            <a:srgbClr val="ED7463"/>
          </a:solidFill>
          <a:ln>
            <a:solidFill>
              <a:srgbClr val="D8362C"/>
            </a:solidFill>
          </a:ln>
          <a:effectLst>
            <a:outerShdw blurRad="139700" dist="50800" dir="54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719DF-1BD3-46BB-B602-2F608B132662}"/>
              </a:ext>
            </a:extLst>
          </p:cNvPr>
          <p:cNvSpPr txBox="1"/>
          <p:nvPr/>
        </p:nvSpPr>
        <p:spPr>
          <a:xfrm>
            <a:off x="10468266" y="2261005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29DAE-8D84-45AA-A25A-5FC3699372E3}"/>
              </a:ext>
            </a:extLst>
          </p:cNvPr>
          <p:cNvSpPr txBox="1"/>
          <p:nvPr/>
        </p:nvSpPr>
        <p:spPr>
          <a:xfrm>
            <a:off x="10468266" y="5143353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3A2EF-52A6-4F6C-BC44-273B6598213A}"/>
              </a:ext>
            </a:extLst>
          </p:cNvPr>
          <p:cNvSpPr txBox="1"/>
          <p:nvPr/>
        </p:nvSpPr>
        <p:spPr>
          <a:xfrm>
            <a:off x="10468266" y="8025698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4E2E7-5EFF-465A-88CC-181A47999870}"/>
              </a:ext>
            </a:extLst>
          </p:cNvPr>
          <p:cNvSpPr txBox="1"/>
          <p:nvPr/>
        </p:nvSpPr>
        <p:spPr>
          <a:xfrm>
            <a:off x="10468266" y="10908045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DBE056-6C80-46C9-A24D-1724C15B720E}"/>
              </a:ext>
            </a:extLst>
          </p:cNvPr>
          <p:cNvSpPr txBox="1"/>
          <p:nvPr/>
        </p:nvSpPr>
        <p:spPr>
          <a:xfrm>
            <a:off x="5312809" y="2076338"/>
            <a:ext cx="3442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</a:p>
          <a:p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4EFCCA-A588-4C7D-95F1-8EF9D630FF97}"/>
              </a:ext>
            </a:extLst>
          </p:cNvPr>
          <p:cNvSpPr txBox="1"/>
          <p:nvPr/>
        </p:nvSpPr>
        <p:spPr>
          <a:xfrm>
            <a:off x="5312809" y="7841031"/>
            <a:ext cx="3442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</a:p>
          <a:p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31BBAB-7B4D-4B8D-AECD-1CA44550F6A6}"/>
              </a:ext>
            </a:extLst>
          </p:cNvPr>
          <p:cNvSpPr txBox="1"/>
          <p:nvPr/>
        </p:nvSpPr>
        <p:spPr>
          <a:xfrm>
            <a:off x="15505043" y="4958685"/>
            <a:ext cx="3442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</a:p>
          <a:p>
            <a:pPr algn="r"/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pPr algn="r"/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FFF64C-0C32-4685-AD85-4A7214977A4A}"/>
              </a:ext>
            </a:extLst>
          </p:cNvPr>
          <p:cNvSpPr txBox="1"/>
          <p:nvPr/>
        </p:nvSpPr>
        <p:spPr>
          <a:xfrm>
            <a:off x="15505043" y="10723378"/>
            <a:ext cx="3442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</a:p>
          <a:p>
            <a:pPr algn="r"/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pPr algn="r"/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34" name="Object17">
            <a:extLst>
              <a:ext uri="{FF2B5EF4-FFF2-40B4-BE49-F238E27FC236}">
                <a16:creationId xmlns:a16="http://schemas.microsoft.com/office/drawing/2014/main" id="{54A9A6E8-FDA5-42A1-BF61-927CFE96A5CD}"/>
              </a:ext>
            </a:extLst>
          </p:cNvPr>
          <p:cNvSpPr txBox="1"/>
          <p:nvPr/>
        </p:nvSpPr>
        <p:spPr>
          <a:xfrm>
            <a:off x="743543" y="11231209"/>
            <a:ext cx="8933839" cy="166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solidFill>
                  <a:srgbClr val="463F35"/>
                </a:solidFill>
                <a:latin typeface="+mj-lt"/>
                <a:ea typeface="+mj-ea"/>
                <a:cs typeface="+mj-cs"/>
              </a:rPr>
              <a:t>INFOGRAPHIC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solidFill>
                  <a:srgbClr val="463F35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5458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18149B5-B6C6-4F55-8730-5EA7CCD10FD8}"/>
              </a:ext>
            </a:extLst>
          </p:cNvPr>
          <p:cNvSpPr/>
          <p:nvPr/>
        </p:nvSpPr>
        <p:spPr>
          <a:xfrm>
            <a:off x="280818" y="10745317"/>
            <a:ext cx="23817602" cy="2641558"/>
          </a:xfrm>
          <a:prstGeom prst="rect">
            <a:avLst/>
          </a:prstGeom>
          <a:solidFill>
            <a:srgbClr val="55AED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CA8CEA-5909-4BF2-AC9E-CC41CBC8BF46}"/>
              </a:ext>
            </a:extLst>
          </p:cNvPr>
          <p:cNvCxnSpPr>
            <a:cxnSpLocks/>
          </p:cNvCxnSpPr>
          <p:nvPr/>
        </p:nvCxnSpPr>
        <p:spPr>
          <a:xfrm>
            <a:off x="-188891" y="6857999"/>
            <a:ext cx="24841200" cy="0"/>
          </a:xfrm>
          <a:prstGeom prst="line">
            <a:avLst/>
          </a:prstGeom>
          <a:ln w="63500">
            <a:solidFill>
              <a:srgbClr val="0F5BC9">
                <a:alpha val="9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58A4A68-26F7-42D3-B351-0297546F5D48}"/>
              </a:ext>
            </a:extLst>
          </p:cNvPr>
          <p:cNvGrpSpPr/>
          <p:nvPr/>
        </p:nvGrpSpPr>
        <p:grpSpPr>
          <a:xfrm>
            <a:off x="1847497" y="5537199"/>
            <a:ext cx="6257802" cy="2641602"/>
            <a:chOff x="1847497" y="5091043"/>
            <a:chExt cx="6257802" cy="2641602"/>
          </a:xfrm>
          <a:effectLst>
            <a:outerShdw blurRad="215900" dist="152400" dir="5400000" algn="ctr" rotWithShape="0">
              <a:schemeClr val="tx1">
                <a:alpha val="75000"/>
              </a:schemeClr>
            </a:outerShdw>
          </a:effectLst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A1ADC55D-AFB2-46D5-93ED-F07CB3DBE378}"/>
                </a:ext>
              </a:extLst>
            </p:cNvPr>
            <p:cNvSpPr/>
            <p:nvPr/>
          </p:nvSpPr>
          <p:spPr>
            <a:xfrm>
              <a:off x="1847497" y="5091043"/>
              <a:ext cx="5771197" cy="2641602"/>
            </a:xfrm>
            <a:prstGeom prst="chevron">
              <a:avLst/>
            </a:prstGeom>
            <a:solidFill>
              <a:srgbClr val="55A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DB62C40-903A-45E4-9D40-F40619CA18D4}"/>
                </a:ext>
              </a:extLst>
            </p:cNvPr>
            <p:cNvSpPr/>
            <p:nvPr/>
          </p:nvSpPr>
          <p:spPr>
            <a:xfrm>
              <a:off x="6392819" y="5091043"/>
              <a:ext cx="1712480" cy="2641602"/>
            </a:xfrm>
            <a:prstGeom prst="chevron">
              <a:avLst>
                <a:gd name="adj" fmla="val 77378"/>
              </a:avLst>
            </a:prstGeom>
            <a:solidFill>
              <a:srgbClr val="55A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381ED8-1630-4F25-8AB5-8EEBD7D300CC}"/>
              </a:ext>
            </a:extLst>
          </p:cNvPr>
          <p:cNvGrpSpPr/>
          <p:nvPr/>
        </p:nvGrpSpPr>
        <p:grpSpPr>
          <a:xfrm>
            <a:off x="9060718" y="5537199"/>
            <a:ext cx="6257802" cy="2641602"/>
            <a:chOff x="1847497" y="5091043"/>
            <a:chExt cx="6257802" cy="2641602"/>
          </a:xfrm>
          <a:effectLst>
            <a:outerShdw blurRad="215900" dist="152400" dir="5400000" algn="ctr" rotWithShape="0">
              <a:schemeClr val="tx1">
                <a:alpha val="75000"/>
              </a:schemeClr>
            </a:outerShdw>
          </a:effectLst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065B223A-A937-4FFE-84B0-63E9EDC99774}"/>
                </a:ext>
              </a:extLst>
            </p:cNvPr>
            <p:cNvSpPr/>
            <p:nvPr/>
          </p:nvSpPr>
          <p:spPr>
            <a:xfrm>
              <a:off x="1847497" y="5091043"/>
              <a:ext cx="5771197" cy="2641602"/>
            </a:xfrm>
            <a:prstGeom prst="chevron">
              <a:avLst/>
            </a:prstGeom>
            <a:solidFill>
              <a:srgbClr val="55A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18720B3A-87C0-49C6-B284-78F0C82E32CD}"/>
                </a:ext>
              </a:extLst>
            </p:cNvPr>
            <p:cNvSpPr/>
            <p:nvPr/>
          </p:nvSpPr>
          <p:spPr>
            <a:xfrm>
              <a:off x="6392819" y="5091043"/>
              <a:ext cx="1712480" cy="2641602"/>
            </a:xfrm>
            <a:prstGeom prst="chevron">
              <a:avLst>
                <a:gd name="adj" fmla="val 77378"/>
              </a:avLst>
            </a:prstGeom>
            <a:solidFill>
              <a:srgbClr val="55A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AB4D74-330A-4CE2-9698-753281F80687}"/>
              </a:ext>
            </a:extLst>
          </p:cNvPr>
          <p:cNvGrpSpPr/>
          <p:nvPr/>
        </p:nvGrpSpPr>
        <p:grpSpPr>
          <a:xfrm>
            <a:off x="16273939" y="5537199"/>
            <a:ext cx="6257802" cy="2641602"/>
            <a:chOff x="1847497" y="5091043"/>
            <a:chExt cx="6257802" cy="2641602"/>
          </a:xfrm>
          <a:effectLst>
            <a:outerShdw blurRad="215900" dist="152400" dir="5400000" algn="ctr" rotWithShape="0">
              <a:schemeClr val="tx1">
                <a:alpha val="75000"/>
              </a:schemeClr>
            </a:outerShdw>
          </a:effectLst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F9F9839-429D-465A-9C64-F5CD34ED496C}"/>
                </a:ext>
              </a:extLst>
            </p:cNvPr>
            <p:cNvSpPr/>
            <p:nvPr/>
          </p:nvSpPr>
          <p:spPr>
            <a:xfrm>
              <a:off x="1847497" y="5091043"/>
              <a:ext cx="5771197" cy="2641602"/>
            </a:xfrm>
            <a:prstGeom prst="chevron">
              <a:avLst/>
            </a:prstGeom>
            <a:solidFill>
              <a:srgbClr val="55A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6D6F66B5-E99C-4B43-9199-D3C59ECBF71D}"/>
                </a:ext>
              </a:extLst>
            </p:cNvPr>
            <p:cNvSpPr/>
            <p:nvPr/>
          </p:nvSpPr>
          <p:spPr>
            <a:xfrm>
              <a:off x="6392819" y="5091043"/>
              <a:ext cx="1712480" cy="2641602"/>
            </a:xfrm>
            <a:prstGeom prst="chevron">
              <a:avLst>
                <a:gd name="adj" fmla="val 77378"/>
              </a:avLst>
            </a:prstGeom>
            <a:solidFill>
              <a:srgbClr val="55A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9E3028-DA46-4FCB-9315-A5C39CB7339F}"/>
              </a:ext>
            </a:extLst>
          </p:cNvPr>
          <p:cNvSpPr txBox="1"/>
          <p:nvPr/>
        </p:nvSpPr>
        <p:spPr>
          <a:xfrm>
            <a:off x="3255045" y="6534834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DE3B-E6E9-419C-87F4-A52498509C4B}"/>
              </a:ext>
            </a:extLst>
          </p:cNvPr>
          <p:cNvSpPr txBox="1"/>
          <p:nvPr/>
        </p:nvSpPr>
        <p:spPr>
          <a:xfrm>
            <a:off x="1763316" y="3615548"/>
            <a:ext cx="63419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55AED0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3600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3" name="Object17">
            <a:extLst>
              <a:ext uri="{FF2B5EF4-FFF2-40B4-BE49-F238E27FC236}">
                <a16:creationId xmlns:a16="http://schemas.microsoft.com/office/drawing/2014/main" id="{0033D999-2EB3-4B10-90BB-33B4BFECD7EA}"/>
              </a:ext>
            </a:extLst>
          </p:cNvPr>
          <p:cNvSpPr txBox="1"/>
          <p:nvPr/>
        </p:nvSpPr>
        <p:spPr>
          <a:xfrm>
            <a:off x="743543" y="11231209"/>
            <a:ext cx="8933839" cy="166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INFOGRAPHIC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0205E5-72EB-4647-B9FF-C2C02CD9FE40}"/>
              </a:ext>
            </a:extLst>
          </p:cNvPr>
          <p:cNvSpPr txBox="1"/>
          <p:nvPr/>
        </p:nvSpPr>
        <p:spPr>
          <a:xfrm>
            <a:off x="10468266" y="6534834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568588-EDD2-4E55-A586-01585ADDFE53}"/>
              </a:ext>
            </a:extLst>
          </p:cNvPr>
          <p:cNvSpPr txBox="1"/>
          <p:nvPr/>
        </p:nvSpPr>
        <p:spPr>
          <a:xfrm>
            <a:off x="17681487" y="6534834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26FB4-92D4-41D2-A3AE-4BF8B2EE0ECB}"/>
              </a:ext>
            </a:extLst>
          </p:cNvPr>
          <p:cNvSpPr txBox="1"/>
          <p:nvPr/>
        </p:nvSpPr>
        <p:spPr>
          <a:xfrm>
            <a:off x="9060718" y="3615548"/>
            <a:ext cx="63419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55AED0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3600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AD130-CAA6-4903-B0AA-0742D5E5A7D1}"/>
              </a:ext>
            </a:extLst>
          </p:cNvPr>
          <p:cNvSpPr txBox="1"/>
          <p:nvPr/>
        </p:nvSpPr>
        <p:spPr>
          <a:xfrm>
            <a:off x="16273939" y="3615548"/>
            <a:ext cx="63419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55AED0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3600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</p:spTree>
    <p:extLst>
      <p:ext uri="{BB962C8B-B14F-4D97-AF65-F5344CB8AC3E}">
        <p14:creationId xmlns:p14="http://schemas.microsoft.com/office/powerpoint/2010/main" val="169859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ardrop 4">
            <a:extLst>
              <a:ext uri="{FF2B5EF4-FFF2-40B4-BE49-F238E27FC236}">
                <a16:creationId xmlns:a16="http://schemas.microsoft.com/office/drawing/2014/main" id="{49519CB6-DA4C-44B8-BA27-C7E850A1418D}"/>
              </a:ext>
            </a:extLst>
          </p:cNvPr>
          <p:cNvSpPr/>
          <p:nvPr/>
        </p:nvSpPr>
        <p:spPr>
          <a:xfrm rot="5400000">
            <a:off x="6095753" y="1168887"/>
            <a:ext cx="2804000" cy="2804000"/>
          </a:xfrm>
          <a:prstGeom prst="teardrop">
            <a:avLst/>
          </a:prstGeom>
          <a:solidFill>
            <a:srgbClr val="E76D5F"/>
          </a:solidFill>
          <a:ln>
            <a:noFill/>
          </a:ln>
          <a:effectLst>
            <a:outerShdw blurRad="127000" dist="50800" dir="5400000" algn="ctr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47007D13-3758-4489-B328-A2AB6F9B610F}"/>
              </a:ext>
            </a:extLst>
          </p:cNvPr>
          <p:cNvSpPr/>
          <p:nvPr/>
        </p:nvSpPr>
        <p:spPr>
          <a:xfrm rot="10800000">
            <a:off x="15479486" y="3329682"/>
            <a:ext cx="2804000" cy="2804000"/>
          </a:xfrm>
          <a:prstGeom prst="teardrop">
            <a:avLst/>
          </a:prstGeom>
          <a:solidFill>
            <a:srgbClr val="311CC2"/>
          </a:solidFill>
          <a:ln>
            <a:noFill/>
          </a:ln>
          <a:effectLst>
            <a:outerShdw blurRad="127000" dist="50800" dir="5400000" algn="ctr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77912939-E959-4E76-94FA-9AC15420B489}"/>
              </a:ext>
            </a:extLst>
          </p:cNvPr>
          <p:cNvSpPr/>
          <p:nvPr/>
        </p:nvSpPr>
        <p:spPr>
          <a:xfrm rot="5400000">
            <a:off x="6165428" y="5535345"/>
            <a:ext cx="2804000" cy="2804000"/>
          </a:xfrm>
          <a:prstGeom prst="teardrop">
            <a:avLst/>
          </a:prstGeom>
          <a:solidFill>
            <a:srgbClr val="479BE2"/>
          </a:solidFill>
          <a:ln>
            <a:noFill/>
          </a:ln>
          <a:effectLst>
            <a:outerShdw blurRad="127000" dist="50800" dir="5400000" algn="ctr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CD932B-8B46-4834-BAF2-BA27E4FD0104}"/>
              </a:ext>
            </a:extLst>
          </p:cNvPr>
          <p:cNvSpPr/>
          <p:nvPr/>
        </p:nvSpPr>
        <p:spPr>
          <a:xfrm rot="10800000">
            <a:off x="15479486" y="7712597"/>
            <a:ext cx="2804000" cy="2804000"/>
          </a:xfrm>
          <a:prstGeom prst="teardrop">
            <a:avLst/>
          </a:prstGeom>
          <a:solidFill>
            <a:srgbClr val="101D42"/>
          </a:solidFill>
          <a:ln>
            <a:noFill/>
          </a:ln>
          <a:effectLst>
            <a:outerShdw blurRad="127000" dist="50800" dir="5400000" algn="ctr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D8BF6C-DE5E-4D0F-9CBA-332694F097C9}"/>
              </a:ext>
            </a:extLst>
          </p:cNvPr>
          <p:cNvCxnSpPr>
            <a:cxnSpLocks/>
          </p:cNvCxnSpPr>
          <p:nvPr/>
        </p:nvCxnSpPr>
        <p:spPr>
          <a:xfrm>
            <a:off x="12189619" y="-544286"/>
            <a:ext cx="0" cy="15936686"/>
          </a:xfrm>
          <a:prstGeom prst="line">
            <a:avLst/>
          </a:prstGeom>
          <a:ln w="38100">
            <a:solidFill>
              <a:srgbClr val="101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146F6A-A889-483A-B82D-66327F89114E}"/>
              </a:ext>
            </a:extLst>
          </p:cNvPr>
          <p:cNvCxnSpPr>
            <a:cxnSpLocks/>
            <a:stCxn id="5" idx="7"/>
            <a:endCxn id="25" idx="2"/>
          </p:cNvCxnSpPr>
          <p:nvPr/>
        </p:nvCxnSpPr>
        <p:spPr>
          <a:xfrm>
            <a:off x="8899753" y="3972887"/>
            <a:ext cx="3030990" cy="397"/>
          </a:xfrm>
          <a:prstGeom prst="line">
            <a:avLst/>
          </a:prstGeom>
          <a:ln w="12700">
            <a:solidFill>
              <a:srgbClr val="101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09FD29-CDF8-4BC7-8349-BAE3A87390FC}"/>
              </a:ext>
            </a:extLst>
          </p:cNvPr>
          <p:cNvCxnSpPr>
            <a:cxnSpLocks/>
            <a:stCxn id="9" idx="7"/>
            <a:endCxn id="30" idx="2"/>
          </p:cNvCxnSpPr>
          <p:nvPr/>
        </p:nvCxnSpPr>
        <p:spPr>
          <a:xfrm flipV="1">
            <a:off x="8969428" y="8333282"/>
            <a:ext cx="2958933" cy="6063"/>
          </a:xfrm>
          <a:prstGeom prst="line">
            <a:avLst/>
          </a:prstGeom>
          <a:ln w="12700">
            <a:solidFill>
              <a:srgbClr val="101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939DB7-93B2-45C5-8DDA-67953A74D9CA}"/>
              </a:ext>
            </a:extLst>
          </p:cNvPr>
          <p:cNvCxnSpPr>
            <a:cxnSpLocks/>
            <a:stCxn id="29" idx="6"/>
            <a:endCxn id="7" idx="7"/>
          </p:cNvCxnSpPr>
          <p:nvPr/>
        </p:nvCxnSpPr>
        <p:spPr>
          <a:xfrm flipV="1">
            <a:off x="12407330" y="6133682"/>
            <a:ext cx="3072156" cy="19601"/>
          </a:xfrm>
          <a:prstGeom prst="line">
            <a:avLst/>
          </a:prstGeom>
          <a:ln w="12700">
            <a:solidFill>
              <a:srgbClr val="101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165B99-6CA7-48A3-8762-3EF565886C91}"/>
              </a:ext>
            </a:extLst>
          </p:cNvPr>
          <p:cNvCxnSpPr>
            <a:cxnSpLocks/>
            <a:stCxn id="31" idx="6"/>
            <a:endCxn id="10" idx="7"/>
          </p:cNvCxnSpPr>
          <p:nvPr/>
        </p:nvCxnSpPr>
        <p:spPr>
          <a:xfrm>
            <a:off x="12407330" y="10513280"/>
            <a:ext cx="3072156" cy="3317"/>
          </a:xfrm>
          <a:prstGeom prst="line">
            <a:avLst/>
          </a:prstGeom>
          <a:ln w="12700">
            <a:solidFill>
              <a:srgbClr val="101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17DE492-FDD6-4F89-8AD9-8571BE6421BA}"/>
              </a:ext>
            </a:extLst>
          </p:cNvPr>
          <p:cNvSpPr/>
          <p:nvPr/>
        </p:nvSpPr>
        <p:spPr>
          <a:xfrm>
            <a:off x="11930743" y="3733799"/>
            <a:ext cx="478969" cy="478969"/>
          </a:xfrm>
          <a:prstGeom prst="ellipse">
            <a:avLst/>
          </a:prstGeom>
          <a:solidFill>
            <a:schemeClr val="bg1"/>
          </a:solidFill>
          <a:ln>
            <a:solidFill>
              <a:srgbClr val="101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946F3B-4126-4B84-A799-60B552EE760A}"/>
              </a:ext>
            </a:extLst>
          </p:cNvPr>
          <p:cNvSpPr/>
          <p:nvPr/>
        </p:nvSpPr>
        <p:spPr>
          <a:xfrm>
            <a:off x="11928361" y="5913798"/>
            <a:ext cx="478969" cy="478969"/>
          </a:xfrm>
          <a:prstGeom prst="ellipse">
            <a:avLst/>
          </a:prstGeom>
          <a:solidFill>
            <a:schemeClr val="bg1"/>
          </a:solidFill>
          <a:ln>
            <a:solidFill>
              <a:srgbClr val="101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F916B8-C1B8-43AB-9E83-4166607FDB02}"/>
              </a:ext>
            </a:extLst>
          </p:cNvPr>
          <p:cNvSpPr/>
          <p:nvPr/>
        </p:nvSpPr>
        <p:spPr>
          <a:xfrm>
            <a:off x="11928361" y="8093797"/>
            <a:ext cx="478969" cy="478969"/>
          </a:xfrm>
          <a:prstGeom prst="ellipse">
            <a:avLst/>
          </a:prstGeom>
          <a:solidFill>
            <a:schemeClr val="bg1"/>
          </a:solidFill>
          <a:ln>
            <a:solidFill>
              <a:srgbClr val="101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8BA4DF-FC7B-4D91-AE3C-AB846F16811B}"/>
              </a:ext>
            </a:extLst>
          </p:cNvPr>
          <p:cNvSpPr/>
          <p:nvPr/>
        </p:nvSpPr>
        <p:spPr>
          <a:xfrm>
            <a:off x="11928361" y="10273795"/>
            <a:ext cx="478969" cy="478969"/>
          </a:xfrm>
          <a:prstGeom prst="ellipse">
            <a:avLst/>
          </a:prstGeom>
          <a:solidFill>
            <a:schemeClr val="bg1"/>
          </a:solidFill>
          <a:ln>
            <a:solidFill>
              <a:srgbClr val="101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BEDFB9-998E-42A8-A76C-3A3FC0402813}"/>
              </a:ext>
            </a:extLst>
          </p:cNvPr>
          <p:cNvSpPr/>
          <p:nvPr/>
        </p:nvSpPr>
        <p:spPr>
          <a:xfrm>
            <a:off x="6594783" y="1667917"/>
            <a:ext cx="1805940" cy="1805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669E1D-E543-4AF8-BF69-37B1932EED48}"/>
              </a:ext>
            </a:extLst>
          </p:cNvPr>
          <p:cNvSpPr/>
          <p:nvPr/>
        </p:nvSpPr>
        <p:spPr>
          <a:xfrm>
            <a:off x="6594783" y="6034375"/>
            <a:ext cx="1805940" cy="1805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D17DC8-232A-45EF-B06E-DECCF67B5758}"/>
              </a:ext>
            </a:extLst>
          </p:cNvPr>
          <p:cNvSpPr/>
          <p:nvPr/>
        </p:nvSpPr>
        <p:spPr>
          <a:xfrm>
            <a:off x="15978516" y="3828712"/>
            <a:ext cx="1805940" cy="1805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1D0519-9DE4-4E1A-ABA8-01F2F2DC6CB7}"/>
              </a:ext>
            </a:extLst>
          </p:cNvPr>
          <p:cNvSpPr/>
          <p:nvPr/>
        </p:nvSpPr>
        <p:spPr>
          <a:xfrm>
            <a:off x="15978516" y="8211627"/>
            <a:ext cx="1805940" cy="1805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61EDDF-4854-4FE1-B089-D30512B6DB1A}"/>
              </a:ext>
            </a:extLst>
          </p:cNvPr>
          <p:cNvSpPr txBox="1"/>
          <p:nvPr/>
        </p:nvSpPr>
        <p:spPr>
          <a:xfrm>
            <a:off x="6492980" y="2183352"/>
            <a:ext cx="200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01D4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8A56B5-3319-49F6-8D4E-AF2DFD529698}"/>
              </a:ext>
            </a:extLst>
          </p:cNvPr>
          <p:cNvSpPr txBox="1"/>
          <p:nvPr/>
        </p:nvSpPr>
        <p:spPr>
          <a:xfrm>
            <a:off x="402539" y="1970722"/>
            <a:ext cx="56011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55AED0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3600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44" name="Object17">
            <a:extLst>
              <a:ext uri="{FF2B5EF4-FFF2-40B4-BE49-F238E27FC236}">
                <a16:creationId xmlns:a16="http://schemas.microsoft.com/office/drawing/2014/main" id="{534B097E-2D72-46A7-B7BF-D65442AE883D}"/>
              </a:ext>
            </a:extLst>
          </p:cNvPr>
          <p:cNvSpPr txBox="1"/>
          <p:nvPr/>
        </p:nvSpPr>
        <p:spPr>
          <a:xfrm>
            <a:off x="743543" y="11231209"/>
            <a:ext cx="8933839" cy="166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INFOGRAPHIC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87720B-2E5D-4A96-8208-C96B6F145C5B}"/>
              </a:ext>
            </a:extLst>
          </p:cNvPr>
          <p:cNvSpPr txBox="1"/>
          <p:nvPr/>
        </p:nvSpPr>
        <p:spPr>
          <a:xfrm>
            <a:off x="6492980" y="6584152"/>
            <a:ext cx="200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01D4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53E8DA-4834-49B5-B058-49EE6906DCDE}"/>
              </a:ext>
            </a:extLst>
          </p:cNvPr>
          <p:cNvSpPr txBox="1"/>
          <p:nvPr/>
        </p:nvSpPr>
        <p:spPr>
          <a:xfrm>
            <a:off x="402539" y="6371522"/>
            <a:ext cx="56011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55AED0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3600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664405-2587-4CDE-871F-02CD1EC93420}"/>
              </a:ext>
            </a:extLst>
          </p:cNvPr>
          <p:cNvSpPr txBox="1"/>
          <p:nvPr/>
        </p:nvSpPr>
        <p:spPr>
          <a:xfrm>
            <a:off x="15876713" y="4408516"/>
            <a:ext cx="200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01D4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613261-2E0F-4658-830B-FF145CDFEDB0}"/>
              </a:ext>
            </a:extLst>
          </p:cNvPr>
          <p:cNvSpPr txBox="1"/>
          <p:nvPr/>
        </p:nvSpPr>
        <p:spPr>
          <a:xfrm>
            <a:off x="18385289" y="4131516"/>
            <a:ext cx="56011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55AED0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3600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6E97A9-2BA1-4E3A-BE27-FCCE5A42705D}"/>
              </a:ext>
            </a:extLst>
          </p:cNvPr>
          <p:cNvSpPr txBox="1"/>
          <p:nvPr/>
        </p:nvSpPr>
        <p:spPr>
          <a:xfrm>
            <a:off x="15876713" y="8815850"/>
            <a:ext cx="200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01D4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0C9A97-8F3D-47F6-8050-2F79D8106EC1}"/>
              </a:ext>
            </a:extLst>
          </p:cNvPr>
          <p:cNvSpPr txBox="1"/>
          <p:nvPr/>
        </p:nvSpPr>
        <p:spPr>
          <a:xfrm>
            <a:off x="18385289" y="8538850"/>
            <a:ext cx="56011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55AED0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3600" dirty="0">
                <a:solidFill>
                  <a:srgbClr val="55AED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</p:spTree>
    <p:extLst>
      <p:ext uri="{BB962C8B-B14F-4D97-AF65-F5344CB8AC3E}">
        <p14:creationId xmlns:p14="http://schemas.microsoft.com/office/powerpoint/2010/main" val="200415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E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BBFD92B-88D1-4963-B826-47F3ECAD4ED5}"/>
              </a:ext>
            </a:extLst>
          </p:cNvPr>
          <p:cNvSpPr/>
          <p:nvPr/>
        </p:nvSpPr>
        <p:spPr>
          <a:xfrm>
            <a:off x="-760262" y="0"/>
            <a:ext cx="25899762" cy="13716000"/>
          </a:xfrm>
          <a:prstGeom prst="rect">
            <a:avLst/>
          </a:prstGeom>
          <a:gradFill>
            <a:gsLst>
              <a:gs pos="50000">
                <a:srgbClr val="F7A085"/>
              </a:gs>
              <a:gs pos="2655">
                <a:srgbClr val="FBCEBF"/>
              </a:gs>
              <a:gs pos="100000">
                <a:srgbClr val="FBCE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A6257-1FC9-441A-84E5-7D5F41157DDD}"/>
              </a:ext>
            </a:extLst>
          </p:cNvPr>
          <p:cNvSpPr/>
          <p:nvPr/>
        </p:nvSpPr>
        <p:spPr>
          <a:xfrm>
            <a:off x="-760262" y="6657058"/>
            <a:ext cx="25899762" cy="815546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45044-5485-422B-A4C3-5AD0F33E398E}"/>
              </a:ext>
            </a:extLst>
          </p:cNvPr>
          <p:cNvSpPr/>
          <p:nvPr/>
        </p:nvSpPr>
        <p:spPr>
          <a:xfrm>
            <a:off x="0" y="6646166"/>
            <a:ext cx="6139543" cy="815546"/>
          </a:xfrm>
          <a:prstGeom prst="rect">
            <a:avLst/>
          </a:prstGeom>
          <a:solidFill>
            <a:srgbClr val="545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F2225-3AC1-4572-A512-F921796FC76F}"/>
              </a:ext>
            </a:extLst>
          </p:cNvPr>
          <p:cNvSpPr/>
          <p:nvPr/>
        </p:nvSpPr>
        <p:spPr>
          <a:xfrm>
            <a:off x="6050076" y="6646166"/>
            <a:ext cx="6139543" cy="81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A3ADE-73D3-41DD-9062-FC6555AE9DA6}"/>
              </a:ext>
            </a:extLst>
          </p:cNvPr>
          <p:cNvSpPr/>
          <p:nvPr/>
        </p:nvSpPr>
        <p:spPr>
          <a:xfrm>
            <a:off x="12189619" y="6646166"/>
            <a:ext cx="6139543" cy="815546"/>
          </a:xfrm>
          <a:prstGeom prst="rect">
            <a:avLst/>
          </a:prstGeom>
          <a:solidFill>
            <a:srgbClr val="545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22FFF9-1E71-4A44-A0B2-E8EE120A3EC6}"/>
              </a:ext>
            </a:extLst>
          </p:cNvPr>
          <p:cNvSpPr/>
          <p:nvPr/>
        </p:nvSpPr>
        <p:spPr>
          <a:xfrm>
            <a:off x="18329162" y="6646166"/>
            <a:ext cx="6139543" cy="81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E9DC5-D984-4569-86D9-0AD406531BA9}"/>
              </a:ext>
            </a:extLst>
          </p:cNvPr>
          <p:cNvSpPr txBox="1"/>
          <p:nvPr/>
        </p:nvSpPr>
        <p:spPr>
          <a:xfrm>
            <a:off x="1348418" y="6730773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16FD6-8744-4865-A8DB-974790E05168}"/>
              </a:ext>
            </a:extLst>
          </p:cNvPr>
          <p:cNvSpPr txBox="1"/>
          <p:nvPr/>
        </p:nvSpPr>
        <p:spPr>
          <a:xfrm>
            <a:off x="281888" y="4803369"/>
            <a:ext cx="563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86AD8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386AD8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pPr algn="ctr"/>
            <a:r>
              <a:rPr lang="en-US" altLang="zh-CN" sz="3600" dirty="0">
                <a:solidFill>
                  <a:srgbClr val="386AD8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16" name="Object17">
            <a:extLst>
              <a:ext uri="{FF2B5EF4-FFF2-40B4-BE49-F238E27FC236}">
                <a16:creationId xmlns:a16="http://schemas.microsoft.com/office/drawing/2014/main" id="{20BE47F2-8C51-4C88-A7D8-1AE30420CEF6}"/>
              </a:ext>
            </a:extLst>
          </p:cNvPr>
          <p:cNvSpPr txBox="1"/>
          <p:nvPr/>
        </p:nvSpPr>
        <p:spPr>
          <a:xfrm>
            <a:off x="7722700" y="998637"/>
            <a:ext cx="8933839" cy="166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solidFill>
                  <a:srgbClr val="FEF3F0"/>
                </a:solidFill>
                <a:latin typeface="+mj-lt"/>
                <a:ea typeface="+mj-ea"/>
                <a:cs typeface="+mj-cs"/>
              </a:rPr>
              <a:t>INFOGRAPHIC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solidFill>
                  <a:srgbClr val="FEF3F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E8B515-1514-4712-BF4E-27BA0F3E3192}"/>
              </a:ext>
            </a:extLst>
          </p:cNvPr>
          <p:cNvSpPr txBox="1"/>
          <p:nvPr/>
        </p:nvSpPr>
        <p:spPr>
          <a:xfrm>
            <a:off x="7398494" y="6730773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01D4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072FFF-AD8B-4B56-825C-FFA7517154BF}"/>
              </a:ext>
            </a:extLst>
          </p:cNvPr>
          <p:cNvSpPr txBox="1"/>
          <p:nvPr/>
        </p:nvSpPr>
        <p:spPr>
          <a:xfrm>
            <a:off x="13538037" y="6730773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B481E-2139-4F27-87EF-138ED18A9B40}"/>
              </a:ext>
            </a:extLst>
          </p:cNvPr>
          <p:cNvSpPr txBox="1"/>
          <p:nvPr/>
        </p:nvSpPr>
        <p:spPr>
          <a:xfrm>
            <a:off x="19677580" y="6730773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01D4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EF21E-1653-4DCB-ACFA-4AD050F108E7}"/>
              </a:ext>
            </a:extLst>
          </p:cNvPr>
          <p:cNvSpPr txBox="1"/>
          <p:nvPr/>
        </p:nvSpPr>
        <p:spPr>
          <a:xfrm>
            <a:off x="6300362" y="8104180"/>
            <a:ext cx="563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86AD8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386AD8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pPr algn="ctr"/>
            <a:r>
              <a:rPr lang="en-US" altLang="zh-CN" sz="3600" dirty="0">
                <a:solidFill>
                  <a:srgbClr val="386AD8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A70CA-C221-42D1-A0B8-102320B4B0A5}"/>
              </a:ext>
            </a:extLst>
          </p:cNvPr>
          <p:cNvSpPr txBox="1"/>
          <p:nvPr/>
        </p:nvSpPr>
        <p:spPr>
          <a:xfrm>
            <a:off x="12439905" y="4803369"/>
            <a:ext cx="563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86AD8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386AD8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pPr algn="ctr"/>
            <a:r>
              <a:rPr lang="en-US" altLang="zh-CN" sz="3600" dirty="0">
                <a:solidFill>
                  <a:srgbClr val="386AD8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93775-C2D5-4736-A745-5B20A87973AB}"/>
              </a:ext>
            </a:extLst>
          </p:cNvPr>
          <p:cNvSpPr txBox="1"/>
          <p:nvPr/>
        </p:nvSpPr>
        <p:spPr>
          <a:xfrm>
            <a:off x="18579448" y="8104180"/>
            <a:ext cx="563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86AD8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386AD8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pPr algn="ctr"/>
            <a:r>
              <a:rPr lang="en-US" altLang="zh-CN" sz="3600" dirty="0">
                <a:solidFill>
                  <a:srgbClr val="386AD8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</p:spTree>
    <p:extLst>
      <p:ext uri="{BB962C8B-B14F-4D97-AF65-F5344CB8AC3E}">
        <p14:creationId xmlns:p14="http://schemas.microsoft.com/office/powerpoint/2010/main" val="20993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42043-661B-4EA9-9EB8-5541DAE93C1B}"/>
              </a:ext>
            </a:extLst>
          </p:cNvPr>
          <p:cNvSpPr/>
          <p:nvPr/>
        </p:nvSpPr>
        <p:spPr>
          <a:xfrm>
            <a:off x="7875938" y="3505200"/>
            <a:ext cx="3805881" cy="3805881"/>
          </a:xfrm>
          <a:prstGeom prst="roundRect">
            <a:avLst/>
          </a:prstGeom>
          <a:solidFill>
            <a:srgbClr val="B1A8F0"/>
          </a:solidFill>
          <a:ln>
            <a:noFill/>
          </a:ln>
          <a:effectLst>
            <a:outerShdw dist="139700" dir="5400000" algn="ctr" rotWithShape="0">
              <a:srgbClr val="7162E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157468-C4DF-4100-8192-6C5B60AE8C7A}"/>
              </a:ext>
            </a:extLst>
          </p:cNvPr>
          <p:cNvSpPr/>
          <p:nvPr/>
        </p:nvSpPr>
        <p:spPr>
          <a:xfrm>
            <a:off x="12697420" y="3505200"/>
            <a:ext cx="3805881" cy="3805881"/>
          </a:xfrm>
          <a:prstGeom prst="roundRect">
            <a:avLst/>
          </a:prstGeom>
          <a:solidFill>
            <a:srgbClr val="321DCC"/>
          </a:solidFill>
          <a:ln>
            <a:noFill/>
          </a:ln>
          <a:effectLst>
            <a:outerShdw dist="139700" dir="5400000" algn="ctr" rotWithShape="0">
              <a:srgbClr val="150C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191B2D-4401-4EC3-9BFA-78F886B21116}"/>
              </a:ext>
            </a:extLst>
          </p:cNvPr>
          <p:cNvSpPr/>
          <p:nvPr/>
        </p:nvSpPr>
        <p:spPr>
          <a:xfrm>
            <a:off x="7875938" y="8037774"/>
            <a:ext cx="3805881" cy="3805881"/>
          </a:xfrm>
          <a:prstGeom prst="roundRect">
            <a:avLst/>
          </a:prstGeom>
          <a:solidFill>
            <a:srgbClr val="101D42"/>
          </a:solidFill>
          <a:ln>
            <a:noFill/>
          </a:ln>
          <a:effectLst>
            <a:outerShdw dist="139700" dir="5400000" algn="ctr" rotWithShape="0">
              <a:srgbClr val="2C4FB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2D7195-372B-4621-93D4-2F1C0940DF48}"/>
              </a:ext>
            </a:extLst>
          </p:cNvPr>
          <p:cNvSpPr/>
          <p:nvPr/>
        </p:nvSpPr>
        <p:spPr>
          <a:xfrm>
            <a:off x="12697420" y="8037774"/>
            <a:ext cx="3805881" cy="3805881"/>
          </a:xfrm>
          <a:prstGeom prst="roundRect">
            <a:avLst/>
          </a:prstGeom>
          <a:solidFill>
            <a:srgbClr val="FBCEBF"/>
          </a:solidFill>
          <a:ln>
            <a:noFill/>
          </a:ln>
          <a:effectLst>
            <a:outerShdw dist="139700" dir="5400000" algn="ctr" rotWithShape="0">
              <a:srgbClr val="F8A6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A8D70A-77AB-40AB-89A7-6EB08D652F3F}"/>
              </a:ext>
            </a:extLst>
          </p:cNvPr>
          <p:cNvGrpSpPr/>
          <p:nvPr/>
        </p:nvGrpSpPr>
        <p:grpSpPr>
          <a:xfrm>
            <a:off x="1196288" y="4406196"/>
            <a:ext cx="5638969" cy="2003889"/>
            <a:chOff x="1196288" y="3564380"/>
            <a:chExt cx="5638969" cy="20038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CC4205-82B0-4A40-AE8F-1B95504F2AE4}"/>
                </a:ext>
              </a:extLst>
            </p:cNvPr>
            <p:cNvSpPr txBox="1"/>
            <p:nvPr/>
          </p:nvSpPr>
          <p:spPr>
            <a:xfrm>
              <a:off x="1196288" y="3564380"/>
              <a:ext cx="3442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B1A8F0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  <a:sym typeface="+mn-lt"/>
                </a:rPr>
                <a:t>TITLE 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85D802-230A-4C55-A21B-C5D6212406D8}"/>
                </a:ext>
              </a:extLst>
            </p:cNvPr>
            <p:cNvSpPr txBox="1"/>
            <p:nvPr/>
          </p:nvSpPr>
          <p:spPr>
            <a:xfrm>
              <a:off x="1196288" y="4367940"/>
              <a:ext cx="56389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rgbClr val="B1A8F0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  <a:sym typeface="+mn-lt"/>
                </a:rPr>
                <a:t>Text Your Contents Here</a:t>
              </a:r>
              <a:endParaRPr lang="en-US" altLang="zh-CN" sz="3600" dirty="0">
                <a:solidFill>
                  <a:srgbClr val="B1A8F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endParaRPr>
            </a:p>
            <a:p>
              <a:r>
                <a:rPr lang="en-US" altLang="zh-CN" sz="3600" dirty="0">
                  <a:solidFill>
                    <a:srgbClr val="B1A8F0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  <a:sym typeface="+mn-lt"/>
                </a:rPr>
                <a:t>Contents here</a:t>
              </a:r>
            </a:p>
          </p:txBody>
        </p:sp>
      </p:grpSp>
      <p:sp>
        <p:nvSpPr>
          <p:cNvPr id="15" name="Object17">
            <a:extLst>
              <a:ext uri="{FF2B5EF4-FFF2-40B4-BE49-F238E27FC236}">
                <a16:creationId xmlns:a16="http://schemas.microsoft.com/office/drawing/2014/main" id="{95752139-46C0-4784-A58C-84B95C9BF2F1}"/>
              </a:ext>
            </a:extLst>
          </p:cNvPr>
          <p:cNvSpPr txBox="1"/>
          <p:nvPr/>
        </p:nvSpPr>
        <p:spPr>
          <a:xfrm>
            <a:off x="7722699" y="455587"/>
            <a:ext cx="8933839" cy="166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solidFill>
                  <a:srgbClr val="101D42"/>
                </a:solidFill>
                <a:latin typeface="+mj-lt"/>
                <a:ea typeface="+mj-ea"/>
                <a:cs typeface="+mj-cs"/>
              </a:rPr>
              <a:t>INFOGRAPHIC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solidFill>
                  <a:srgbClr val="101D4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9856A7-0429-467E-B40A-EBF646FB0521}"/>
              </a:ext>
            </a:extLst>
          </p:cNvPr>
          <p:cNvGrpSpPr/>
          <p:nvPr/>
        </p:nvGrpSpPr>
        <p:grpSpPr>
          <a:xfrm>
            <a:off x="1196288" y="8938769"/>
            <a:ext cx="5638969" cy="2003889"/>
            <a:chOff x="1196288" y="3564380"/>
            <a:chExt cx="5638969" cy="20038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A54027-255D-4B94-BCEE-9DA4791F51E6}"/>
                </a:ext>
              </a:extLst>
            </p:cNvPr>
            <p:cNvSpPr txBox="1"/>
            <p:nvPr/>
          </p:nvSpPr>
          <p:spPr>
            <a:xfrm>
              <a:off x="1196288" y="3564380"/>
              <a:ext cx="3442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101D42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  <a:sym typeface="+mn-lt"/>
                </a:rPr>
                <a:t>TITLE 02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0D637F-6103-4FEB-9C19-296BE353B8B7}"/>
                </a:ext>
              </a:extLst>
            </p:cNvPr>
            <p:cNvSpPr txBox="1"/>
            <p:nvPr/>
          </p:nvSpPr>
          <p:spPr>
            <a:xfrm>
              <a:off x="1196288" y="4367940"/>
              <a:ext cx="56389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rgbClr val="101D42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  <a:sym typeface="+mn-lt"/>
                </a:rPr>
                <a:t>Text Your Contents Here</a:t>
              </a:r>
              <a:endParaRPr lang="en-US" altLang="zh-CN" sz="3600" dirty="0">
                <a:solidFill>
                  <a:srgbClr val="101D4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endParaRPr>
            </a:p>
            <a:p>
              <a:r>
                <a:rPr lang="en-US" altLang="zh-CN" sz="3600" dirty="0">
                  <a:solidFill>
                    <a:srgbClr val="101D42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  <a:sym typeface="+mn-lt"/>
                </a:rPr>
                <a:t>Contents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0388F7E-27FC-427C-9296-DE641E0E9D33}"/>
              </a:ext>
            </a:extLst>
          </p:cNvPr>
          <p:cNvSpPr txBox="1"/>
          <p:nvPr/>
        </p:nvSpPr>
        <p:spPr>
          <a:xfrm>
            <a:off x="19740244" y="4406196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321DCC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2FA65-033B-4783-BF75-413D0E28C6A5}"/>
              </a:ext>
            </a:extLst>
          </p:cNvPr>
          <p:cNvSpPr txBox="1"/>
          <p:nvPr/>
        </p:nvSpPr>
        <p:spPr>
          <a:xfrm>
            <a:off x="17543981" y="5209756"/>
            <a:ext cx="563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321DCC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321DCC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pPr algn="r"/>
            <a:r>
              <a:rPr lang="en-US" altLang="zh-CN" sz="3600" dirty="0">
                <a:solidFill>
                  <a:srgbClr val="321DCC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AF92D-E7CD-4E23-8220-1038B314447B}"/>
              </a:ext>
            </a:extLst>
          </p:cNvPr>
          <p:cNvSpPr txBox="1"/>
          <p:nvPr/>
        </p:nvSpPr>
        <p:spPr>
          <a:xfrm>
            <a:off x="19740244" y="8938769"/>
            <a:ext cx="34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FBCEB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E7F9A-156F-4186-94E6-365920F67B39}"/>
              </a:ext>
            </a:extLst>
          </p:cNvPr>
          <p:cNvSpPr txBox="1"/>
          <p:nvPr/>
        </p:nvSpPr>
        <p:spPr>
          <a:xfrm>
            <a:off x="17543981" y="9742329"/>
            <a:ext cx="563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FBCEB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3600" dirty="0">
              <a:solidFill>
                <a:srgbClr val="FBCEBF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pPr algn="r"/>
            <a:r>
              <a:rPr lang="en-US" altLang="zh-CN" sz="3600" dirty="0">
                <a:solidFill>
                  <a:srgbClr val="FBCEB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1920EE-4C0C-4EF8-BFED-53D964A113D1}"/>
              </a:ext>
            </a:extLst>
          </p:cNvPr>
          <p:cNvCxnSpPr>
            <a:cxnSpLocks/>
          </p:cNvCxnSpPr>
          <p:nvPr/>
        </p:nvCxnSpPr>
        <p:spPr>
          <a:xfrm>
            <a:off x="5573486" y="7711204"/>
            <a:ext cx="13215257" cy="0"/>
          </a:xfrm>
          <a:prstGeom prst="line">
            <a:avLst/>
          </a:prstGeom>
          <a:ln>
            <a:solidFill>
              <a:srgbClr val="101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3EC50D-E151-432A-A815-0CCE1611CEEE}"/>
              </a:ext>
            </a:extLst>
          </p:cNvPr>
          <p:cNvCxnSpPr>
            <a:cxnSpLocks/>
          </p:cNvCxnSpPr>
          <p:nvPr/>
        </p:nvCxnSpPr>
        <p:spPr>
          <a:xfrm>
            <a:off x="12186098" y="2867062"/>
            <a:ext cx="0" cy="9557657"/>
          </a:xfrm>
          <a:prstGeom prst="line">
            <a:avLst/>
          </a:prstGeom>
          <a:ln>
            <a:solidFill>
              <a:srgbClr val="101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Eye outline">
            <a:extLst>
              <a:ext uri="{FF2B5EF4-FFF2-40B4-BE49-F238E27FC236}">
                <a16:creationId xmlns:a16="http://schemas.microsoft.com/office/drawing/2014/main" id="{F8341A88-92CF-48C8-AFD4-4FCC57C7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7467" y="9262003"/>
            <a:ext cx="1785120" cy="1785120"/>
          </a:xfrm>
          <a:prstGeom prst="rect">
            <a:avLst/>
          </a:prstGeom>
        </p:spPr>
      </p:pic>
      <p:pic>
        <p:nvPicPr>
          <p:cNvPr id="39" name="Graphic 38" descr="Gears outline">
            <a:extLst>
              <a:ext uri="{FF2B5EF4-FFF2-40B4-BE49-F238E27FC236}">
                <a16:creationId xmlns:a16="http://schemas.microsoft.com/office/drawing/2014/main" id="{12161228-94A6-40E6-90AA-89826F515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07467" y="4640928"/>
            <a:ext cx="1785120" cy="1785120"/>
          </a:xfrm>
          <a:prstGeom prst="rect">
            <a:avLst/>
          </a:prstGeom>
        </p:spPr>
      </p:pic>
      <p:pic>
        <p:nvPicPr>
          <p:cNvPr id="41" name="Graphic 40" descr="Hourglass 60% outline">
            <a:extLst>
              <a:ext uri="{FF2B5EF4-FFF2-40B4-BE49-F238E27FC236}">
                <a16:creationId xmlns:a16="http://schemas.microsoft.com/office/drawing/2014/main" id="{4C728531-09B6-49C4-B42D-1DAF7BF12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6318" y="9261934"/>
            <a:ext cx="1785120" cy="1785120"/>
          </a:xfrm>
          <a:prstGeom prst="rect">
            <a:avLst/>
          </a:prstGeom>
        </p:spPr>
      </p:pic>
      <p:pic>
        <p:nvPicPr>
          <p:cNvPr id="43" name="Graphic 42" descr="Magnifying glass outline">
            <a:extLst>
              <a:ext uri="{FF2B5EF4-FFF2-40B4-BE49-F238E27FC236}">
                <a16:creationId xmlns:a16="http://schemas.microsoft.com/office/drawing/2014/main" id="{DF683A2E-7E91-45C6-ADD4-12A206BBB5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484" y="4640928"/>
            <a:ext cx="1785120" cy="17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6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34A7B5A-142D-46C1-ADFC-EBCCADC0B0B1}"/>
              </a:ext>
            </a:extLst>
          </p:cNvPr>
          <p:cNvSpPr/>
          <p:nvPr/>
        </p:nvSpPr>
        <p:spPr>
          <a:xfrm>
            <a:off x="13534863" y="1539449"/>
            <a:ext cx="2657730" cy="2291146"/>
          </a:xfrm>
          <a:custGeom>
            <a:avLst/>
            <a:gdLst>
              <a:gd name="connsiteX0" fmla="*/ 1328865 w 2657730"/>
              <a:gd name="connsiteY0" fmla="*/ 0 h 2291146"/>
              <a:gd name="connsiteX1" fmla="*/ 2657730 w 2657730"/>
              <a:gd name="connsiteY1" fmla="*/ 2291146 h 2291146"/>
              <a:gd name="connsiteX2" fmla="*/ 0 w 2657730"/>
              <a:gd name="connsiteY2" fmla="*/ 2291146 h 2291146"/>
              <a:gd name="connsiteX3" fmla="*/ 1328865 w 2657730"/>
              <a:gd name="connsiteY3" fmla="*/ 0 h 229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7730" h="2291146">
                <a:moveTo>
                  <a:pt x="1328865" y="0"/>
                </a:moveTo>
                <a:lnTo>
                  <a:pt x="2657730" y="2291146"/>
                </a:lnTo>
                <a:lnTo>
                  <a:pt x="0" y="2291146"/>
                </a:lnTo>
                <a:lnTo>
                  <a:pt x="1328865" y="0"/>
                </a:lnTo>
                <a:close/>
              </a:path>
            </a:pathLst>
          </a:custGeom>
          <a:solidFill>
            <a:srgbClr val="20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D535765-8AE8-448B-86C7-C17C880A4707}"/>
              </a:ext>
            </a:extLst>
          </p:cNvPr>
          <p:cNvSpPr/>
          <p:nvPr/>
        </p:nvSpPr>
        <p:spPr>
          <a:xfrm>
            <a:off x="12746303" y="4102443"/>
            <a:ext cx="4234850" cy="1087738"/>
          </a:xfrm>
          <a:custGeom>
            <a:avLst/>
            <a:gdLst>
              <a:gd name="connsiteX0" fmla="*/ 630889 w 4234850"/>
              <a:gd name="connsiteY0" fmla="*/ 0 h 1087738"/>
              <a:gd name="connsiteX1" fmla="*/ 3603961 w 4234850"/>
              <a:gd name="connsiteY1" fmla="*/ 0 h 1087738"/>
              <a:gd name="connsiteX2" fmla="*/ 4234850 w 4234850"/>
              <a:gd name="connsiteY2" fmla="*/ 1087738 h 1087738"/>
              <a:gd name="connsiteX3" fmla="*/ 0 w 4234850"/>
              <a:gd name="connsiteY3" fmla="*/ 1087738 h 1087738"/>
              <a:gd name="connsiteX4" fmla="*/ 630889 w 4234850"/>
              <a:gd name="connsiteY4" fmla="*/ 0 h 10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4850" h="1087738">
                <a:moveTo>
                  <a:pt x="630889" y="0"/>
                </a:moveTo>
                <a:lnTo>
                  <a:pt x="3603961" y="0"/>
                </a:lnTo>
                <a:lnTo>
                  <a:pt x="4234850" y="1087738"/>
                </a:lnTo>
                <a:lnTo>
                  <a:pt x="0" y="1087738"/>
                </a:lnTo>
                <a:lnTo>
                  <a:pt x="630889" y="0"/>
                </a:lnTo>
                <a:close/>
              </a:path>
            </a:pathLst>
          </a:custGeom>
          <a:solidFill>
            <a:srgbClr val="229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6B40D6-9B4A-4346-98BA-5AD1BEF67964}"/>
              </a:ext>
            </a:extLst>
          </p:cNvPr>
          <p:cNvSpPr/>
          <p:nvPr/>
        </p:nvSpPr>
        <p:spPr>
          <a:xfrm>
            <a:off x="11957744" y="5462029"/>
            <a:ext cx="5811968" cy="1087738"/>
          </a:xfrm>
          <a:custGeom>
            <a:avLst/>
            <a:gdLst>
              <a:gd name="connsiteX0" fmla="*/ 630888 w 5811968"/>
              <a:gd name="connsiteY0" fmla="*/ 0 h 1087738"/>
              <a:gd name="connsiteX1" fmla="*/ 5181080 w 5811968"/>
              <a:gd name="connsiteY1" fmla="*/ 0 h 1087738"/>
              <a:gd name="connsiteX2" fmla="*/ 5811968 w 5811968"/>
              <a:gd name="connsiteY2" fmla="*/ 1087738 h 1087738"/>
              <a:gd name="connsiteX3" fmla="*/ 0 w 5811968"/>
              <a:gd name="connsiteY3" fmla="*/ 1087738 h 1087738"/>
              <a:gd name="connsiteX4" fmla="*/ 630888 w 5811968"/>
              <a:gd name="connsiteY4" fmla="*/ 0 h 10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1968" h="1087738">
                <a:moveTo>
                  <a:pt x="630888" y="0"/>
                </a:moveTo>
                <a:lnTo>
                  <a:pt x="5181080" y="0"/>
                </a:lnTo>
                <a:lnTo>
                  <a:pt x="5811968" y="1087738"/>
                </a:lnTo>
                <a:lnTo>
                  <a:pt x="0" y="1087738"/>
                </a:lnTo>
                <a:lnTo>
                  <a:pt x="630888" y="0"/>
                </a:lnTo>
                <a:close/>
              </a:path>
            </a:pathLst>
          </a:custGeom>
          <a:solidFill>
            <a:srgbClr val="386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BCDFD9-5AE3-4570-B9C5-B3CADB3759BA}"/>
              </a:ext>
            </a:extLst>
          </p:cNvPr>
          <p:cNvSpPr/>
          <p:nvPr/>
        </p:nvSpPr>
        <p:spPr>
          <a:xfrm>
            <a:off x="11169184" y="6821615"/>
            <a:ext cx="7389088" cy="1087738"/>
          </a:xfrm>
          <a:custGeom>
            <a:avLst/>
            <a:gdLst>
              <a:gd name="connsiteX0" fmla="*/ 630888 w 7389088"/>
              <a:gd name="connsiteY0" fmla="*/ 0 h 1087738"/>
              <a:gd name="connsiteX1" fmla="*/ 6758200 w 7389088"/>
              <a:gd name="connsiteY1" fmla="*/ 0 h 1087738"/>
              <a:gd name="connsiteX2" fmla="*/ 7389088 w 7389088"/>
              <a:gd name="connsiteY2" fmla="*/ 1087738 h 1087738"/>
              <a:gd name="connsiteX3" fmla="*/ 0 w 7389088"/>
              <a:gd name="connsiteY3" fmla="*/ 1087738 h 1087738"/>
              <a:gd name="connsiteX4" fmla="*/ 630888 w 7389088"/>
              <a:gd name="connsiteY4" fmla="*/ 0 h 10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9088" h="1087738">
                <a:moveTo>
                  <a:pt x="630888" y="0"/>
                </a:moveTo>
                <a:lnTo>
                  <a:pt x="6758200" y="0"/>
                </a:lnTo>
                <a:lnTo>
                  <a:pt x="7389088" y="1087738"/>
                </a:lnTo>
                <a:lnTo>
                  <a:pt x="0" y="1087738"/>
                </a:lnTo>
                <a:lnTo>
                  <a:pt x="630888" y="0"/>
                </a:lnTo>
                <a:close/>
              </a:path>
            </a:pathLst>
          </a:custGeom>
          <a:solidFill>
            <a:srgbClr val="545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A0EEF2-4C61-4EDB-92DA-B5F158B4DDA7}"/>
              </a:ext>
            </a:extLst>
          </p:cNvPr>
          <p:cNvSpPr/>
          <p:nvPr/>
        </p:nvSpPr>
        <p:spPr>
          <a:xfrm>
            <a:off x="10380624" y="8181201"/>
            <a:ext cx="8966208" cy="1087738"/>
          </a:xfrm>
          <a:custGeom>
            <a:avLst/>
            <a:gdLst>
              <a:gd name="connsiteX0" fmla="*/ 630888 w 8966208"/>
              <a:gd name="connsiteY0" fmla="*/ 0 h 1087738"/>
              <a:gd name="connsiteX1" fmla="*/ 8335320 w 8966208"/>
              <a:gd name="connsiteY1" fmla="*/ 0 h 1087738"/>
              <a:gd name="connsiteX2" fmla="*/ 8966208 w 8966208"/>
              <a:gd name="connsiteY2" fmla="*/ 1087738 h 1087738"/>
              <a:gd name="connsiteX3" fmla="*/ 0 w 8966208"/>
              <a:gd name="connsiteY3" fmla="*/ 1087738 h 1087738"/>
              <a:gd name="connsiteX4" fmla="*/ 630888 w 8966208"/>
              <a:gd name="connsiteY4" fmla="*/ 0 h 10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6208" h="1087738">
                <a:moveTo>
                  <a:pt x="630888" y="0"/>
                </a:moveTo>
                <a:lnTo>
                  <a:pt x="8335320" y="0"/>
                </a:lnTo>
                <a:lnTo>
                  <a:pt x="8966208" y="1087738"/>
                </a:lnTo>
                <a:lnTo>
                  <a:pt x="0" y="1087738"/>
                </a:lnTo>
                <a:lnTo>
                  <a:pt x="630888" y="0"/>
                </a:lnTo>
                <a:close/>
              </a:path>
            </a:pathLst>
          </a:custGeom>
          <a:solidFill>
            <a:srgbClr val="56A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BA601C-E7E0-4BBC-B22F-9D7E4A7C0FDD}"/>
              </a:ext>
            </a:extLst>
          </p:cNvPr>
          <p:cNvSpPr/>
          <p:nvPr/>
        </p:nvSpPr>
        <p:spPr>
          <a:xfrm>
            <a:off x="9592065" y="9540787"/>
            <a:ext cx="10543327" cy="1087738"/>
          </a:xfrm>
          <a:custGeom>
            <a:avLst/>
            <a:gdLst>
              <a:gd name="connsiteX0" fmla="*/ 630888 w 10543327"/>
              <a:gd name="connsiteY0" fmla="*/ 0 h 1087738"/>
              <a:gd name="connsiteX1" fmla="*/ 9912439 w 10543327"/>
              <a:gd name="connsiteY1" fmla="*/ 0 h 1087738"/>
              <a:gd name="connsiteX2" fmla="*/ 10543327 w 10543327"/>
              <a:gd name="connsiteY2" fmla="*/ 1087738 h 1087738"/>
              <a:gd name="connsiteX3" fmla="*/ 0 w 10543327"/>
              <a:gd name="connsiteY3" fmla="*/ 1087738 h 1087738"/>
              <a:gd name="connsiteX4" fmla="*/ 630888 w 10543327"/>
              <a:gd name="connsiteY4" fmla="*/ 0 h 10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3327" h="1087738">
                <a:moveTo>
                  <a:pt x="630888" y="0"/>
                </a:moveTo>
                <a:lnTo>
                  <a:pt x="9912439" y="0"/>
                </a:lnTo>
                <a:lnTo>
                  <a:pt x="10543327" y="1087738"/>
                </a:lnTo>
                <a:lnTo>
                  <a:pt x="0" y="1087738"/>
                </a:lnTo>
                <a:lnTo>
                  <a:pt x="630888" y="0"/>
                </a:lnTo>
                <a:close/>
              </a:path>
            </a:pathLst>
          </a:custGeom>
          <a:solidFill>
            <a:srgbClr val="7D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E9108B-D279-4902-919C-90E856EAFD71}"/>
              </a:ext>
            </a:extLst>
          </p:cNvPr>
          <p:cNvSpPr/>
          <p:nvPr/>
        </p:nvSpPr>
        <p:spPr>
          <a:xfrm>
            <a:off x="8694209" y="10900373"/>
            <a:ext cx="12339038" cy="1276178"/>
          </a:xfrm>
          <a:custGeom>
            <a:avLst/>
            <a:gdLst>
              <a:gd name="connsiteX0" fmla="*/ 740183 w 12339038"/>
              <a:gd name="connsiteY0" fmla="*/ 0 h 1276178"/>
              <a:gd name="connsiteX1" fmla="*/ 11598854 w 12339038"/>
              <a:gd name="connsiteY1" fmla="*/ 0 h 1276178"/>
              <a:gd name="connsiteX2" fmla="*/ 12339038 w 12339038"/>
              <a:gd name="connsiteY2" fmla="*/ 1276178 h 1276178"/>
              <a:gd name="connsiteX3" fmla="*/ 0 w 12339038"/>
              <a:gd name="connsiteY3" fmla="*/ 1276178 h 1276178"/>
              <a:gd name="connsiteX4" fmla="*/ 740183 w 12339038"/>
              <a:gd name="connsiteY4" fmla="*/ 0 h 127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9038" h="1276178">
                <a:moveTo>
                  <a:pt x="740183" y="0"/>
                </a:moveTo>
                <a:lnTo>
                  <a:pt x="11598854" y="0"/>
                </a:lnTo>
                <a:lnTo>
                  <a:pt x="12339038" y="1276178"/>
                </a:lnTo>
                <a:lnTo>
                  <a:pt x="0" y="1276178"/>
                </a:lnTo>
                <a:lnTo>
                  <a:pt x="740183" y="0"/>
                </a:lnTo>
                <a:close/>
              </a:path>
            </a:pathLst>
          </a:custGeom>
          <a:solidFill>
            <a:srgbClr val="C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91568-4A39-48E7-BFBB-95AB9C1919A6}"/>
              </a:ext>
            </a:extLst>
          </p:cNvPr>
          <p:cNvSpPr txBox="1"/>
          <p:nvPr/>
        </p:nvSpPr>
        <p:spPr>
          <a:xfrm>
            <a:off x="10122287" y="3357665"/>
            <a:ext cx="326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EE618-B550-4E5E-A08A-A6BFDB18D0C9}"/>
              </a:ext>
            </a:extLst>
          </p:cNvPr>
          <p:cNvSpPr txBox="1"/>
          <p:nvPr/>
        </p:nvSpPr>
        <p:spPr>
          <a:xfrm>
            <a:off x="6679421" y="3357665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41" name="Object17">
            <a:extLst>
              <a:ext uri="{FF2B5EF4-FFF2-40B4-BE49-F238E27FC236}">
                <a16:creationId xmlns:a16="http://schemas.microsoft.com/office/drawing/2014/main" id="{CFAB10B2-07AE-41E8-B224-B9A0D32DABED}"/>
              </a:ext>
            </a:extLst>
          </p:cNvPr>
          <p:cNvSpPr txBox="1"/>
          <p:nvPr/>
        </p:nvSpPr>
        <p:spPr>
          <a:xfrm>
            <a:off x="14863728" y="455587"/>
            <a:ext cx="8933839" cy="166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INFOGRAPHIC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BE562-2E74-4608-BECA-E5A8BC7DC461}"/>
              </a:ext>
            </a:extLst>
          </p:cNvPr>
          <p:cNvSpPr txBox="1"/>
          <p:nvPr/>
        </p:nvSpPr>
        <p:spPr>
          <a:xfrm>
            <a:off x="9446427" y="4702390"/>
            <a:ext cx="311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A10DD1-2A1A-474E-BBF8-70944D6B2485}"/>
              </a:ext>
            </a:extLst>
          </p:cNvPr>
          <p:cNvSpPr txBox="1"/>
          <p:nvPr/>
        </p:nvSpPr>
        <p:spPr>
          <a:xfrm>
            <a:off x="5964341" y="4705128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EEFB1A-67C9-40C1-AD80-B451A10FAC22}"/>
              </a:ext>
            </a:extLst>
          </p:cNvPr>
          <p:cNvCxnSpPr>
            <a:cxnSpLocks/>
            <a:stCxn id="31" idx="2"/>
            <a:endCxn id="39" idx="2"/>
          </p:cNvCxnSpPr>
          <p:nvPr/>
        </p:nvCxnSpPr>
        <p:spPr>
          <a:xfrm flipH="1" flipV="1">
            <a:off x="11755715" y="3819330"/>
            <a:ext cx="1779148" cy="11265"/>
          </a:xfrm>
          <a:prstGeom prst="line">
            <a:avLst/>
          </a:prstGeom>
          <a:ln w="63500">
            <a:solidFill>
              <a:srgbClr val="204B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E00DE2D-FE1E-45A8-A7BE-354F0404A4BC}"/>
              </a:ext>
            </a:extLst>
          </p:cNvPr>
          <p:cNvSpPr txBox="1"/>
          <p:nvPr/>
        </p:nvSpPr>
        <p:spPr>
          <a:xfrm>
            <a:off x="8720820" y="6097289"/>
            <a:ext cx="323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338059-C4F5-4934-A27E-3D5685322261}"/>
              </a:ext>
            </a:extLst>
          </p:cNvPr>
          <p:cNvSpPr txBox="1"/>
          <p:nvPr/>
        </p:nvSpPr>
        <p:spPr>
          <a:xfrm>
            <a:off x="5238733" y="6100027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272C4E-2DE4-4F4E-8A20-63E1E1E435E6}"/>
              </a:ext>
            </a:extLst>
          </p:cNvPr>
          <p:cNvSpPr txBox="1"/>
          <p:nvPr/>
        </p:nvSpPr>
        <p:spPr>
          <a:xfrm>
            <a:off x="7618528" y="7438904"/>
            <a:ext cx="355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02728F-789F-46B3-9599-BB0FF6BE63DC}"/>
              </a:ext>
            </a:extLst>
          </p:cNvPr>
          <p:cNvSpPr txBox="1"/>
          <p:nvPr/>
        </p:nvSpPr>
        <p:spPr>
          <a:xfrm>
            <a:off x="4136442" y="7441642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597DE4-3879-4CBF-AF2E-051A8B2D875C}"/>
              </a:ext>
            </a:extLst>
          </p:cNvPr>
          <p:cNvSpPr txBox="1"/>
          <p:nvPr/>
        </p:nvSpPr>
        <p:spPr>
          <a:xfrm>
            <a:off x="6510091" y="8795092"/>
            <a:ext cx="398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5B8C07-A216-4324-B7DB-92B25211DE2F}"/>
              </a:ext>
            </a:extLst>
          </p:cNvPr>
          <p:cNvSpPr txBox="1"/>
          <p:nvPr/>
        </p:nvSpPr>
        <p:spPr>
          <a:xfrm>
            <a:off x="3028004" y="8797830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3504FD-C096-4584-86E8-C7E87EC13ED0}"/>
              </a:ext>
            </a:extLst>
          </p:cNvPr>
          <p:cNvSpPr txBox="1"/>
          <p:nvPr/>
        </p:nvSpPr>
        <p:spPr>
          <a:xfrm>
            <a:off x="5238732" y="10168630"/>
            <a:ext cx="453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6A0C89-BFD6-4923-BAA8-9EEB3155DDD8}"/>
              </a:ext>
            </a:extLst>
          </p:cNvPr>
          <p:cNvSpPr txBox="1"/>
          <p:nvPr/>
        </p:nvSpPr>
        <p:spPr>
          <a:xfrm>
            <a:off x="1756646" y="10171368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AF1E44-9632-465B-B39F-76C7E0A3CD41}"/>
              </a:ext>
            </a:extLst>
          </p:cNvPr>
          <p:cNvSpPr txBox="1"/>
          <p:nvPr/>
        </p:nvSpPr>
        <p:spPr>
          <a:xfrm>
            <a:off x="4453091" y="11708478"/>
            <a:ext cx="370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713590-FAF4-4F63-814C-3F8952A05214}"/>
              </a:ext>
            </a:extLst>
          </p:cNvPr>
          <p:cNvSpPr txBox="1"/>
          <p:nvPr/>
        </p:nvSpPr>
        <p:spPr>
          <a:xfrm>
            <a:off x="971004" y="11711216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A51380F-A617-4190-BB9F-882AC8A19687}"/>
              </a:ext>
            </a:extLst>
          </p:cNvPr>
          <p:cNvCxnSpPr>
            <a:cxnSpLocks/>
            <a:stCxn id="28" idx="3"/>
            <a:endCxn id="43" idx="2"/>
          </p:cNvCxnSpPr>
          <p:nvPr/>
        </p:nvCxnSpPr>
        <p:spPr>
          <a:xfrm flipH="1" flipV="1">
            <a:off x="11004092" y="5164055"/>
            <a:ext cx="1742211" cy="26126"/>
          </a:xfrm>
          <a:prstGeom prst="line">
            <a:avLst/>
          </a:prstGeom>
          <a:ln w="63500">
            <a:solidFill>
              <a:srgbClr val="229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0E14D2-7253-4AAC-90AD-DE14964C229A}"/>
              </a:ext>
            </a:extLst>
          </p:cNvPr>
          <p:cNvCxnSpPr>
            <a:cxnSpLocks/>
            <a:stCxn id="25" idx="3"/>
            <a:endCxn id="68" idx="2"/>
          </p:cNvCxnSpPr>
          <p:nvPr/>
        </p:nvCxnSpPr>
        <p:spPr>
          <a:xfrm flipH="1">
            <a:off x="10339282" y="6549767"/>
            <a:ext cx="1618462" cy="9187"/>
          </a:xfrm>
          <a:prstGeom prst="line">
            <a:avLst/>
          </a:prstGeom>
          <a:ln w="63500">
            <a:solidFill>
              <a:srgbClr val="386AD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48F85D3-CA62-47F4-B461-2A8CFBDBA8A4}"/>
              </a:ext>
            </a:extLst>
          </p:cNvPr>
          <p:cNvCxnSpPr>
            <a:stCxn id="22" idx="3"/>
            <a:endCxn id="70" idx="2"/>
          </p:cNvCxnSpPr>
          <p:nvPr/>
        </p:nvCxnSpPr>
        <p:spPr>
          <a:xfrm flipH="1" flipV="1">
            <a:off x="9393856" y="7900569"/>
            <a:ext cx="1775328" cy="8784"/>
          </a:xfrm>
          <a:prstGeom prst="line">
            <a:avLst/>
          </a:prstGeom>
          <a:ln w="63500">
            <a:solidFill>
              <a:srgbClr val="5458E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CCDB834-F4D4-4695-9286-A1A2471578C4}"/>
              </a:ext>
            </a:extLst>
          </p:cNvPr>
          <p:cNvCxnSpPr>
            <a:cxnSpLocks/>
            <a:stCxn id="19" idx="3"/>
            <a:endCxn id="72" idx="2"/>
          </p:cNvCxnSpPr>
          <p:nvPr/>
        </p:nvCxnSpPr>
        <p:spPr>
          <a:xfrm flipH="1" flipV="1">
            <a:off x="8501603" y="9256757"/>
            <a:ext cx="1879021" cy="12182"/>
          </a:xfrm>
          <a:prstGeom prst="line">
            <a:avLst/>
          </a:prstGeom>
          <a:ln w="63500">
            <a:solidFill>
              <a:srgbClr val="56AF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4A051B-FD5B-4AF5-AD98-E1ECD0C756B8}"/>
              </a:ext>
            </a:extLst>
          </p:cNvPr>
          <p:cNvCxnSpPr>
            <a:cxnSpLocks/>
            <a:stCxn id="16" idx="3"/>
            <a:endCxn id="74" idx="2"/>
          </p:cNvCxnSpPr>
          <p:nvPr/>
        </p:nvCxnSpPr>
        <p:spPr>
          <a:xfrm flipH="1">
            <a:off x="7507839" y="10628525"/>
            <a:ext cx="2084226" cy="1770"/>
          </a:xfrm>
          <a:prstGeom prst="line">
            <a:avLst/>
          </a:prstGeom>
          <a:ln w="63500">
            <a:solidFill>
              <a:srgbClr val="7DC3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AAD81E7-2B9E-46F6-81FC-673154D8FF74}"/>
              </a:ext>
            </a:extLst>
          </p:cNvPr>
          <p:cNvCxnSpPr>
            <a:cxnSpLocks/>
            <a:stCxn id="13" idx="3"/>
            <a:endCxn id="76" idx="2"/>
          </p:cNvCxnSpPr>
          <p:nvPr/>
        </p:nvCxnSpPr>
        <p:spPr>
          <a:xfrm flipH="1" flipV="1">
            <a:off x="6307479" y="12170143"/>
            <a:ext cx="2386730" cy="6408"/>
          </a:xfrm>
          <a:prstGeom prst="line">
            <a:avLst/>
          </a:prstGeom>
          <a:ln w="63500">
            <a:solidFill>
              <a:srgbClr val="D1EAF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Call center outline">
            <a:extLst>
              <a:ext uri="{FF2B5EF4-FFF2-40B4-BE49-F238E27FC236}">
                <a16:creationId xmlns:a16="http://schemas.microsoft.com/office/drawing/2014/main" id="{8C56BE9B-23A7-4B5A-9AEC-0003BB5DB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528" y="9577085"/>
            <a:ext cx="914400" cy="914400"/>
          </a:xfrm>
          <a:prstGeom prst="rect">
            <a:avLst/>
          </a:prstGeom>
        </p:spPr>
      </p:pic>
      <p:pic>
        <p:nvPicPr>
          <p:cNvPr id="102" name="Graphic 101" descr="Chat outline">
            <a:extLst>
              <a:ext uri="{FF2B5EF4-FFF2-40B4-BE49-F238E27FC236}">
                <a16:creationId xmlns:a16="http://schemas.microsoft.com/office/drawing/2014/main" id="{C7F8E684-BD09-41B6-9AB8-3AFFA5642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06528" y="8330899"/>
            <a:ext cx="914400" cy="914400"/>
          </a:xfrm>
          <a:prstGeom prst="rect">
            <a:avLst/>
          </a:prstGeom>
        </p:spPr>
      </p:pic>
      <p:pic>
        <p:nvPicPr>
          <p:cNvPr id="104" name="Graphic 103" descr="Comment Add outline">
            <a:extLst>
              <a:ext uri="{FF2B5EF4-FFF2-40B4-BE49-F238E27FC236}">
                <a16:creationId xmlns:a16="http://schemas.microsoft.com/office/drawing/2014/main" id="{D8135439-8285-429A-A72D-1B3B5F2FE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06528" y="11081262"/>
            <a:ext cx="914400" cy="914400"/>
          </a:xfrm>
          <a:prstGeom prst="rect">
            <a:avLst/>
          </a:prstGeom>
        </p:spPr>
      </p:pic>
      <p:pic>
        <p:nvPicPr>
          <p:cNvPr id="106" name="Graphic 105" descr="Comment Fire outline">
            <a:extLst>
              <a:ext uri="{FF2B5EF4-FFF2-40B4-BE49-F238E27FC236}">
                <a16:creationId xmlns:a16="http://schemas.microsoft.com/office/drawing/2014/main" id="{482E770A-BE52-4697-AB37-64A7B04590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06528" y="6850800"/>
            <a:ext cx="914400" cy="914400"/>
          </a:xfrm>
          <a:prstGeom prst="rect">
            <a:avLst/>
          </a:prstGeom>
        </p:spPr>
      </p:pic>
      <p:pic>
        <p:nvPicPr>
          <p:cNvPr id="108" name="Graphic 107" descr="Comment Heart outline">
            <a:extLst>
              <a:ext uri="{FF2B5EF4-FFF2-40B4-BE49-F238E27FC236}">
                <a16:creationId xmlns:a16="http://schemas.microsoft.com/office/drawing/2014/main" id="{DA3114CD-C40C-4C96-AA4B-0DE531DD4C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06528" y="5548698"/>
            <a:ext cx="914400" cy="914400"/>
          </a:xfrm>
          <a:prstGeom prst="rect">
            <a:avLst/>
          </a:prstGeom>
        </p:spPr>
      </p:pic>
      <p:pic>
        <p:nvPicPr>
          <p:cNvPr id="110" name="Graphic 109" descr="Comment Like outline">
            <a:extLst>
              <a:ext uri="{FF2B5EF4-FFF2-40B4-BE49-F238E27FC236}">
                <a16:creationId xmlns:a16="http://schemas.microsoft.com/office/drawing/2014/main" id="{776AC7AB-E714-4301-8E99-CCF2197A3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406528" y="4249655"/>
            <a:ext cx="914400" cy="914400"/>
          </a:xfrm>
          <a:prstGeom prst="rect">
            <a:avLst/>
          </a:prstGeom>
        </p:spPr>
      </p:pic>
      <p:pic>
        <p:nvPicPr>
          <p:cNvPr id="112" name="Graphic 111" descr="Email outline">
            <a:extLst>
              <a:ext uri="{FF2B5EF4-FFF2-40B4-BE49-F238E27FC236}">
                <a16:creationId xmlns:a16="http://schemas.microsoft.com/office/drawing/2014/main" id="{49B4D526-E7C2-496C-BB08-804D6FA588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406528" y="2578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9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DC66FB-8AF1-4049-93FD-1C488964C6F1}"/>
              </a:ext>
            </a:extLst>
          </p:cNvPr>
          <p:cNvGrpSpPr/>
          <p:nvPr/>
        </p:nvGrpSpPr>
        <p:grpSpPr>
          <a:xfrm>
            <a:off x="17374946" y="10580926"/>
            <a:ext cx="2380870" cy="1009660"/>
            <a:chOff x="17374946" y="10580926"/>
            <a:chExt cx="2380870" cy="1009660"/>
          </a:xfrm>
        </p:grpSpPr>
        <p:cxnSp>
          <p:nvCxnSpPr>
            <p:cNvPr id="69" name="Object1">
              <a:extLst>
                <a:ext uri="{FF2B5EF4-FFF2-40B4-BE49-F238E27FC236}">
                  <a16:creationId xmlns:a16="http://schemas.microsoft.com/office/drawing/2014/main" id="{6337F31A-DD5B-FC41-8404-DDE6FB9637D4}"/>
                </a:ext>
              </a:extLst>
            </p:cNvPr>
            <p:cNvCxnSpPr>
              <a:cxnSpLocks/>
              <a:stCxn id="59" idx="1"/>
              <a:endCxn id="164" idx="3"/>
            </p:cNvCxnSpPr>
            <p:nvPr/>
          </p:nvCxnSpPr>
          <p:spPr>
            <a:xfrm flipH="1" flipV="1">
              <a:off x="17374946" y="10580926"/>
              <a:ext cx="2214544" cy="837379"/>
            </a:xfrm>
            <a:prstGeom prst="line">
              <a:avLst/>
            </a:prstGeom>
            <a:ln w="41275">
              <a:solidFill>
                <a:srgbClr val="6AC4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bject2">
              <a:extLst>
                <a:ext uri="{FF2B5EF4-FFF2-40B4-BE49-F238E27FC236}">
                  <a16:creationId xmlns:a16="http://schemas.microsoft.com/office/drawing/2014/main" id="{36EF4CED-DB2F-DA44-BD21-CF33EBD941FE}"/>
                </a:ext>
              </a:extLst>
            </p:cNvPr>
            <p:cNvSpPr/>
            <p:nvPr/>
          </p:nvSpPr>
          <p:spPr>
            <a:xfrm>
              <a:off x="19462919" y="11297689"/>
              <a:ext cx="292897" cy="292897"/>
            </a:xfrm>
            <a:prstGeom prst="ellipse">
              <a:avLst/>
            </a:prstGeom>
            <a:solidFill>
              <a:srgbClr val="6AC47F"/>
            </a:solidFill>
            <a:ln>
              <a:solidFill>
                <a:srgbClr val="6AC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01B257-B310-4882-B415-93C9EC456350}"/>
              </a:ext>
            </a:extLst>
          </p:cNvPr>
          <p:cNvGrpSpPr/>
          <p:nvPr/>
        </p:nvGrpSpPr>
        <p:grpSpPr>
          <a:xfrm>
            <a:off x="17647002" y="7620294"/>
            <a:ext cx="1599593" cy="349391"/>
            <a:chOff x="17647002" y="7620294"/>
            <a:chExt cx="1599593" cy="349391"/>
          </a:xfrm>
        </p:grpSpPr>
        <p:cxnSp>
          <p:nvCxnSpPr>
            <p:cNvPr id="75" name="Object3">
              <a:extLst>
                <a:ext uri="{FF2B5EF4-FFF2-40B4-BE49-F238E27FC236}">
                  <a16:creationId xmlns:a16="http://schemas.microsoft.com/office/drawing/2014/main" id="{B00B8107-6B07-C14B-B8FE-9A0DA18B1920}"/>
                </a:ext>
              </a:extLst>
            </p:cNvPr>
            <p:cNvCxnSpPr>
              <a:cxnSpLocks/>
              <a:stCxn id="161" idx="3"/>
              <a:endCxn id="58" idx="1"/>
            </p:cNvCxnSpPr>
            <p:nvPr/>
          </p:nvCxnSpPr>
          <p:spPr>
            <a:xfrm flipV="1">
              <a:off x="17647002" y="7755436"/>
              <a:ext cx="1531861" cy="214249"/>
            </a:xfrm>
            <a:prstGeom prst="line">
              <a:avLst/>
            </a:prstGeom>
            <a:ln w="41275">
              <a:solidFill>
                <a:srgbClr val="0B5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bject4">
              <a:extLst>
                <a:ext uri="{FF2B5EF4-FFF2-40B4-BE49-F238E27FC236}">
                  <a16:creationId xmlns:a16="http://schemas.microsoft.com/office/drawing/2014/main" id="{AA5770F8-540B-0E41-B55B-5556E7C6539B}"/>
                </a:ext>
              </a:extLst>
            </p:cNvPr>
            <p:cNvSpPr/>
            <p:nvPr/>
          </p:nvSpPr>
          <p:spPr>
            <a:xfrm>
              <a:off x="18953698" y="7620294"/>
              <a:ext cx="292897" cy="292897"/>
            </a:xfrm>
            <a:prstGeom prst="ellipse">
              <a:avLst/>
            </a:prstGeom>
            <a:solidFill>
              <a:srgbClr val="0B5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569C34-C320-4AFE-8A5E-DF7BA4DBD860}"/>
              </a:ext>
            </a:extLst>
          </p:cNvPr>
          <p:cNvGrpSpPr/>
          <p:nvPr/>
        </p:nvGrpSpPr>
        <p:grpSpPr>
          <a:xfrm>
            <a:off x="16308814" y="4208842"/>
            <a:ext cx="1631085" cy="1505980"/>
            <a:chOff x="16308814" y="4208842"/>
            <a:chExt cx="1631085" cy="1505980"/>
          </a:xfrm>
        </p:grpSpPr>
        <p:cxnSp>
          <p:nvCxnSpPr>
            <p:cNvPr id="68" name="Object5">
              <a:extLst>
                <a:ext uri="{FF2B5EF4-FFF2-40B4-BE49-F238E27FC236}">
                  <a16:creationId xmlns:a16="http://schemas.microsoft.com/office/drawing/2014/main" id="{6E84C029-FE69-FD43-B639-354E847B00FF}"/>
                </a:ext>
              </a:extLst>
            </p:cNvPr>
            <p:cNvCxnSpPr>
              <a:cxnSpLocks/>
              <a:stCxn id="57" idx="1"/>
              <a:endCxn id="157" idx="3"/>
            </p:cNvCxnSpPr>
            <p:nvPr/>
          </p:nvCxnSpPr>
          <p:spPr>
            <a:xfrm flipH="1">
              <a:off x="16308814" y="4367728"/>
              <a:ext cx="1508692" cy="1347094"/>
            </a:xfrm>
            <a:prstGeom prst="line">
              <a:avLst/>
            </a:prstGeom>
            <a:ln w="41275">
              <a:solidFill>
                <a:srgbClr val="6AC4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bject6">
              <a:extLst>
                <a:ext uri="{FF2B5EF4-FFF2-40B4-BE49-F238E27FC236}">
                  <a16:creationId xmlns:a16="http://schemas.microsoft.com/office/drawing/2014/main" id="{12546299-408D-6341-B35F-FB924AF04036}"/>
                </a:ext>
              </a:extLst>
            </p:cNvPr>
            <p:cNvSpPr/>
            <p:nvPr/>
          </p:nvSpPr>
          <p:spPr>
            <a:xfrm>
              <a:off x="17647002" y="4208842"/>
              <a:ext cx="292897" cy="292897"/>
            </a:xfrm>
            <a:prstGeom prst="ellipse">
              <a:avLst/>
            </a:prstGeom>
            <a:solidFill>
              <a:srgbClr val="6AC47F"/>
            </a:solidFill>
            <a:ln>
              <a:solidFill>
                <a:srgbClr val="6AC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951B7-2BB4-4FC9-83D5-2BA153A521B1}"/>
              </a:ext>
            </a:extLst>
          </p:cNvPr>
          <p:cNvGrpSpPr/>
          <p:nvPr/>
        </p:nvGrpSpPr>
        <p:grpSpPr>
          <a:xfrm>
            <a:off x="12044003" y="2419034"/>
            <a:ext cx="292897" cy="948125"/>
            <a:chOff x="12044003" y="2419034"/>
            <a:chExt cx="292897" cy="948125"/>
          </a:xfrm>
        </p:grpSpPr>
        <p:cxnSp>
          <p:nvCxnSpPr>
            <p:cNvPr id="77" name="Object7">
              <a:extLst>
                <a:ext uri="{FF2B5EF4-FFF2-40B4-BE49-F238E27FC236}">
                  <a16:creationId xmlns:a16="http://schemas.microsoft.com/office/drawing/2014/main" id="{095C37B0-6C3B-4947-9B18-309A91FA98D7}"/>
                </a:ext>
              </a:extLst>
            </p:cNvPr>
            <p:cNvCxnSpPr>
              <a:cxnSpLocks/>
              <a:stCxn id="153" idx="0"/>
              <a:endCxn id="60" idx="2"/>
            </p:cNvCxnSpPr>
            <p:nvPr/>
          </p:nvCxnSpPr>
          <p:spPr>
            <a:xfrm flipV="1">
              <a:off x="12180431" y="2423103"/>
              <a:ext cx="9188" cy="944056"/>
            </a:xfrm>
            <a:prstGeom prst="line">
              <a:avLst/>
            </a:prstGeom>
            <a:ln w="41275">
              <a:solidFill>
                <a:srgbClr val="0B5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8">
              <a:extLst>
                <a:ext uri="{FF2B5EF4-FFF2-40B4-BE49-F238E27FC236}">
                  <a16:creationId xmlns:a16="http://schemas.microsoft.com/office/drawing/2014/main" id="{196188F1-21DC-6347-A1FF-6B30EF1FCFB6}"/>
                </a:ext>
              </a:extLst>
            </p:cNvPr>
            <p:cNvSpPr/>
            <p:nvPr/>
          </p:nvSpPr>
          <p:spPr>
            <a:xfrm>
              <a:off x="12044003" y="2419034"/>
              <a:ext cx="292897" cy="292897"/>
            </a:xfrm>
            <a:prstGeom prst="ellipse">
              <a:avLst/>
            </a:prstGeom>
            <a:solidFill>
              <a:srgbClr val="0B5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EE7EEF-E5E7-4E19-B020-D55E5C017DFF}"/>
              </a:ext>
            </a:extLst>
          </p:cNvPr>
          <p:cNvGrpSpPr/>
          <p:nvPr/>
        </p:nvGrpSpPr>
        <p:grpSpPr>
          <a:xfrm>
            <a:off x="6840257" y="4086785"/>
            <a:ext cx="1144129" cy="1573235"/>
            <a:chOff x="6840257" y="4086785"/>
            <a:chExt cx="1144129" cy="1573235"/>
          </a:xfrm>
        </p:grpSpPr>
        <p:cxnSp>
          <p:nvCxnSpPr>
            <p:cNvPr id="3" name="Object9">
              <a:extLst>
                <a:ext uri="{FF2B5EF4-FFF2-40B4-BE49-F238E27FC236}">
                  <a16:creationId xmlns:a16="http://schemas.microsoft.com/office/drawing/2014/main" id="{5FE816D6-C172-2946-A310-651DC73EB226}"/>
                </a:ext>
              </a:extLst>
            </p:cNvPr>
            <p:cNvCxnSpPr>
              <a:cxnSpLocks/>
              <a:stCxn id="146" idx="1"/>
              <a:endCxn id="54" idx="3"/>
            </p:cNvCxnSpPr>
            <p:nvPr/>
          </p:nvCxnSpPr>
          <p:spPr>
            <a:xfrm flipH="1" flipV="1">
              <a:off x="6905573" y="4196700"/>
              <a:ext cx="1078813" cy="1463320"/>
            </a:xfrm>
            <a:prstGeom prst="line">
              <a:avLst/>
            </a:prstGeom>
            <a:ln w="41275">
              <a:solidFill>
                <a:srgbClr val="6AC4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bject10">
              <a:extLst>
                <a:ext uri="{FF2B5EF4-FFF2-40B4-BE49-F238E27FC236}">
                  <a16:creationId xmlns:a16="http://schemas.microsoft.com/office/drawing/2014/main" id="{6859A2F6-B55B-AD41-B524-981B53C9F371}"/>
                </a:ext>
              </a:extLst>
            </p:cNvPr>
            <p:cNvSpPr/>
            <p:nvPr/>
          </p:nvSpPr>
          <p:spPr>
            <a:xfrm>
              <a:off x="6840257" y="4086785"/>
              <a:ext cx="292897" cy="292897"/>
            </a:xfrm>
            <a:prstGeom prst="ellipse">
              <a:avLst/>
            </a:prstGeom>
            <a:solidFill>
              <a:srgbClr val="6AC47F"/>
            </a:solidFill>
            <a:ln>
              <a:solidFill>
                <a:srgbClr val="6AC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EB194-405E-4484-BD01-7CDBC25613C0}"/>
              </a:ext>
            </a:extLst>
          </p:cNvPr>
          <p:cNvGrpSpPr/>
          <p:nvPr/>
        </p:nvGrpSpPr>
        <p:grpSpPr>
          <a:xfrm>
            <a:off x="4786722" y="7806527"/>
            <a:ext cx="1673625" cy="292897"/>
            <a:chOff x="4786722" y="7806527"/>
            <a:chExt cx="1673625" cy="292897"/>
          </a:xfrm>
        </p:grpSpPr>
        <p:cxnSp>
          <p:nvCxnSpPr>
            <p:cNvPr id="73" name="Object11">
              <a:extLst>
                <a:ext uri="{FF2B5EF4-FFF2-40B4-BE49-F238E27FC236}">
                  <a16:creationId xmlns:a16="http://schemas.microsoft.com/office/drawing/2014/main" id="{6174F1EE-A5D0-704B-B53F-71A4F9A666B1}"/>
                </a:ext>
              </a:extLst>
            </p:cNvPr>
            <p:cNvCxnSpPr>
              <a:cxnSpLocks/>
              <a:stCxn id="142" idx="1"/>
              <a:endCxn id="55" idx="3"/>
            </p:cNvCxnSpPr>
            <p:nvPr/>
          </p:nvCxnSpPr>
          <p:spPr>
            <a:xfrm flipH="1">
              <a:off x="4817176" y="7952975"/>
              <a:ext cx="1643171" cy="42458"/>
            </a:xfrm>
            <a:prstGeom prst="line">
              <a:avLst/>
            </a:prstGeom>
            <a:ln w="41275">
              <a:solidFill>
                <a:srgbClr val="0B5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12">
              <a:extLst>
                <a:ext uri="{FF2B5EF4-FFF2-40B4-BE49-F238E27FC236}">
                  <a16:creationId xmlns:a16="http://schemas.microsoft.com/office/drawing/2014/main" id="{3DADDAA5-AF4A-F84F-8C6B-95AE42258159}"/>
                </a:ext>
              </a:extLst>
            </p:cNvPr>
            <p:cNvSpPr/>
            <p:nvPr/>
          </p:nvSpPr>
          <p:spPr>
            <a:xfrm>
              <a:off x="4786722" y="7806527"/>
              <a:ext cx="292897" cy="292897"/>
            </a:xfrm>
            <a:prstGeom prst="ellipse">
              <a:avLst/>
            </a:prstGeom>
            <a:solidFill>
              <a:srgbClr val="0B5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F24398-E207-48D7-815E-61D63C623F02}"/>
              </a:ext>
            </a:extLst>
          </p:cNvPr>
          <p:cNvGrpSpPr/>
          <p:nvPr/>
        </p:nvGrpSpPr>
        <p:grpSpPr>
          <a:xfrm>
            <a:off x="4771900" y="10580927"/>
            <a:ext cx="2061834" cy="915542"/>
            <a:chOff x="4771900" y="10580927"/>
            <a:chExt cx="2061834" cy="915542"/>
          </a:xfrm>
        </p:grpSpPr>
        <p:cxnSp>
          <p:nvCxnSpPr>
            <p:cNvPr id="61" name="Object13">
              <a:extLst>
                <a:ext uri="{FF2B5EF4-FFF2-40B4-BE49-F238E27FC236}">
                  <a16:creationId xmlns:a16="http://schemas.microsoft.com/office/drawing/2014/main" id="{AFE79AC0-96C8-784B-BC72-DC2593AF5CD2}"/>
                </a:ext>
              </a:extLst>
            </p:cNvPr>
            <p:cNvCxnSpPr>
              <a:cxnSpLocks/>
              <a:stCxn id="139" idx="1"/>
              <a:endCxn id="56" idx="3"/>
            </p:cNvCxnSpPr>
            <p:nvPr/>
          </p:nvCxnSpPr>
          <p:spPr>
            <a:xfrm flipH="1">
              <a:off x="4780389" y="10580927"/>
              <a:ext cx="2053345" cy="820714"/>
            </a:xfrm>
            <a:prstGeom prst="line">
              <a:avLst/>
            </a:prstGeom>
            <a:ln w="41275">
              <a:solidFill>
                <a:srgbClr val="6AC4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bject14">
              <a:extLst>
                <a:ext uri="{FF2B5EF4-FFF2-40B4-BE49-F238E27FC236}">
                  <a16:creationId xmlns:a16="http://schemas.microsoft.com/office/drawing/2014/main" id="{765B957F-40BB-BE43-80AA-56B113DA82FC}"/>
                </a:ext>
              </a:extLst>
            </p:cNvPr>
            <p:cNvSpPr/>
            <p:nvPr/>
          </p:nvSpPr>
          <p:spPr>
            <a:xfrm>
              <a:off x="4771900" y="11203572"/>
              <a:ext cx="292897" cy="292897"/>
            </a:xfrm>
            <a:prstGeom prst="ellipse">
              <a:avLst/>
            </a:prstGeom>
            <a:solidFill>
              <a:srgbClr val="6AC47F"/>
            </a:solidFill>
            <a:ln>
              <a:solidFill>
                <a:srgbClr val="6AC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A79960-7ACD-43B9-84D3-1A6183997C8D}"/>
              </a:ext>
            </a:extLst>
          </p:cNvPr>
          <p:cNvGrpSpPr/>
          <p:nvPr/>
        </p:nvGrpSpPr>
        <p:grpSpPr>
          <a:xfrm>
            <a:off x="1" y="8661"/>
            <a:ext cx="24365145" cy="11335233"/>
            <a:chOff x="1" y="8661"/>
            <a:chExt cx="24365145" cy="11335233"/>
          </a:xfrm>
        </p:grpSpPr>
        <p:sp>
          <p:nvSpPr>
            <p:cNvPr id="5" name="Object15">
              <a:extLst>
                <a:ext uri="{FF2B5EF4-FFF2-40B4-BE49-F238E27FC236}">
                  <a16:creationId xmlns:a16="http://schemas.microsoft.com/office/drawing/2014/main" id="{765A121D-9C4E-3E4C-9A6F-196F9C188198}"/>
                </a:ext>
              </a:extLst>
            </p:cNvPr>
            <p:cNvSpPr/>
            <p:nvPr/>
          </p:nvSpPr>
          <p:spPr>
            <a:xfrm>
              <a:off x="22585089" y="168585"/>
              <a:ext cx="1595084" cy="1463774"/>
            </a:xfrm>
            <a:custGeom>
              <a:avLst/>
              <a:gdLst>
                <a:gd name="connsiteX0" fmla="*/ 0 w 1941925"/>
                <a:gd name="connsiteY0" fmla="*/ 346841 h 1810615"/>
                <a:gd name="connsiteX1" fmla="*/ 346841 w 1941925"/>
                <a:gd name="connsiteY1" fmla="*/ 0 h 1810615"/>
                <a:gd name="connsiteX2" fmla="*/ 1595084 w 1941925"/>
                <a:gd name="connsiteY2" fmla="*/ 0 h 1810615"/>
                <a:gd name="connsiteX3" fmla="*/ 1941925 w 1941925"/>
                <a:gd name="connsiteY3" fmla="*/ 346841 h 1810615"/>
                <a:gd name="connsiteX4" fmla="*/ 1941925 w 1941925"/>
                <a:gd name="connsiteY4" fmla="*/ 1463774 h 1810615"/>
                <a:gd name="connsiteX5" fmla="*/ 1595084 w 1941925"/>
                <a:gd name="connsiteY5" fmla="*/ 1810615 h 1810615"/>
                <a:gd name="connsiteX6" fmla="*/ 346841 w 1941925"/>
                <a:gd name="connsiteY6" fmla="*/ 1810615 h 1810615"/>
                <a:gd name="connsiteX7" fmla="*/ 0 w 1941925"/>
                <a:gd name="connsiteY7" fmla="*/ 1463774 h 1810615"/>
                <a:gd name="connsiteX8" fmla="*/ 0 w 1941925"/>
                <a:gd name="connsiteY8" fmla="*/ 346841 h 1810615"/>
                <a:gd name="connsiteX0" fmla="*/ 0 w 1941925"/>
                <a:gd name="connsiteY0" fmla="*/ 346841 h 1810615"/>
                <a:gd name="connsiteX1" fmla="*/ 346841 w 1941925"/>
                <a:gd name="connsiteY1" fmla="*/ 0 h 1810615"/>
                <a:gd name="connsiteX2" fmla="*/ 1941925 w 1941925"/>
                <a:gd name="connsiteY2" fmla="*/ 346841 h 1810615"/>
                <a:gd name="connsiteX3" fmla="*/ 1941925 w 1941925"/>
                <a:gd name="connsiteY3" fmla="*/ 1463774 h 1810615"/>
                <a:gd name="connsiteX4" fmla="*/ 1595084 w 1941925"/>
                <a:gd name="connsiteY4" fmla="*/ 1810615 h 1810615"/>
                <a:gd name="connsiteX5" fmla="*/ 346841 w 1941925"/>
                <a:gd name="connsiteY5" fmla="*/ 1810615 h 1810615"/>
                <a:gd name="connsiteX6" fmla="*/ 0 w 1941925"/>
                <a:gd name="connsiteY6" fmla="*/ 1463774 h 1810615"/>
                <a:gd name="connsiteX7" fmla="*/ 0 w 1941925"/>
                <a:gd name="connsiteY7" fmla="*/ 346841 h 1810615"/>
                <a:gd name="connsiteX0" fmla="*/ 0 w 1941925"/>
                <a:gd name="connsiteY0" fmla="*/ 346841 h 1810615"/>
                <a:gd name="connsiteX1" fmla="*/ 346841 w 1941925"/>
                <a:gd name="connsiteY1" fmla="*/ 0 h 1810615"/>
                <a:gd name="connsiteX2" fmla="*/ 1941925 w 1941925"/>
                <a:gd name="connsiteY2" fmla="*/ 1463774 h 1810615"/>
                <a:gd name="connsiteX3" fmla="*/ 1595084 w 1941925"/>
                <a:gd name="connsiteY3" fmla="*/ 1810615 h 1810615"/>
                <a:gd name="connsiteX4" fmla="*/ 346841 w 1941925"/>
                <a:gd name="connsiteY4" fmla="*/ 1810615 h 1810615"/>
                <a:gd name="connsiteX5" fmla="*/ 0 w 1941925"/>
                <a:gd name="connsiteY5" fmla="*/ 1463774 h 1810615"/>
                <a:gd name="connsiteX6" fmla="*/ 0 w 1941925"/>
                <a:gd name="connsiteY6" fmla="*/ 346841 h 1810615"/>
                <a:gd name="connsiteX0" fmla="*/ 0 w 1941925"/>
                <a:gd name="connsiteY0" fmla="*/ 0 h 1463774"/>
                <a:gd name="connsiteX1" fmla="*/ 1941925 w 1941925"/>
                <a:gd name="connsiteY1" fmla="*/ 1116933 h 1463774"/>
                <a:gd name="connsiteX2" fmla="*/ 1595084 w 1941925"/>
                <a:gd name="connsiteY2" fmla="*/ 1463774 h 1463774"/>
                <a:gd name="connsiteX3" fmla="*/ 346841 w 1941925"/>
                <a:gd name="connsiteY3" fmla="*/ 1463774 h 1463774"/>
                <a:gd name="connsiteX4" fmla="*/ 0 w 1941925"/>
                <a:gd name="connsiteY4" fmla="*/ 1116933 h 1463774"/>
                <a:gd name="connsiteX5" fmla="*/ 0 w 1941925"/>
                <a:gd name="connsiteY5" fmla="*/ 0 h 1463774"/>
                <a:gd name="connsiteX0" fmla="*/ 0 w 1595084"/>
                <a:gd name="connsiteY0" fmla="*/ 0 h 1463774"/>
                <a:gd name="connsiteX1" fmla="*/ 1595084 w 1595084"/>
                <a:gd name="connsiteY1" fmla="*/ 1463774 h 1463774"/>
                <a:gd name="connsiteX2" fmla="*/ 346841 w 1595084"/>
                <a:gd name="connsiteY2" fmla="*/ 1463774 h 1463774"/>
                <a:gd name="connsiteX3" fmla="*/ 0 w 1595084"/>
                <a:gd name="connsiteY3" fmla="*/ 1116933 h 1463774"/>
                <a:gd name="connsiteX4" fmla="*/ 0 w 1595084"/>
                <a:gd name="connsiteY4" fmla="*/ 0 h 1463774"/>
                <a:gd name="connsiteX0" fmla="*/ 0 w 1595084"/>
                <a:gd name="connsiteY0" fmla="*/ 0 h 1463774"/>
                <a:gd name="connsiteX1" fmla="*/ 1595084 w 1595084"/>
                <a:gd name="connsiteY1" fmla="*/ 1463774 h 1463774"/>
                <a:gd name="connsiteX2" fmla="*/ 346841 w 1595084"/>
                <a:gd name="connsiteY2" fmla="*/ 1463774 h 1463774"/>
                <a:gd name="connsiteX3" fmla="*/ 0 w 1595084"/>
                <a:gd name="connsiteY3" fmla="*/ 1116933 h 1463774"/>
                <a:gd name="connsiteX4" fmla="*/ 0 w 1595084"/>
                <a:gd name="connsiteY4" fmla="*/ 0 h 1463774"/>
                <a:gd name="connsiteX0" fmla="*/ 0 w 1595084"/>
                <a:gd name="connsiteY0" fmla="*/ 0 h 1463774"/>
                <a:gd name="connsiteX1" fmla="*/ 1595084 w 1595084"/>
                <a:gd name="connsiteY1" fmla="*/ 1463774 h 1463774"/>
                <a:gd name="connsiteX2" fmla="*/ 346841 w 1595084"/>
                <a:gd name="connsiteY2" fmla="*/ 1463774 h 1463774"/>
                <a:gd name="connsiteX3" fmla="*/ 0 w 1595084"/>
                <a:gd name="connsiteY3" fmla="*/ 1116933 h 1463774"/>
                <a:gd name="connsiteX4" fmla="*/ 0 w 1595084"/>
                <a:gd name="connsiteY4" fmla="*/ 0 h 146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084" h="1463774">
                  <a:moveTo>
                    <a:pt x="0" y="0"/>
                  </a:moveTo>
                  <a:cubicBezTo>
                    <a:pt x="217720" y="202185"/>
                    <a:pt x="1344772" y="1248687"/>
                    <a:pt x="1595084" y="1463774"/>
                  </a:cubicBezTo>
                  <a:lnTo>
                    <a:pt x="346841" y="1463774"/>
                  </a:lnTo>
                  <a:cubicBezTo>
                    <a:pt x="155286" y="1463774"/>
                    <a:pt x="0" y="1308488"/>
                    <a:pt x="0" y="11169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C1BE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Object16">
              <a:extLst>
                <a:ext uri="{FF2B5EF4-FFF2-40B4-BE49-F238E27FC236}">
                  <a16:creationId xmlns:a16="http://schemas.microsoft.com/office/drawing/2014/main" id="{BD3C3A49-2A47-B54C-B015-C689DF53DF9C}"/>
                </a:ext>
              </a:extLst>
            </p:cNvPr>
            <p:cNvSpPr/>
            <p:nvPr/>
          </p:nvSpPr>
          <p:spPr>
            <a:xfrm>
              <a:off x="9749396" y="6463448"/>
              <a:ext cx="4880446" cy="4880446"/>
            </a:xfrm>
            <a:prstGeom prst="ellipse">
              <a:avLst/>
            </a:prstGeom>
            <a:solidFill>
              <a:schemeClr val="bg1">
                <a:alpha val="2277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Object17"/>
            <p:cNvSpPr txBox="1">
              <a:spLocks/>
            </p:cNvSpPr>
            <p:nvPr/>
          </p:nvSpPr>
          <p:spPr>
            <a:xfrm>
              <a:off x="9693743" y="7792707"/>
              <a:ext cx="4973377" cy="1731405"/>
            </a:xfrm>
            <a:prstGeom prst="rect">
              <a:avLst/>
            </a:prstGeom>
          </p:spPr>
          <p:txBody>
            <a:bodyPr/>
            <a:lstStyle>
              <a:lvl1pPr algn="l" defTabSz="182843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Strategy</a:t>
              </a:r>
            </a:p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Infographic</a:t>
              </a:r>
            </a:p>
          </p:txBody>
        </p:sp>
        <p:sp>
          <p:nvSpPr>
            <p:cNvPr id="53" name="Object18"/>
            <p:cNvSpPr/>
            <p:nvPr/>
          </p:nvSpPr>
          <p:spPr>
            <a:xfrm rot="10800000">
              <a:off x="10601621" y="9781932"/>
              <a:ext cx="3175998" cy="21549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bject19">
              <a:extLst>
                <a:ext uri="{FF2B5EF4-FFF2-40B4-BE49-F238E27FC236}">
                  <a16:creationId xmlns:a16="http://schemas.microsoft.com/office/drawing/2014/main" id="{DFE1DC45-F156-554A-BBD5-DF362A23B01D}"/>
                </a:ext>
              </a:extLst>
            </p:cNvPr>
            <p:cNvSpPr/>
            <p:nvPr/>
          </p:nvSpPr>
          <p:spPr>
            <a:xfrm rot="5400000">
              <a:off x="1235473" y="219774"/>
              <a:ext cx="1639615" cy="1361397"/>
            </a:xfrm>
            <a:prstGeom prst="triangle">
              <a:avLst/>
            </a:prstGeom>
            <a:solidFill>
              <a:srgbClr val="77C1BE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Object20">
              <a:extLst>
                <a:ext uri="{FF2B5EF4-FFF2-40B4-BE49-F238E27FC236}">
                  <a16:creationId xmlns:a16="http://schemas.microsoft.com/office/drawing/2014/main" id="{4E96D7CD-1383-5540-9C1E-882BE78ADA07}"/>
                </a:ext>
              </a:extLst>
            </p:cNvPr>
            <p:cNvSpPr/>
            <p:nvPr/>
          </p:nvSpPr>
          <p:spPr>
            <a:xfrm rot="5400000">
              <a:off x="610173" y="199355"/>
              <a:ext cx="822269" cy="682742"/>
            </a:xfrm>
            <a:prstGeom prst="triangle">
              <a:avLst/>
            </a:prstGeom>
            <a:solidFill>
              <a:srgbClr val="457B7F">
                <a:alpha val="8347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Object21">
              <a:extLst>
                <a:ext uri="{FF2B5EF4-FFF2-40B4-BE49-F238E27FC236}">
                  <a16:creationId xmlns:a16="http://schemas.microsoft.com/office/drawing/2014/main" id="{4B822050-1B8F-7443-B247-A6CE7E277915}"/>
                </a:ext>
              </a:extLst>
            </p:cNvPr>
            <p:cNvSpPr/>
            <p:nvPr/>
          </p:nvSpPr>
          <p:spPr>
            <a:xfrm rot="5400000">
              <a:off x="20929311" y="219774"/>
              <a:ext cx="1639615" cy="1361397"/>
            </a:xfrm>
            <a:prstGeom prst="triangle">
              <a:avLst/>
            </a:prstGeom>
            <a:solidFill>
              <a:srgbClr val="77C1BE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Object22">
              <a:extLst>
                <a:ext uri="{FF2B5EF4-FFF2-40B4-BE49-F238E27FC236}">
                  <a16:creationId xmlns:a16="http://schemas.microsoft.com/office/drawing/2014/main" id="{A6FD0F60-9DA7-CB46-8902-B2084F4F8649}"/>
                </a:ext>
              </a:extLst>
            </p:cNvPr>
            <p:cNvSpPr/>
            <p:nvPr/>
          </p:nvSpPr>
          <p:spPr>
            <a:xfrm rot="5400000">
              <a:off x="20451532" y="135449"/>
              <a:ext cx="645702" cy="536136"/>
            </a:xfrm>
            <a:prstGeom prst="triangle">
              <a:avLst/>
            </a:prstGeom>
            <a:solidFill>
              <a:srgbClr val="457B7F">
                <a:alpha val="8347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Object23">
              <a:extLst>
                <a:ext uri="{FF2B5EF4-FFF2-40B4-BE49-F238E27FC236}">
                  <a16:creationId xmlns:a16="http://schemas.microsoft.com/office/drawing/2014/main" id="{58ACB49D-F00E-A549-A7A7-A729DC86E5BB}"/>
                </a:ext>
              </a:extLst>
            </p:cNvPr>
            <p:cNvSpPr/>
            <p:nvPr/>
          </p:nvSpPr>
          <p:spPr>
            <a:xfrm>
              <a:off x="23281607" y="8661"/>
              <a:ext cx="1083539" cy="1083539"/>
            </a:xfrm>
            <a:prstGeom prst="ellipse">
              <a:avLst/>
            </a:prstGeom>
            <a:solidFill>
              <a:srgbClr val="77C1BE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Object24">
              <a:extLst>
                <a:ext uri="{FF2B5EF4-FFF2-40B4-BE49-F238E27FC236}">
                  <a16:creationId xmlns:a16="http://schemas.microsoft.com/office/drawing/2014/main" id="{870B2157-4066-B54F-B8EA-868D5AB43956}"/>
                </a:ext>
              </a:extLst>
            </p:cNvPr>
            <p:cNvSpPr/>
            <p:nvPr/>
          </p:nvSpPr>
          <p:spPr>
            <a:xfrm rot="16200000">
              <a:off x="3478052" y="190851"/>
              <a:ext cx="1595084" cy="1463774"/>
            </a:xfrm>
            <a:custGeom>
              <a:avLst/>
              <a:gdLst>
                <a:gd name="connsiteX0" fmla="*/ 0 w 1941925"/>
                <a:gd name="connsiteY0" fmla="*/ 346841 h 1810615"/>
                <a:gd name="connsiteX1" fmla="*/ 346841 w 1941925"/>
                <a:gd name="connsiteY1" fmla="*/ 0 h 1810615"/>
                <a:gd name="connsiteX2" fmla="*/ 1595084 w 1941925"/>
                <a:gd name="connsiteY2" fmla="*/ 0 h 1810615"/>
                <a:gd name="connsiteX3" fmla="*/ 1941925 w 1941925"/>
                <a:gd name="connsiteY3" fmla="*/ 346841 h 1810615"/>
                <a:gd name="connsiteX4" fmla="*/ 1941925 w 1941925"/>
                <a:gd name="connsiteY4" fmla="*/ 1463774 h 1810615"/>
                <a:gd name="connsiteX5" fmla="*/ 1595084 w 1941925"/>
                <a:gd name="connsiteY5" fmla="*/ 1810615 h 1810615"/>
                <a:gd name="connsiteX6" fmla="*/ 346841 w 1941925"/>
                <a:gd name="connsiteY6" fmla="*/ 1810615 h 1810615"/>
                <a:gd name="connsiteX7" fmla="*/ 0 w 1941925"/>
                <a:gd name="connsiteY7" fmla="*/ 1463774 h 1810615"/>
                <a:gd name="connsiteX8" fmla="*/ 0 w 1941925"/>
                <a:gd name="connsiteY8" fmla="*/ 346841 h 1810615"/>
                <a:gd name="connsiteX0" fmla="*/ 0 w 1941925"/>
                <a:gd name="connsiteY0" fmla="*/ 346841 h 1810615"/>
                <a:gd name="connsiteX1" fmla="*/ 346841 w 1941925"/>
                <a:gd name="connsiteY1" fmla="*/ 0 h 1810615"/>
                <a:gd name="connsiteX2" fmla="*/ 1941925 w 1941925"/>
                <a:gd name="connsiteY2" fmla="*/ 346841 h 1810615"/>
                <a:gd name="connsiteX3" fmla="*/ 1941925 w 1941925"/>
                <a:gd name="connsiteY3" fmla="*/ 1463774 h 1810615"/>
                <a:gd name="connsiteX4" fmla="*/ 1595084 w 1941925"/>
                <a:gd name="connsiteY4" fmla="*/ 1810615 h 1810615"/>
                <a:gd name="connsiteX5" fmla="*/ 346841 w 1941925"/>
                <a:gd name="connsiteY5" fmla="*/ 1810615 h 1810615"/>
                <a:gd name="connsiteX6" fmla="*/ 0 w 1941925"/>
                <a:gd name="connsiteY6" fmla="*/ 1463774 h 1810615"/>
                <a:gd name="connsiteX7" fmla="*/ 0 w 1941925"/>
                <a:gd name="connsiteY7" fmla="*/ 346841 h 1810615"/>
                <a:gd name="connsiteX0" fmla="*/ 0 w 1941925"/>
                <a:gd name="connsiteY0" fmla="*/ 346841 h 1810615"/>
                <a:gd name="connsiteX1" fmla="*/ 346841 w 1941925"/>
                <a:gd name="connsiteY1" fmla="*/ 0 h 1810615"/>
                <a:gd name="connsiteX2" fmla="*/ 1941925 w 1941925"/>
                <a:gd name="connsiteY2" fmla="*/ 1463774 h 1810615"/>
                <a:gd name="connsiteX3" fmla="*/ 1595084 w 1941925"/>
                <a:gd name="connsiteY3" fmla="*/ 1810615 h 1810615"/>
                <a:gd name="connsiteX4" fmla="*/ 346841 w 1941925"/>
                <a:gd name="connsiteY4" fmla="*/ 1810615 h 1810615"/>
                <a:gd name="connsiteX5" fmla="*/ 0 w 1941925"/>
                <a:gd name="connsiteY5" fmla="*/ 1463774 h 1810615"/>
                <a:gd name="connsiteX6" fmla="*/ 0 w 1941925"/>
                <a:gd name="connsiteY6" fmla="*/ 346841 h 1810615"/>
                <a:gd name="connsiteX0" fmla="*/ 0 w 1941925"/>
                <a:gd name="connsiteY0" fmla="*/ 0 h 1463774"/>
                <a:gd name="connsiteX1" fmla="*/ 1941925 w 1941925"/>
                <a:gd name="connsiteY1" fmla="*/ 1116933 h 1463774"/>
                <a:gd name="connsiteX2" fmla="*/ 1595084 w 1941925"/>
                <a:gd name="connsiteY2" fmla="*/ 1463774 h 1463774"/>
                <a:gd name="connsiteX3" fmla="*/ 346841 w 1941925"/>
                <a:gd name="connsiteY3" fmla="*/ 1463774 h 1463774"/>
                <a:gd name="connsiteX4" fmla="*/ 0 w 1941925"/>
                <a:gd name="connsiteY4" fmla="*/ 1116933 h 1463774"/>
                <a:gd name="connsiteX5" fmla="*/ 0 w 1941925"/>
                <a:gd name="connsiteY5" fmla="*/ 0 h 1463774"/>
                <a:gd name="connsiteX0" fmla="*/ 0 w 1595084"/>
                <a:gd name="connsiteY0" fmla="*/ 0 h 1463774"/>
                <a:gd name="connsiteX1" fmla="*/ 1595084 w 1595084"/>
                <a:gd name="connsiteY1" fmla="*/ 1463774 h 1463774"/>
                <a:gd name="connsiteX2" fmla="*/ 346841 w 1595084"/>
                <a:gd name="connsiteY2" fmla="*/ 1463774 h 1463774"/>
                <a:gd name="connsiteX3" fmla="*/ 0 w 1595084"/>
                <a:gd name="connsiteY3" fmla="*/ 1116933 h 1463774"/>
                <a:gd name="connsiteX4" fmla="*/ 0 w 1595084"/>
                <a:gd name="connsiteY4" fmla="*/ 0 h 1463774"/>
                <a:gd name="connsiteX0" fmla="*/ 0 w 1595084"/>
                <a:gd name="connsiteY0" fmla="*/ 0 h 1463774"/>
                <a:gd name="connsiteX1" fmla="*/ 1595084 w 1595084"/>
                <a:gd name="connsiteY1" fmla="*/ 1463774 h 1463774"/>
                <a:gd name="connsiteX2" fmla="*/ 346841 w 1595084"/>
                <a:gd name="connsiteY2" fmla="*/ 1463774 h 1463774"/>
                <a:gd name="connsiteX3" fmla="*/ 0 w 1595084"/>
                <a:gd name="connsiteY3" fmla="*/ 1116933 h 1463774"/>
                <a:gd name="connsiteX4" fmla="*/ 0 w 1595084"/>
                <a:gd name="connsiteY4" fmla="*/ 0 h 1463774"/>
                <a:gd name="connsiteX0" fmla="*/ 0 w 1595084"/>
                <a:gd name="connsiteY0" fmla="*/ 0 h 1463774"/>
                <a:gd name="connsiteX1" fmla="*/ 1595084 w 1595084"/>
                <a:gd name="connsiteY1" fmla="*/ 1463774 h 1463774"/>
                <a:gd name="connsiteX2" fmla="*/ 346841 w 1595084"/>
                <a:gd name="connsiteY2" fmla="*/ 1463774 h 1463774"/>
                <a:gd name="connsiteX3" fmla="*/ 0 w 1595084"/>
                <a:gd name="connsiteY3" fmla="*/ 1116933 h 1463774"/>
                <a:gd name="connsiteX4" fmla="*/ 0 w 1595084"/>
                <a:gd name="connsiteY4" fmla="*/ 0 h 146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084" h="1463774">
                  <a:moveTo>
                    <a:pt x="0" y="0"/>
                  </a:moveTo>
                  <a:cubicBezTo>
                    <a:pt x="217720" y="202185"/>
                    <a:pt x="1344772" y="1248687"/>
                    <a:pt x="1595084" y="1463774"/>
                  </a:cubicBezTo>
                  <a:lnTo>
                    <a:pt x="346841" y="1463774"/>
                  </a:lnTo>
                  <a:cubicBezTo>
                    <a:pt x="155286" y="1463774"/>
                    <a:pt x="0" y="1308488"/>
                    <a:pt x="0" y="11169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C1BE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Object25">
              <a:extLst>
                <a:ext uri="{FF2B5EF4-FFF2-40B4-BE49-F238E27FC236}">
                  <a16:creationId xmlns:a16="http://schemas.microsoft.com/office/drawing/2014/main" id="{47D81FE9-42A1-4C41-AEA5-3C75B962D9EA}"/>
                </a:ext>
              </a:extLst>
            </p:cNvPr>
            <p:cNvSpPr/>
            <p:nvPr/>
          </p:nvSpPr>
          <p:spPr>
            <a:xfrm>
              <a:off x="2766718" y="196261"/>
              <a:ext cx="1184031" cy="1184031"/>
            </a:xfrm>
            <a:prstGeom prst="ellipse">
              <a:avLst/>
            </a:prstGeom>
            <a:solidFill>
              <a:srgbClr val="77C1BE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Object26">
              <a:extLst>
                <a:ext uri="{FF2B5EF4-FFF2-40B4-BE49-F238E27FC236}">
                  <a16:creationId xmlns:a16="http://schemas.microsoft.com/office/drawing/2014/main" id="{0E5925A3-B6A0-8149-A7D8-BFB05BF98BEB}"/>
                </a:ext>
              </a:extLst>
            </p:cNvPr>
            <p:cNvSpPr/>
            <p:nvPr/>
          </p:nvSpPr>
          <p:spPr>
            <a:xfrm rot="5400000">
              <a:off x="610172" y="967774"/>
              <a:ext cx="822270" cy="682743"/>
            </a:xfrm>
            <a:prstGeom prst="triangle">
              <a:avLst/>
            </a:prstGeom>
            <a:solidFill>
              <a:srgbClr val="457B7F">
                <a:alpha val="8347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Object27">
              <a:extLst>
                <a:ext uri="{FF2B5EF4-FFF2-40B4-BE49-F238E27FC236}">
                  <a16:creationId xmlns:a16="http://schemas.microsoft.com/office/drawing/2014/main" id="{47AF38DA-D043-A84C-8B77-5A96C94817FC}"/>
                </a:ext>
              </a:extLst>
            </p:cNvPr>
            <p:cNvSpPr/>
            <p:nvPr/>
          </p:nvSpPr>
          <p:spPr>
            <a:xfrm rot="5400000">
              <a:off x="20451532" y="1129364"/>
              <a:ext cx="645702" cy="536136"/>
            </a:xfrm>
            <a:prstGeom prst="triangle">
              <a:avLst/>
            </a:prstGeom>
            <a:solidFill>
              <a:srgbClr val="457B7F">
                <a:alpha val="8347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Object28">
              <a:extLst>
                <a:ext uri="{FF2B5EF4-FFF2-40B4-BE49-F238E27FC236}">
                  <a16:creationId xmlns:a16="http://schemas.microsoft.com/office/drawing/2014/main" id="{F410CBF6-F7F3-2D4D-A200-CFF8FC9B62AE}"/>
                </a:ext>
              </a:extLst>
            </p:cNvPr>
            <p:cNvSpPr/>
            <p:nvPr/>
          </p:nvSpPr>
          <p:spPr>
            <a:xfrm rot="5400000">
              <a:off x="-69763" y="573167"/>
              <a:ext cx="822269" cy="682742"/>
            </a:xfrm>
            <a:prstGeom prst="triangle">
              <a:avLst/>
            </a:prstGeom>
            <a:solidFill>
              <a:srgbClr val="457B7F">
                <a:alpha val="8347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Object29"/>
          <p:cNvSpPr txBox="1"/>
          <p:nvPr/>
        </p:nvSpPr>
        <p:spPr>
          <a:xfrm>
            <a:off x="19589490" y="10418031"/>
            <a:ext cx="39600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77699"/>
                </a:solidFill>
              </a:rPr>
              <a:t>IDEA 01</a:t>
            </a:r>
            <a:endParaRPr lang="en-US" sz="3200" b="1" dirty="0">
              <a:solidFill>
                <a:srgbClr val="277699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The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idea of the project is the soul of the style of the brand.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64" name="Object30">
            <a:extLst>
              <a:ext uri="{FF2B5EF4-FFF2-40B4-BE49-F238E27FC236}">
                <a16:creationId xmlns:a16="http://schemas.microsoft.com/office/drawing/2014/main" id="{AC64BC93-60EA-4D93-AA03-57BC884B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763" y="9245786"/>
            <a:ext cx="2664183" cy="2670279"/>
          </a:xfrm>
          <a:prstGeom prst="rect">
            <a:avLst/>
          </a:prstGeom>
        </p:spPr>
      </p:pic>
      <p:sp>
        <p:nvSpPr>
          <p:cNvPr id="58" name="Object31"/>
          <p:cNvSpPr txBox="1"/>
          <p:nvPr/>
        </p:nvSpPr>
        <p:spPr>
          <a:xfrm>
            <a:off x="19178863" y="6755162"/>
            <a:ext cx="436121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77699"/>
                </a:solidFill>
              </a:rPr>
              <a:t>PERSONAS 02</a:t>
            </a:r>
            <a:endParaRPr lang="en-US" sz="3200" b="1" dirty="0">
              <a:solidFill>
                <a:srgbClr val="277699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The creation and use of persona is a popular method to design.</a:t>
            </a:r>
          </a:p>
        </p:txBody>
      </p:sp>
      <p:pic>
        <p:nvPicPr>
          <p:cNvPr id="161" name="Object32">
            <a:extLst>
              <a:ext uri="{FF2B5EF4-FFF2-40B4-BE49-F238E27FC236}">
                <a16:creationId xmlns:a16="http://schemas.microsoft.com/office/drawing/2014/main" id="{3BEA7A90-76AC-46A8-B40E-78432A07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723" y="6634545"/>
            <a:ext cx="2670279" cy="2670279"/>
          </a:xfrm>
          <a:prstGeom prst="rect">
            <a:avLst/>
          </a:prstGeom>
        </p:spPr>
      </p:pic>
      <p:sp>
        <p:nvSpPr>
          <p:cNvPr id="57" name="Object33"/>
          <p:cNvSpPr txBox="1"/>
          <p:nvPr/>
        </p:nvSpPr>
        <p:spPr>
          <a:xfrm>
            <a:off x="17817506" y="3336676"/>
            <a:ext cx="57958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77699"/>
                </a:solidFill>
              </a:rPr>
              <a:t>TEAMWORK 03</a:t>
            </a:r>
            <a:endParaRPr lang="en-US" sz="3200" b="1" dirty="0">
              <a:solidFill>
                <a:srgbClr val="277699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Cooperative work is good for providing annotation and fresh idea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7" name="Object34">
            <a:extLst>
              <a:ext uri="{FF2B5EF4-FFF2-40B4-BE49-F238E27FC236}">
                <a16:creationId xmlns:a16="http://schemas.microsoft.com/office/drawing/2014/main" id="{AC055190-C11F-4ECB-8F8B-A2E9D43D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4631" y="4379682"/>
            <a:ext cx="2664183" cy="2670279"/>
          </a:xfrm>
          <a:prstGeom prst="rect">
            <a:avLst/>
          </a:prstGeom>
        </p:spPr>
      </p:pic>
      <p:sp>
        <p:nvSpPr>
          <p:cNvPr id="60" name="Object35">
            <a:extLst>
              <a:ext uri="{FF2B5EF4-FFF2-40B4-BE49-F238E27FC236}">
                <a16:creationId xmlns:a16="http://schemas.microsoft.com/office/drawing/2014/main" id="{C1285717-1DE1-0142-AB7D-2687BEDF0B9D}"/>
              </a:ext>
            </a:extLst>
          </p:cNvPr>
          <p:cNvSpPr txBox="1"/>
          <p:nvPr/>
        </p:nvSpPr>
        <p:spPr>
          <a:xfrm>
            <a:off x="9155761" y="1222774"/>
            <a:ext cx="606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</a:rPr>
              <a:t>TEST 04</a:t>
            </a:r>
            <a:endParaRPr lang="en-US" sz="3200" b="1" dirty="0">
              <a:solidFill>
                <a:srgbClr val="277699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test is crucial for direction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3" name="Object36">
            <a:extLst>
              <a:ext uri="{FF2B5EF4-FFF2-40B4-BE49-F238E27FC236}">
                <a16:creationId xmlns:a16="http://schemas.microsoft.com/office/drawing/2014/main" id="{4BF4BE30-874E-4389-9E36-6EF0B75AA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8339" y="3367159"/>
            <a:ext cx="2664183" cy="2670279"/>
          </a:xfrm>
          <a:prstGeom prst="rect">
            <a:avLst/>
          </a:prstGeom>
        </p:spPr>
      </p:pic>
      <p:sp>
        <p:nvSpPr>
          <p:cNvPr id="54" name="Object37"/>
          <p:cNvSpPr txBox="1"/>
          <p:nvPr/>
        </p:nvSpPr>
        <p:spPr>
          <a:xfrm>
            <a:off x="1437644" y="3104093"/>
            <a:ext cx="54679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</a:rPr>
              <a:t>INNOCAVATION </a:t>
            </a:r>
          </a:p>
          <a:p>
            <a:r>
              <a:rPr lang="en-US" sz="4000" b="1" dirty="0">
                <a:solidFill>
                  <a:srgbClr val="277699"/>
                </a:solidFill>
              </a:rPr>
              <a:t>AND BENEFITS 0</a:t>
            </a:r>
            <a:r>
              <a:rPr lang="en-US" altLang="zh-CN" sz="4000" b="1" dirty="0">
                <a:solidFill>
                  <a:srgbClr val="277699"/>
                </a:solidFill>
              </a:rPr>
              <a:t>5</a:t>
            </a:r>
            <a:endParaRPr lang="en-US" sz="3200" b="1" dirty="0">
              <a:solidFill>
                <a:srgbClr val="277699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Business strategy is also crucial for products occupy the market.</a:t>
            </a:r>
          </a:p>
        </p:txBody>
      </p:sp>
      <p:pic>
        <p:nvPicPr>
          <p:cNvPr id="146" name="Object38">
            <a:extLst>
              <a:ext uri="{FF2B5EF4-FFF2-40B4-BE49-F238E27FC236}">
                <a16:creationId xmlns:a16="http://schemas.microsoft.com/office/drawing/2014/main" id="{8BE05F5B-7BF1-4FCB-A710-1C94930C8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386" y="4324880"/>
            <a:ext cx="2664183" cy="2670279"/>
          </a:xfrm>
          <a:prstGeom prst="rect">
            <a:avLst/>
          </a:prstGeom>
        </p:spPr>
      </p:pic>
      <p:sp>
        <p:nvSpPr>
          <p:cNvPr id="55" name="Object39"/>
          <p:cNvSpPr txBox="1"/>
          <p:nvPr/>
        </p:nvSpPr>
        <p:spPr>
          <a:xfrm>
            <a:off x="841321" y="6995159"/>
            <a:ext cx="39758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</a:rPr>
              <a:t>SKETCHES 06</a:t>
            </a:r>
            <a:endParaRPr lang="en-US" sz="3200" b="1" dirty="0">
              <a:solidFill>
                <a:srgbClr val="277699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Rapid prototyping allow designers have a spark of inspire.</a:t>
            </a:r>
          </a:p>
        </p:txBody>
      </p:sp>
      <p:pic>
        <p:nvPicPr>
          <p:cNvPr id="142" name="Object40">
            <a:extLst>
              <a:ext uri="{FF2B5EF4-FFF2-40B4-BE49-F238E27FC236}">
                <a16:creationId xmlns:a16="http://schemas.microsoft.com/office/drawing/2014/main" id="{07751FD9-14F2-47DD-BB8B-DD36551C3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0347" y="6617835"/>
            <a:ext cx="2664183" cy="2670279"/>
          </a:xfrm>
          <a:prstGeom prst="rect">
            <a:avLst/>
          </a:prstGeom>
        </p:spPr>
      </p:pic>
      <p:sp>
        <p:nvSpPr>
          <p:cNvPr id="56" name="Object41"/>
          <p:cNvSpPr txBox="1"/>
          <p:nvPr/>
        </p:nvSpPr>
        <p:spPr>
          <a:xfrm>
            <a:off x="820351" y="10616811"/>
            <a:ext cx="3960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</a:rPr>
              <a:t>ITERATION 07</a:t>
            </a:r>
            <a:endParaRPr lang="en-US" sz="3200" b="1" dirty="0">
              <a:solidFill>
                <a:srgbClr val="277699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Iterations help to define the product goals.</a:t>
            </a:r>
          </a:p>
        </p:txBody>
      </p:sp>
      <p:pic>
        <p:nvPicPr>
          <p:cNvPr id="139" name="Object42">
            <a:extLst>
              <a:ext uri="{FF2B5EF4-FFF2-40B4-BE49-F238E27FC236}">
                <a16:creationId xmlns:a16="http://schemas.microsoft.com/office/drawing/2014/main" id="{088C911A-D9CC-41C0-8DED-6E5033D95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3734" y="9245787"/>
            <a:ext cx="2670279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Gantt Chart outline">
            <a:extLst>
              <a:ext uri="{FF2B5EF4-FFF2-40B4-BE49-F238E27FC236}">
                <a16:creationId xmlns:a16="http://schemas.microsoft.com/office/drawing/2014/main" id="{04366707-801F-4957-A13B-43F540BD4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633" y="2579925"/>
            <a:ext cx="2366965" cy="2366965"/>
          </a:xfrm>
          <a:prstGeom prst="rect">
            <a:avLst/>
          </a:prstGeom>
        </p:spPr>
      </p:pic>
      <p:pic>
        <p:nvPicPr>
          <p:cNvPr id="7" name="Graphic 6" descr="Group brainstorm outline">
            <a:extLst>
              <a:ext uri="{FF2B5EF4-FFF2-40B4-BE49-F238E27FC236}">
                <a16:creationId xmlns:a16="http://schemas.microsoft.com/office/drawing/2014/main" id="{6B153D57-F62E-4080-B6D4-4145A64AD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632" y="6406036"/>
            <a:ext cx="2366965" cy="2366965"/>
          </a:xfrm>
          <a:prstGeom prst="rect">
            <a:avLst/>
          </a:prstGeom>
        </p:spPr>
      </p:pic>
      <p:pic>
        <p:nvPicPr>
          <p:cNvPr id="10" name="Graphic 9" descr="Handshake outline">
            <a:extLst>
              <a:ext uri="{FF2B5EF4-FFF2-40B4-BE49-F238E27FC236}">
                <a16:creationId xmlns:a16="http://schemas.microsoft.com/office/drawing/2014/main" id="{96E16D01-403E-4CE0-82E9-CAA37D8A2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627" y="10232147"/>
            <a:ext cx="2366965" cy="2366965"/>
          </a:xfrm>
          <a:prstGeom prst="rect">
            <a:avLst/>
          </a:prstGeom>
        </p:spPr>
      </p:pic>
      <p:pic>
        <p:nvPicPr>
          <p:cNvPr id="14" name="Graphic 13" descr="Clock outline">
            <a:extLst>
              <a:ext uri="{FF2B5EF4-FFF2-40B4-BE49-F238E27FC236}">
                <a16:creationId xmlns:a16="http://schemas.microsoft.com/office/drawing/2014/main" id="{184EA7AF-4684-4616-98B2-AA3FC34A1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68641" y="7865182"/>
            <a:ext cx="2366965" cy="2366965"/>
          </a:xfrm>
          <a:prstGeom prst="rect">
            <a:avLst/>
          </a:prstGeom>
        </p:spPr>
      </p:pic>
      <p:pic>
        <p:nvPicPr>
          <p:cNvPr id="18" name="Graphic 17" descr="Golden Ratio outline">
            <a:extLst>
              <a:ext uri="{FF2B5EF4-FFF2-40B4-BE49-F238E27FC236}">
                <a16:creationId xmlns:a16="http://schemas.microsoft.com/office/drawing/2014/main" id="{38D7F0B8-D413-49F5-8B07-A4A60FCDA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68642" y="4039071"/>
            <a:ext cx="2366965" cy="2366965"/>
          </a:xfrm>
          <a:prstGeom prst="rect">
            <a:avLst/>
          </a:prstGeom>
        </p:spPr>
      </p:pic>
      <p:pic>
        <p:nvPicPr>
          <p:cNvPr id="20" name="Graphic 19" descr="Head with gears outline">
            <a:extLst>
              <a:ext uri="{FF2B5EF4-FFF2-40B4-BE49-F238E27FC236}">
                <a16:creationId xmlns:a16="http://schemas.microsoft.com/office/drawing/2014/main" id="{7C7C1C7C-351E-40CD-B854-B2902BDA67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3508" y="3763408"/>
            <a:ext cx="7652223" cy="76522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2EE1C5-815B-44EE-A5EA-D1CDB2B59383}"/>
              </a:ext>
            </a:extLst>
          </p:cNvPr>
          <p:cNvSpPr txBox="1"/>
          <p:nvPr/>
        </p:nvSpPr>
        <p:spPr>
          <a:xfrm>
            <a:off x="7043807" y="3301743"/>
            <a:ext cx="326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265419-F564-4C70-8CFF-E16062909DC4}"/>
              </a:ext>
            </a:extLst>
          </p:cNvPr>
          <p:cNvSpPr txBox="1"/>
          <p:nvPr/>
        </p:nvSpPr>
        <p:spPr>
          <a:xfrm>
            <a:off x="3600941" y="3301743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6" name="Object17">
            <a:extLst>
              <a:ext uri="{FF2B5EF4-FFF2-40B4-BE49-F238E27FC236}">
                <a16:creationId xmlns:a16="http://schemas.microsoft.com/office/drawing/2014/main" id="{39293567-7B1F-4476-A20E-D9598ABF218F}"/>
              </a:ext>
            </a:extLst>
          </p:cNvPr>
          <p:cNvSpPr txBox="1"/>
          <p:nvPr/>
        </p:nvSpPr>
        <p:spPr>
          <a:xfrm>
            <a:off x="14863728" y="455587"/>
            <a:ext cx="8933839" cy="166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kern="1200" dirty="0">
                <a:latin typeface="+mj-lt"/>
                <a:ea typeface="+mj-ea"/>
                <a:cs typeface="+mj-cs"/>
              </a:rPr>
              <a:t>INFOGRAPHIC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4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Put Your Content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2C64E6-BCC0-4F8C-9134-7782CAB597A6}"/>
              </a:ext>
            </a:extLst>
          </p:cNvPr>
          <p:cNvSpPr txBox="1"/>
          <p:nvPr/>
        </p:nvSpPr>
        <p:spPr>
          <a:xfrm>
            <a:off x="7043807" y="7109184"/>
            <a:ext cx="326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E8336-EFF5-449C-A7C0-9E38D6E24CC8}"/>
              </a:ext>
            </a:extLst>
          </p:cNvPr>
          <p:cNvSpPr txBox="1"/>
          <p:nvPr/>
        </p:nvSpPr>
        <p:spPr>
          <a:xfrm>
            <a:off x="3600941" y="7109184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4BBBB6-DD78-43BF-A29B-9A440FB0D134}"/>
              </a:ext>
            </a:extLst>
          </p:cNvPr>
          <p:cNvSpPr txBox="1"/>
          <p:nvPr/>
        </p:nvSpPr>
        <p:spPr>
          <a:xfrm>
            <a:off x="7043807" y="10953966"/>
            <a:ext cx="326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71760A-1645-414D-8087-C25C385D33D9}"/>
              </a:ext>
            </a:extLst>
          </p:cNvPr>
          <p:cNvSpPr txBox="1"/>
          <p:nvPr/>
        </p:nvSpPr>
        <p:spPr>
          <a:xfrm>
            <a:off x="3600941" y="10953966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2D8287-C456-4A2D-BA8C-67CF5E29A1B1}"/>
              </a:ext>
            </a:extLst>
          </p:cNvPr>
          <p:cNvSpPr txBox="1"/>
          <p:nvPr/>
        </p:nvSpPr>
        <p:spPr>
          <a:xfrm>
            <a:off x="15220919" y="4985607"/>
            <a:ext cx="326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B00768-FE65-4C3C-BEEB-B766EC26ECF5}"/>
              </a:ext>
            </a:extLst>
          </p:cNvPr>
          <p:cNvSpPr txBox="1"/>
          <p:nvPr/>
        </p:nvSpPr>
        <p:spPr>
          <a:xfrm>
            <a:off x="17226873" y="4985607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2927C-3B2C-4DAE-AC3E-65ED37B27427}"/>
              </a:ext>
            </a:extLst>
          </p:cNvPr>
          <p:cNvSpPr txBox="1"/>
          <p:nvPr/>
        </p:nvSpPr>
        <p:spPr>
          <a:xfrm>
            <a:off x="15220919" y="8777660"/>
            <a:ext cx="326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TITLE 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487021-5E2E-457B-8A87-FF5DA3347E17}"/>
              </a:ext>
            </a:extLst>
          </p:cNvPr>
          <p:cNvSpPr txBox="1"/>
          <p:nvPr/>
        </p:nvSpPr>
        <p:spPr>
          <a:xfrm>
            <a:off x="17226873" y="8777660"/>
            <a:ext cx="3266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Text Your Contents Here</a:t>
            </a:r>
            <a:endParaRPr lang="en-US" altLang="zh-CN" sz="20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+mn-lt"/>
            </a:endParaRPr>
          </a:p>
          <a:p>
            <a:r>
              <a:rPr lang="en-US" altLang="zh-CN" sz="2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Contents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06EE55-1A42-4BC5-B12B-C003B5D6B83B}"/>
              </a:ext>
            </a:extLst>
          </p:cNvPr>
          <p:cNvSpPr/>
          <p:nvPr/>
        </p:nvSpPr>
        <p:spPr>
          <a:xfrm>
            <a:off x="1296893" y="4901642"/>
            <a:ext cx="7380941" cy="113704"/>
          </a:xfrm>
          <a:prstGeom prst="rect">
            <a:avLst/>
          </a:prstGeom>
          <a:solidFill>
            <a:srgbClr val="69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CBC900-03D2-4597-94E7-2427E7A7CFD9}"/>
              </a:ext>
            </a:extLst>
          </p:cNvPr>
          <p:cNvSpPr/>
          <p:nvPr/>
        </p:nvSpPr>
        <p:spPr>
          <a:xfrm>
            <a:off x="1296893" y="8770972"/>
            <a:ext cx="7380941" cy="113704"/>
          </a:xfrm>
          <a:prstGeom prst="rect">
            <a:avLst/>
          </a:prstGeom>
          <a:solidFill>
            <a:srgbClr val="229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ED1B6C-1C49-453A-A7E5-96C86BE45563}"/>
              </a:ext>
            </a:extLst>
          </p:cNvPr>
          <p:cNvSpPr/>
          <p:nvPr/>
        </p:nvSpPr>
        <p:spPr>
          <a:xfrm>
            <a:off x="1296893" y="12430755"/>
            <a:ext cx="7380941" cy="113704"/>
          </a:xfrm>
          <a:prstGeom prst="rect">
            <a:avLst/>
          </a:prstGeom>
          <a:solidFill>
            <a:srgbClr val="386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3B9184-A8B2-47CA-A38F-83B70D8CCA56}"/>
              </a:ext>
            </a:extLst>
          </p:cNvPr>
          <p:cNvSpPr/>
          <p:nvPr/>
        </p:nvSpPr>
        <p:spPr>
          <a:xfrm>
            <a:off x="15220919" y="6240236"/>
            <a:ext cx="8162184" cy="113704"/>
          </a:xfrm>
          <a:prstGeom prst="rect">
            <a:avLst/>
          </a:prstGeom>
          <a:solidFill>
            <a:srgbClr val="E7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198133-31B9-4534-8745-B77516F3A1AE}"/>
              </a:ext>
            </a:extLst>
          </p:cNvPr>
          <p:cNvSpPr/>
          <p:nvPr/>
        </p:nvSpPr>
        <p:spPr>
          <a:xfrm>
            <a:off x="15220919" y="10275329"/>
            <a:ext cx="8162184" cy="113704"/>
          </a:xfrm>
          <a:prstGeom prst="rect">
            <a:avLst/>
          </a:prstGeom>
          <a:solidFill>
            <a:srgbClr val="EB8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>
            <a:extLst>
              <a:ext uri="{FF2B5EF4-FFF2-40B4-BE49-F238E27FC236}">
                <a16:creationId xmlns:a16="http://schemas.microsoft.com/office/drawing/2014/main" id="{429D4CEF-2F1E-E648-A6C3-CF5148E40431}"/>
              </a:ext>
            </a:extLst>
          </p:cNvPr>
          <p:cNvSpPr/>
          <p:nvPr/>
        </p:nvSpPr>
        <p:spPr>
          <a:xfrm>
            <a:off x="-219456" y="8397736"/>
            <a:ext cx="24818150" cy="195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345A-2525-46DE-A0D6-CAA7A35384BE}"/>
              </a:ext>
            </a:extLst>
          </p:cNvPr>
          <p:cNvGrpSpPr/>
          <p:nvPr/>
        </p:nvGrpSpPr>
        <p:grpSpPr>
          <a:xfrm>
            <a:off x="7013626" y="7766599"/>
            <a:ext cx="4904220" cy="2906184"/>
            <a:chOff x="7013626" y="7766599"/>
            <a:chExt cx="4904220" cy="2906184"/>
          </a:xfrm>
        </p:grpSpPr>
        <p:sp>
          <p:nvSpPr>
            <p:cNvPr id="131" name="Object3">
              <a:extLst>
                <a:ext uri="{FF2B5EF4-FFF2-40B4-BE49-F238E27FC236}">
                  <a16:creationId xmlns:a16="http://schemas.microsoft.com/office/drawing/2014/main" id="{64343EE6-1D06-F749-978B-305A9313C25D}"/>
                </a:ext>
              </a:extLst>
            </p:cNvPr>
            <p:cNvSpPr/>
            <p:nvPr/>
          </p:nvSpPr>
          <p:spPr>
            <a:xfrm>
              <a:off x="7013626" y="7766599"/>
              <a:ext cx="4904220" cy="1473828"/>
            </a:xfrm>
            <a:custGeom>
              <a:avLst/>
              <a:gdLst>
                <a:gd name="connsiteX0" fmla="*/ 484434 w 4410883"/>
                <a:gd name="connsiteY0" fmla="*/ 0 h 1459761"/>
                <a:gd name="connsiteX1" fmla="*/ 4359908 w 4410883"/>
                <a:gd name="connsiteY1" fmla="*/ 0 h 1459761"/>
                <a:gd name="connsiteX2" fmla="*/ 4374184 w 4410883"/>
                <a:gd name="connsiteY2" fmla="*/ 17887 h 1459761"/>
                <a:gd name="connsiteX3" fmla="*/ 4349932 w 4410883"/>
                <a:gd name="connsiteY3" fmla="*/ 47280 h 1459761"/>
                <a:gd name="connsiteX4" fmla="*/ 4155242 w 4410883"/>
                <a:gd name="connsiteY4" fmla="*/ 684650 h 1459761"/>
                <a:gd name="connsiteX5" fmla="*/ 4349932 w 4410883"/>
                <a:gd name="connsiteY5" fmla="*/ 1322020 h 1459761"/>
                <a:gd name="connsiteX6" fmla="*/ 4410883 w 4410883"/>
                <a:gd name="connsiteY6" fmla="*/ 1395894 h 1459761"/>
                <a:gd name="connsiteX7" fmla="*/ 4359908 w 4410883"/>
                <a:gd name="connsiteY7" fmla="*/ 1459761 h 1459761"/>
                <a:gd name="connsiteX8" fmla="*/ 484434 w 4410883"/>
                <a:gd name="connsiteY8" fmla="*/ 1459761 h 1459761"/>
                <a:gd name="connsiteX9" fmla="*/ 484434 w 4410883"/>
                <a:gd name="connsiteY9" fmla="*/ 0 h 1459761"/>
                <a:gd name="connsiteX0" fmla="*/ 484434 w 4458382"/>
                <a:gd name="connsiteY0" fmla="*/ 0 h 1473828"/>
                <a:gd name="connsiteX1" fmla="*/ 4359908 w 4458382"/>
                <a:gd name="connsiteY1" fmla="*/ 0 h 1473828"/>
                <a:gd name="connsiteX2" fmla="*/ 4374184 w 4458382"/>
                <a:gd name="connsiteY2" fmla="*/ 17887 h 1473828"/>
                <a:gd name="connsiteX3" fmla="*/ 4349932 w 4458382"/>
                <a:gd name="connsiteY3" fmla="*/ 47280 h 1473828"/>
                <a:gd name="connsiteX4" fmla="*/ 4155242 w 4458382"/>
                <a:gd name="connsiteY4" fmla="*/ 684650 h 1473828"/>
                <a:gd name="connsiteX5" fmla="*/ 4349932 w 4458382"/>
                <a:gd name="connsiteY5" fmla="*/ 1322020 h 1473828"/>
                <a:gd name="connsiteX6" fmla="*/ 4410883 w 4458382"/>
                <a:gd name="connsiteY6" fmla="*/ 1395894 h 1473828"/>
                <a:gd name="connsiteX7" fmla="*/ 4458382 w 4458382"/>
                <a:gd name="connsiteY7" fmla="*/ 1473828 h 1473828"/>
                <a:gd name="connsiteX8" fmla="*/ 484434 w 4458382"/>
                <a:gd name="connsiteY8" fmla="*/ 1459761 h 1473828"/>
                <a:gd name="connsiteX9" fmla="*/ 484434 w 4458382"/>
                <a:gd name="connsiteY9" fmla="*/ 0 h 14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8382" h="1473828">
                  <a:moveTo>
                    <a:pt x="484434" y="0"/>
                  </a:moveTo>
                  <a:lnTo>
                    <a:pt x="4359908" y="0"/>
                  </a:lnTo>
                  <a:lnTo>
                    <a:pt x="4374184" y="17887"/>
                  </a:lnTo>
                  <a:lnTo>
                    <a:pt x="4349932" y="47280"/>
                  </a:lnTo>
                  <a:cubicBezTo>
                    <a:pt x="4227015" y="229221"/>
                    <a:pt x="4155242" y="448554"/>
                    <a:pt x="4155242" y="684650"/>
                  </a:cubicBezTo>
                  <a:cubicBezTo>
                    <a:pt x="4155242" y="920746"/>
                    <a:pt x="4227015" y="1140079"/>
                    <a:pt x="4349932" y="1322020"/>
                  </a:cubicBezTo>
                  <a:lnTo>
                    <a:pt x="4410883" y="1395894"/>
                  </a:lnTo>
                  <a:lnTo>
                    <a:pt x="4458382" y="1473828"/>
                  </a:lnTo>
                  <a:lnTo>
                    <a:pt x="484434" y="1459761"/>
                  </a:lnTo>
                  <a:cubicBezTo>
                    <a:pt x="-161478" y="1216468"/>
                    <a:pt x="-161478" y="243293"/>
                    <a:pt x="484434" y="0"/>
                  </a:cubicBezTo>
                  <a:close/>
                </a:path>
              </a:pathLst>
            </a:custGeom>
            <a:solidFill>
              <a:srgbClr val="2EA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Object4">
              <a:extLst>
                <a:ext uri="{FF2B5EF4-FFF2-40B4-BE49-F238E27FC236}">
                  <a16:creationId xmlns:a16="http://schemas.microsoft.com/office/drawing/2014/main" id="{79A254C4-2503-B247-AD72-D4713E717A7C}"/>
                </a:ext>
              </a:extLst>
            </p:cNvPr>
            <p:cNvSpPr/>
            <p:nvPr/>
          </p:nvSpPr>
          <p:spPr>
            <a:xfrm rot="16200000">
              <a:off x="7969817" y="8393300"/>
              <a:ext cx="1882198" cy="2676768"/>
            </a:xfrm>
            <a:prstGeom prst="corner">
              <a:avLst>
                <a:gd name="adj1" fmla="val 8157"/>
                <a:gd name="adj2" fmla="val 8158"/>
              </a:avLst>
            </a:prstGeom>
            <a:solidFill>
              <a:srgbClr val="2EAF9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37A88F-BCF1-4E32-B81E-7360C3BAE34C}"/>
              </a:ext>
            </a:extLst>
          </p:cNvPr>
          <p:cNvGrpSpPr/>
          <p:nvPr/>
        </p:nvGrpSpPr>
        <p:grpSpPr>
          <a:xfrm>
            <a:off x="1724760" y="6036309"/>
            <a:ext cx="4904220" cy="3204118"/>
            <a:chOff x="1724760" y="6036309"/>
            <a:chExt cx="4904220" cy="3204118"/>
          </a:xfrm>
        </p:grpSpPr>
        <p:sp>
          <p:nvSpPr>
            <p:cNvPr id="8" name="Object5">
              <a:extLst>
                <a:ext uri="{FF2B5EF4-FFF2-40B4-BE49-F238E27FC236}">
                  <a16:creationId xmlns:a16="http://schemas.microsoft.com/office/drawing/2014/main" id="{6E7FE02B-6E7D-FA42-8871-2346753F375E}"/>
                </a:ext>
              </a:extLst>
            </p:cNvPr>
            <p:cNvSpPr/>
            <p:nvPr/>
          </p:nvSpPr>
          <p:spPr>
            <a:xfrm rot="10800000">
              <a:off x="2635118" y="6036309"/>
              <a:ext cx="1882198" cy="2676768"/>
            </a:xfrm>
            <a:prstGeom prst="corner">
              <a:avLst>
                <a:gd name="adj1" fmla="val 8157"/>
                <a:gd name="adj2" fmla="val 8158"/>
              </a:avLst>
            </a:prstGeom>
            <a:solidFill>
              <a:srgbClr val="8AD2F0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Object6">
              <a:extLst>
                <a:ext uri="{FF2B5EF4-FFF2-40B4-BE49-F238E27FC236}">
                  <a16:creationId xmlns:a16="http://schemas.microsoft.com/office/drawing/2014/main" id="{E1359D7E-1337-C94A-95F7-E5C1B3A4957B}"/>
                </a:ext>
              </a:extLst>
            </p:cNvPr>
            <p:cNvSpPr/>
            <p:nvPr/>
          </p:nvSpPr>
          <p:spPr>
            <a:xfrm>
              <a:off x="1724760" y="7766599"/>
              <a:ext cx="4904220" cy="1473828"/>
            </a:xfrm>
            <a:custGeom>
              <a:avLst/>
              <a:gdLst>
                <a:gd name="connsiteX0" fmla="*/ 484434 w 4410883"/>
                <a:gd name="connsiteY0" fmla="*/ 0 h 1459761"/>
                <a:gd name="connsiteX1" fmla="*/ 4359908 w 4410883"/>
                <a:gd name="connsiteY1" fmla="*/ 0 h 1459761"/>
                <a:gd name="connsiteX2" fmla="*/ 4374184 w 4410883"/>
                <a:gd name="connsiteY2" fmla="*/ 17887 h 1459761"/>
                <a:gd name="connsiteX3" fmla="*/ 4349932 w 4410883"/>
                <a:gd name="connsiteY3" fmla="*/ 47280 h 1459761"/>
                <a:gd name="connsiteX4" fmla="*/ 4155242 w 4410883"/>
                <a:gd name="connsiteY4" fmla="*/ 684650 h 1459761"/>
                <a:gd name="connsiteX5" fmla="*/ 4349932 w 4410883"/>
                <a:gd name="connsiteY5" fmla="*/ 1322020 h 1459761"/>
                <a:gd name="connsiteX6" fmla="*/ 4410883 w 4410883"/>
                <a:gd name="connsiteY6" fmla="*/ 1395894 h 1459761"/>
                <a:gd name="connsiteX7" fmla="*/ 4359908 w 4410883"/>
                <a:gd name="connsiteY7" fmla="*/ 1459761 h 1459761"/>
                <a:gd name="connsiteX8" fmla="*/ 484434 w 4410883"/>
                <a:gd name="connsiteY8" fmla="*/ 1459761 h 1459761"/>
                <a:gd name="connsiteX9" fmla="*/ 484434 w 4410883"/>
                <a:gd name="connsiteY9" fmla="*/ 0 h 1459761"/>
                <a:gd name="connsiteX0" fmla="*/ 484434 w 4458382"/>
                <a:gd name="connsiteY0" fmla="*/ 0 h 1473828"/>
                <a:gd name="connsiteX1" fmla="*/ 4359908 w 4458382"/>
                <a:gd name="connsiteY1" fmla="*/ 0 h 1473828"/>
                <a:gd name="connsiteX2" fmla="*/ 4374184 w 4458382"/>
                <a:gd name="connsiteY2" fmla="*/ 17887 h 1473828"/>
                <a:gd name="connsiteX3" fmla="*/ 4349932 w 4458382"/>
                <a:gd name="connsiteY3" fmla="*/ 47280 h 1473828"/>
                <a:gd name="connsiteX4" fmla="*/ 4155242 w 4458382"/>
                <a:gd name="connsiteY4" fmla="*/ 684650 h 1473828"/>
                <a:gd name="connsiteX5" fmla="*/ 4349932 w 4458382"/>
                <a:gd name="connsiteY5" fmla="*/ 1322020 h 1473828"/>
                <a:gd name="connsiteX6" fmla="*/ 4410883 w 4458382"/>
                <a:gd name="connsiteY6" fmla="*/ 1395894 h 1473828"/>
                <a:gd name="connsiteX7" fmla="*/ 4458382 w 4458382"/>
                <a:gd name="connsiteY7" fmla="*/ 1473828 h 1473828"/>
                <a:gd name="connsiteX8" fmla="*/ 484434 w 4458382"/>
                <a:gd name="connsiteY8" fmla="*/ 1459761 h 1473828"/>
                <a:gd name="connsiteX9" fmla="*/ 484434 w 4458382"/>
                <a:gd name="connsiteY9" fmla="*/ 0 h 14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8382" h="1473828">
                  <a:moveTo>
                    <a:pt x="484434" y="0"/>
                  </a:moveTo>
                  <a:lnTo>
                    <a:pt x="4359908" y="0"/>
                  </a:lnTo>
                  <a:lnTo>
                    <a:pt x="4374184" y="17887"/>
                  </a:lnTo>
                  <a:lnTo>
                    <a:pt x="4349932" y="47280"/>
                  </a:lnTo>
                  <a:cubicBezTo>
                    <a:pt x="4227015" y="229221"/>
                    <a:pt x="4155242" y="448554"/>
                    <a:pt x="4155242" y="684650"/>
                  </a:cubicBezTo>
                  <a:cubicBezTo>
                    <a:pt x="4155242" y="920746"/>
                    <a:pt x="4227015" y="1140079"/>
                    <a:pt x="4349932" y="1322020"/>
                  </a:cubicBezTo>
                  <a:lnTo>
                    <a:pt x="4410883" y="1395894"/>
                  </a:lnTo>
                  <a:lnTo>
                    <a:pt x="4458382" y="1473828"/>
                  </a:lnTo>
                  <a:lnTo>
                    <a:pt x="484434" y="1459761"/>
                  </a:lnTo>
                  <a:cubicBezTo>
                    <a:pt x="-161478" y="1216468"/>
                    <a:pt x="-161478" y="243293"/>
                    <a:pt x="484434" y="0"/>
                  </a:cubicBezTo>
                  <a:close/>
                </a:path>
              </a:pathLst>
            </a:custGeom>
            <a:solidFill>
              <a:srgbClr val="8AD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9B412AD-E763-443D-9110-BEBF80D1EF17}"/>
              </a:ext>
            </a:extLst>
          </p:cNvPr>
          <p:cNvGrpSpPr/>
          <p:nvPr/>
        </p:nvGrpSpPr>
        <p:grpSpPr>
          <a:xfrm>
            <a:off x="12538126" y="6036309"/>
            <a:ext cx="4904220" cy="3204118"/>
            <a:chOff x="12538126" y="6036309"/>
            <a:chExt cx="4904220" cy="3204118"/>
          </a:xfrm>
        </p:grpSpPr>
        <p:sp>
          <p:nvSpPr>
            <p:cNvPr id="132" name="Object7">
              <a:extLst>
                <a:ext uri="{FF2B5EF4-FFF2-40B4-BE49-F238E27FC236}">
                  <a16:creationId xmlns:a16="http://schemas.microsoft.com/office/drawing/2014/main" id="{FAD5D7D0-AA6A-4248-80E6-49451B74BD7F}"/>
                </a:ext>
              </a:extLst>
            </p:cNvPr>
            <p:cNvSpPr/>
            <p:nvPr/>
          </p:nvSpPr>
          <p:spPr>
            <a:xfrm>
              <a:off x="12538126" y="7766599"/>
              <a:ext cx="4904220" cy="1473828"/>
            </a:xfrm>
            <a:custGeom>
              <a:avLst/>
              <a:gdLst>
                <a:gd name="connsiteX0" fmla="*/ 484434 w 4410883"/>
                <a:gd name="connsiteY0" fmla="*/ 0 h 1459761"/>
                <a:gd name="connsiteX1" fmla="*/ 4359908 w 4410883"/>
                <a:gd name="connsiteY1" fmla="*/ 0 h 1459761"/>
                <a:gd name="connsiteX2" fmla="*/ 4374184 w 4410883"/>
                <a:gd name="connsiteY2" fmla="*/ 17887 h 1459761"/>
                <a:gd name="connsiteX3" fmla="*/ 4349932 w 4410883"/>
                <a:gd name="connsiteY3" fmla="*/ 47280 h 1459761"/>
                <a:gd name="connsiteX4" fmla="*/ 4155242 w 4410883"/>
                <a:gd name="connsiteY4" fmla="*/ 684650 h 1459761"/>
                <a:gd name="connsiteX5" fmla="*/ 4349932 w 4410883"/>
                <a:gd name="connsiteY5" fmla="*/ 1322020 h 1459761"/>
                <a:gd name="connsiteX6" fmla="*/ 4410883 w 4410883"/>
                <a:gd name="connsiteY6" fmla="*/ 1395894 h 1459761"/>
                <a:gd name="connsiteX7" fmla="*/ 4359908 w 4410883"/>
                <a:gd name="connsiteY7" fmla="*/ 1459761 h 1459761"/>
                <a:gd name="connsiteX8" fmla="*/ 484434 w 4410883"/>
                <a:gd name="connsiteY8" fmla="*/ 1459761 h 1459761"/>
                <a:gd name="connsiteX9" fmla="*/ 484434 w 4410883"/>
                <a:gd name="connsiteY9" fmla="*/ 0 h 1459761"/>
                <a:gd name="connsiteX0" fmla="*/ 484434 w 4458382"/>
                <a:gd name="connsiteY0" fmla="*/ 0 h 1473828"/>
                <a:gd name="connsiteX1" fmla="*/ 4359908 w 4458382"/>
                <a:gd name="connsiteY1" fmla="*/ 0 h 1473828"/>
                <a:gd name="connsiteX2" fmla="*/ 4374184 w 4458382"/>
                <a:gd name="connsiteY2" fmla="*/ 17887 h 1473828"/>
                <a:gd name="connsiteX3" fmla="*/ 4349932 w 4458382"/>
                <a:gd name="connsiteY3" fmla="*/ 47280 h 1473828"/>
                <a:gd name="connsiteX4" fmla="*/ 4155242 w 4458382"/>
                <a:gd name="connsiteY4" fmla="*/ 684650 h 1473828"/>
                <a:gd name="connsiteX5" fmla="*/ 4349932 w 4458382"/>
                <a:gd name="connsiteY5" fmla="*/ 1322020 h 1473828"/>
                <a:gd name="connsiteX6" fmla="*/ 4410883 w 4458382"/>
                <a:gd name="connsiteY6" fmla="*/ 1395894 h 1473828"/>
                <a:gd name="connsiteX7" fmla="*/ 4458382 w 4458382"/>
                <a:gd name="connsiteY7" fmla="*/ 1473828 h 1473828"/>
                <a:gd name="connsiteX8" fmla="*/ 484434 w 4458382"/>
                <a:gd name="connsiteY8" fmla="*/ 1459761 h 1473828"/>
                <a:gd name="connsiteX9" fmla="*/ 484434 w 4458382"/>
                <a:gd name="connsiteY9" fmla="*/ 0 h 14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8382" h="1473828">
                  <a:moveTo>
                    <a:pt x="484434" y="0"/>
                  </a:moveTo>
                  <a:lnTo>
                    <a:pt x="4359908" y="0"/>
                  </a:lnTo>
                  <a:lnTo>
                    <a:pt x="4374184" y="17887"/>
                  </a:lnTo>
                  <a:lnTo>
                    <a:pt x="4349932" y="47280"/>
                  </a:lnTo>
                  <a:cubicBezTo>
                    <a:pt x="4227015" y="229221"/>
                    <a:pt x="4155242" y="448554"/>
                    <a:pt x="4155242" y="684650"/>
                  </a:cubicBezTo>
                  <a:cubicBezTo>
                    <a:pt x="4155242" y="920746"/>
                    <a:pt x="4227015" y="1140079"/>
                    <a:pt x="4349932" y="1322020"/>
                  </a:cubicBezTo>
                  <a:lnTo>
                    <a:pt x="4410883" y="1395894"/>
                  </a:lnTo>
                  <a:lnTo>
                    <a:pt x="4458382" y="1473828"/>
                  </a:lnTo>
                  <a:lnTo>
                    <a:pt x="484434" y="1459761"/>
                  </a:lnTo>
                  <a:cubicBezTo>
                    <a:pt x="-161478" y="1216468"/>
                    <a:pt x="-161478" y="243293"/>
                    <a:pt x="484434" y="0"/>
                  </a:cubicBezTo>
                  <a:close/>
                </a:path>
              </a:pathLst>
            </a:custGeom>
            <a:solidFill>
              <a:srgbClr val="8AD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Object8">
              <a:extLst>
                <a:ext uri="{FF2B5EF4-FFF2-40B4-BE49-F238E27FC236}">
                  <a16:creationId xmlns:a16="http://schemas.microsoft.com/office/drawing/2014/main" id="{9514B2C4-9E99-464E-908F-F394D17CE37F}"/>
                </a:ext>
              </a:extLst>
            </p:cNvPr>
            <p:cNvSpPr/>
            <p:nvPr/>
          </p:nvSpPr>
          <p:spPr>
            <a:xfrm rot="10800000">
              <a:off x="13720831" y="6036309"/>
              <a:ext cx="1882198" cy="2676768"/>
            </a:xfrm>
            <a:prstGeom prst="corner">
              <a:avLst>
                <a:gd name="adj1" fmla="val 8157"/>
                <a:gd name="adj2" fmla="val 8158"/>
              </a:avLst>
            </a:prstGeom>
            <a:solidFill>
              <a:srgbClr val="8AD2F0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4A8FE5-25DB-4C12-B86E-DAC93DEBF9AD}"/>
              </a:ext>
            </a:extLst>
          </p:cNvPr>
          <p:cNvGrpSpPr/>
          <p:nvPr/>
        </p:nvGrpSpPr>
        <p:grpSpPr>
          <a:xfrm>
            <a:off x="18024526" y="7766599"/>
            <a:ext cx="4904221" cy="2906184"/>
            <a:chOff x="18024526" y="7766599"/>
            <a:chExt cx="4904221" cy="2906184"/>
          </a:xfrm>
        </p:grpSpPr>
        <p:sp>
          <p:nvSpPr>
            <p:cNvPr id="133" name="Object9">
              <a:extLst>
                <a:ext uri="{FF2B5EF4-FFF2-40B4-BE49-F238E27FC236}">
                  <a16:creationId xmlns:a16="http://schemas.microsoft.com/office/drawing/2014/main" id="{C30C766E-9CB0-5B40-9788-8EE6F2F6F48E}"/>
                </a:ext>
              </a:extLst>
            </p:cNvPr>
            <p:cNvSpPr/>
            <p:nvPr/>
          </p:nvSpPr>
          <p:spPr>
            <a:xfrm>
              <a:off x="18024526" y="7766599"/>
              <a:ext cx="4904221" cy="1473828"/>
            </a:xfrm>
            <a:custGeom>
              <a:avLst/>
              <a:gdLst>
                <a:gd name="connsiteX0" fmla="*/ 484434 w 4410883"/>
                <a:gd name="connsiteY0" fmla="*/ 0 h 1459761"/>
                <a:gd name="connsiteX1" fmla="*/ 4359908 w 4410883"/>
                <a:gd name="connsiteY1" fmla="*/ 0 h 1459761"/>
                <a:gd name="connsiteX2" fmla="*/ 4374184 w 4410883"/>
                <a:gd name="connsiteY2" fmla="*/ 17887 h 1459761"/>
                <a:gd name="connsiteX3" fmla="*/ 4349932 w 4410883"/>
                <a:gd name="connsiteY3" fmla="*/ 47280 h 1459761"/>
                <a:gd name="connsiteX4" fmla="*/ 4155242 w 4410883"/>
                <a:gd name="connsiteY4" fmla="*/ 684650 h 1459761"/>
                <a:gd name="connsiteX5" fmla="*/ 4349932 w 4410883"/>
                <a:gd name="connsiteY5" fmla="*/ 1322020 h 1459761"/>
                <a:gd name="connsiteX6" fmla="*/ 4410883 w 4410883"/>
                <a:gd name="connsiteY6" fmla="*/ 1395894 h 1459761"/>
                <a:gd name="connsiteX7" fmla="*/ 4359908 w 4410883"/>
                <a:gd name="connsiteY7" fmla="*/ 1459761 h 1459761"/>
                <a:gd name="connsiteX8" fmla="*/ 484434 w 4410883"/>
                <a:gd name="connsiteY8" fmla="*/ 1459761 h 1459761"/>
                <a:gd name="connsiteX9" fmla="*/ 484434 w 4410883"/>
                <a:gd name="connsiteY9" fmla="*/ 0 h 1459761"/>
                <a:gd name="connsiteX0" fmla="*/ 484434 w 4458382"/>
                <a:gd name="connsiteY0" fmla="*/ 0 h 1473828"/>
                <a:gd name="connsiteX1" fmla="*/ 4359908 w 4458382"/>
                <a:gd name="connsiteY1" fmla="*/ 0 h 1473828"/>
                <a:gd name="connsiteX2" fmla="*/ 4374184 w 4458382"/>
                <a:gd name="connsiteY2" fmla="*/ 17887 h 1473828"/>
                <a:gd name="connsiteX3" fmla="*/ 4349932 w 4458382"/>
                <a:gd name="connsiteY3" fmla="*/ 47280 h 1473828"/>
                <a:gd name="connsiteX4" fmla="*/ 4155242 w 4458382"/>
                <a:gd name="connsiteY4" fmla="*/ 684650 h 1473828"/>
                <a:gd name="connsiteX5" fmla="*/ 4349932 w 4458382"/>
                <a:gd name="connsiteY5" fmla="*/ 1322020 h 1473828"/>
                <a:gd name="connsiteX6" fmla="*/ 4410883 w 4458382"/>
                <a:gd name="connsiteY6" fmla="*/ 1395894 h 1473828"/>
                <a:gd name="connsiteX7" fmla="*/ 4458382 w 4458382"/>
                <a:gd name="connsiteY7" fmla="*/ 1473828 h 1473828"/>
                <a:gd name="connsiteX8" fmla="*/ 484434 w 4458382"/>
                <a:gd name="connsiteY8" fmla="*/ 1459761 h 1473828"/>
                <a:gd name="connsiteX9" fmla="*/ 484434 w 4458382"/>
                <a:gd name="connsiteY9" fmla="*/ 0 h 14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8382" h="1473828">
                  <a:moveTo>
                    <a:pt x="484434" y="0"/>
                  </a:moveTo>
                  <a:lnTo>
                    <a:pt x="4359908" y="0"/>
                  </a:lnTo>
                  <a:lnTo>
                    <a:pt x="4374184" y="17887"/>
                  </a:lnTo>
                  <a:lnTo>
                    <a:pt x="4349932" y="47280"/>
                  </a:lnTo>
                  <a:cubicBezTo>
                    <a:pt x="4227015" y="229221"/>
                    <a:pt x="4155242" y="448554"/>
                    <a:pt x="4155242" y="684650"/>
                  </a:cubicBezTo>
                  <a:cubicBezTo>
                    <a:pt x="4155242" y="920746"/>
                    <a:pt x="4227015" y="1140079"/>
                    <a:pt x="4349932" y="1322020"/>
                  </a:cubicBezTo>
                  <a:lnTo>
                    <a:pt x="4410883" y="1395894"/>
                  </a:lnTo>
                  <a:lnTo>
                    <a:pt x="4458382" y="1473828"/>
                  </a:lnTo>
                  <a:lnTo>
                    <a:pt x="484434" y="1459761"/>
                  </a:lnTo>
                  <a:cubicBezTo>
                    <a:pt x="-161478" y="1216468"/>
                    <a:pt x="-161478" y="243293"/>
                    <a:pt x="484434" y="0"/>
                  </a:cubicBezTo>
                  <a:close/>
                </a:path>
              </a:pathLst>
            </a:custGeom>
            <a:solidFill>
              <a:srgbClr val="2EA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Object10">
              <a:extLst>
                <a:ext uri="{FF2B5EF4-FFF2-40B4-BE49-F238E27FC236}">
                  <a16:creationId xmlns:a16="http://schemas.microsoft.com/office/drawing/2014/main" id="{B070693F-89C6-9749-84BE-22C60FC3A8D2}"/>
                </a:ext>
              </a:extLst>
            </p:cNvPr>
            <p:cNvSpPr/>
            <p:nvPr/>
          </p:nvSpPr>
          <p:spPr>
            <a:xfrm rot="16200000">
              <a:off x="19628417" y="8393300"/>
              <a:ext cx="1882198" cy="2676768"/>
            </a:xfrm>
            <a:prstGeom prst="corner">
              <a:avLst>
                <a:gd name="adj1" fmla="val 8157"/>
                <a:gd name="adj2" fmla="val 8158"/>
              </a:avLst>
            </a:prstGeom>
            <a:solidFill>
              <a:srgbClr val="2EAF9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247B39-30FD-4B93-8C44-C8ACE20E591B}"/>
              </a:ext>
            </a:extLst>
          </p:cNvPr>
          <p:cNvGrpSpPr/>
          <p:nvPr/>
        </p:nvGrpSpPr>
        <p:grpSpPr>
          <a:xfrm>
            <a:off x="-24528" y="595144"/>
            <a:ext cx="24403766" cy="1942795"/>
            <a:chOff x="-24528" y="595144"/>
            <a:chExt cx="24403766" cy="1942795"/>
          </a:xfrm>
        </p:grpSpPr>
        <p:sp>
          <p:nvSpPr>
            <p:cNvPr id="4" name="Object1">
              <a:extLst>
                <a:ext uri="{FF2B5EF4-FFF2-40B4-BE49-F238E27FC236}">
                  <a16:creationId xmlns:a16="http://schemas.microsoft.com/office/drawing/2014/main" id="{C1271EB4-D154-EB4C-8ABB-086D966497AF}"/>
                </a:ext>
              </a:extLst>
            </p:cNvPr>
            <p:cNvSpPr/>
            <p:nvPr/>
          </p:nvSpPr>
          <p:spPr>
            <a:xfrm>
              <a:off x="0" y="597302"/>
              <a:ext cx="24379238" cy="1940637"/>
            </a:xfrm>
            <a:prstGeom prst="rect">
              <a:avLst/>
            </a:prstGeom>
            <a:solidFill>
              <a:srgbClr val="30C0AA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Object24">
              <a:extLst>
                <a:ext uri="{FF2B5EF4-FFF2-40B4-BE49-F238E27FC236}">
                  <a16:creationId xmlns:a16="http://schemas.microsoft.com/office/drawing/2014/main" id="{E28074D8-8C86-1D45-9F8A-0DF6BA790384}"/>
                </a:ext>
              </a:extLst>
            </p:cNvPr>
            <p:cNvSpPr/>
            <p:nvPr/>
          </p:nvSpPr>
          <p:spPr>
            <a:xfrm rot="5400000">
              <a:off x="-158365" y="728981"/>
              <a:ext cx="1940638" cy="1672964"/>
            </a:xfrm>
            <a:prstGeom prst="triangle">
              <a:avLst/>
            </a:prstGeom>
            <a:solidFill>
              <a:srgbClr val="77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Object25">
              <a:extLst>
                <a:ext uri="{FF2B5EF4-FFF2-40B4-BE49-F238E27FC236}">
                  <a16:creationId xmlns:a16="http://schemas.microsoft.com/office/drawing/2014/main" id="{FC67B277-3517-664A-BAB2-0073F81AC689}"/>
                </a:ext>
              </a:extLst>
            </p:cNvPr>
            <p:cNvSpPr/>
            <p:nvPr/>
          </p:nvSpPr>
          <p:spPr>
            <a:xfrm rot="5400000">
              <a:off x="22542609" y="728981"/>
              <a:ext cx="1940638" cy="1672964"/>
            </a:xfrm>
            <a:prstGeom prst="triangle">
              <a:avLst/>
            </a:prstGeom>
            <a:solidFill>
              <a:srgbClr val="77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Object26">
              <a:extLst>
                <a:ext uri="{FF2B5EF4-FFF2-40B4-BE49-F238E27FC236}">
                  <a16:creationId xmlns:a16="http://schemas.microsoft.com/office/drawing/2014/main" id="{4BB668B9-ED2E-6044-B73C-5EDF1BE7176C}"/>
                </a:ext>
              </a:extLst>
            </p:cNvPr>
            <p:cNvSpPr/>
            <p:nvPr/>
          </p:nvSpPr>
          <p:spPr>
            <a:xfrm rot="5400000">
              <a:off x="1511409" y="728981"/>
              <a:ext cx="1940638" cy="1672964"/>
            </a:xfrm>
            <a:prstGeom prst="triangle">
              <a:avLst/>
            </a:prstGeom>
            <a:solidFill>
              <a:srgbClr val="77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Object11">
            <a:extLst>
              <a:ext uri="{FF2B5EF4-FFF2-40B4-BE49-F238E27FC236}">
                <a16:creationId xmlns:a16="http://schemas.microsoft.com/office/drawing/2014/main" id="{0F53817A-E345-5D44-8EFB-D459D95CF755}"/>
              </a:ext>
            </a:extLst>
          </p:cNvPr>
          <p:cNvSpPr txBox="1"/>
          <p:nvPr/>
        </p:nvSpPr>
        <p:spPr>
          <a:xfrm>
            <a:off x="8011459" y="1073954"/>
            <a:ext cx="8682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Timeline Infographic</a:t>
            </a:r>
            <a:endParaRPr kumimoji="1" lang="zh-CN" altLang="en-US" sz="6600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50" name="Object12"/>
          <p:cNvSpPr>
            <a:spLocks noChangeArrowheads="1"/>
          </p:cNvSpPr>
          <p:nvPr/>
        </p:nvSpPr>
        <p:spPr bwMode="auto">
          <a:xfrm>
            <a:off x="3197017" y="8052880"/>
            <a:ext cx="2371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pen Sans Extrabold" panose="020B0906030804020204" pitchFamily="34" charset="0"/>
              </a:rPr>
              <a:t>2014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Object13"/>
          <p:cNvSpPr txBox="1"/>
          <p:nvPr/>
        </p:nvSpPr>
        <p:spPr>
          <a:xfrm>
            <a:off x="2422137" y="4128368"/>
            <a:ext cx="36597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8AD2F0"/>
                </a:solidFill>
              </a:rPr>
              <a:t>BUS </a:t>
            </a:r>
            <a:endParaRPr lang="en-US" sz="3200" b="1" dirty="0">
              <a:solidFill>
                <a:srgbClr val="8AD2F0"/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25" name="Object14">
            <a:extLst>
              <a:ext uri="{FF2B5EF4-FFF2-40B4-BE49-F238E27FC236}">
                <a16:creationId xmlns:a16="http://schemas.microsoft.com/office/drawing/2014/main" id="{64BCF11B-E08D-4CDF-9435-B2F73D02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93" y="4469889"/>
            <a:ext cx="2511770" cy="1225402"/>
          </a:xfrm>
          <a:prstGeom prst="rect">
            <a:avLst/>
          </a:prstGeom>
        </p:spPr>
      </p:pic>
      <p:sp>
        <p:nvSpPr>
          <p:cNvPr id="148" name="Object15"/>
          <p:cNvSpPr>
            <a:spLocks noChangeArrowheads="1"/>
          </p:cNvSpPr>
          <p:nvPr/>
        </p:nvSpPr>
        <p:spPr bwMode="auto">
          <a:xfrm>
            <a:off x="8460563" y="8052880"/>
            <a:ext cx="2371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pen Sans Extrabold" panose="020B0906030804020204" pitchFamily="34" charset="0"/>
              </a:rPr>
              <a:t>2015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Object16"/>
          <p:cNvSpPr txBox="1"/>
          <p:nvPr/>
        </p:nvSpPr>
        <p:spPr>
          <a:xfrm>
            <a:off x="7375331" y="10850165"/>
            <a:ext cx="41461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6D4BE"/>
                </a:solidFill>
              </a:rPr>
              <a:t>Bicycle Bike </a:t>
            </a:r>
            <a:endParaRPr lang="en-US" sz="3200" b="1" dirty="0">
              <a:solidFill>
                <a:srgbClr val="56D4BE"/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27" name="Object17">
            <a:extLst>
              <a:ext uri="{FF2B5EF4-FFF2-40B4-BE49-F238E27FC236}">
                <a16:creationId xmlns:a16="http://schemas.microsoft.com/office/drawing/2014/main" id="{B8607F08-4421-4DDD-AA88-6B96933A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13" y="10529411"/>
            <a:ext cx="1950889" cy="1390008"/>
          </a:xfrm>
          <a:prstGeom prst="rect">
            <a:avLst/>
          </a:prstGeom>
        </p:spPr>
      </p:pic>
      <p:sp>
        <p:nvSpPr>
          <p:cNvPr id="99" name="Object18"/>
          <p:cNvSpPr>
            <a:spLocks noChangeArrowheads="1"/>
          </p:cNvSpPr>
          <p:nvPr/>
        </p:nvSpPr>
        <p:spPr bwMode="auto">
          <a:xfrm>
            <a:off x="14092238" y="8052880"/>
            <a:ext cx="2371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pen Sans Extrabold" panose="020B0906030804020204" pitchFamily="34" charset="0"/>
              </a:rPr>
              <a:t>2016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Object19"/>
          <p:cNvSpPr txBox="1"/>
          <p:nvPr/>
        </p:nvSpPr>
        <p:spPr>
          <a:xfrm>
            <a:off x="13552488" y="4128368"/>
            <a:ext cx="40407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8AD2F0"/>
                </a:solidFill>
              </a:rPr>
              <a:t>Vehicle </a:t>
            </a:r>
            <a:endParaRPr lang="en-US" sz="3200" b="1" dirty="0">
              <a:solidFill>
                <a:srgbClr val="8AD2F0"/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29" name="Object20">
            <a:extLst>
              <a:ext uri="{FF2B5EF4-FFF2-40B4-BE49-F238E27FC236}">
                <a16:creationId xmlns:a16="http://schemas.microsoft.com/office/drawing/2014/main" id="{BE0F9D96-D0D8-4BF9-892C-4D10776F6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0419" y="4268538"/>
            <a:ext cx="1908213" cy="1414395"/>
          </a:xfrm>
          <a:prstGeom prst="rect">
            <a:avLst/>
          </a:prstGeom>
        </p:spPr>
      </p:pic>
      <p:sp>
        <p:nvSpPr>
          <p:cNvPr id="197" name="Object21"/>
          <p:cNvSpPr>
            <a:spLocks noChangeArrowheads="1"/>
          </p:cNvSpPr>
          <p:nvPr/>
        </p:nvSpPr>
        <p:spPr bwMode="auto">
          <a:xfrm>
            <a:off x="19573875" y="8052880"/>
            <a:ext cx="2371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Open Sans Extrabold" panose="020B0906030804020204" pitchFamily="34" charset="0"/>
              </a:rPr>
              <a:t>2017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Object22"/>
          <p:cNvSpPr txBox="1"/>
          <p:nvPr/>
        </p:nvSpPr>
        <p:spPr>
          <a:xfrm>
            <a:off x="19145333" y="10850165"/>
            <a:ext cx="38824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6D4BE"/>
                </a:solidFill>
              </a:rPr>
              <a:t>Motor </a:t>
            </a:r>
            <a:endParaRPr lang="en-US" sz="3200" b="1" dirty="0">
              <a:solidFill>
                <a:srgbClr val="56D4BE"/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31" name="Object23">
            <a:extLst>
              <a:ext uri="{FF2B5EF4-FFF2-40B4-BE49-F238E27FC236}">
                <a16:creationId xmlns:a16="http://schemas.microsoft.com/office/drawing/2014/main" id="{3857A533-7072-427B-87A4-ACD01E57C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3702" y="10542775"/>
            <a:ext cx="2036240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5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1">
            <a:extLst>
              <a:ext uri="{FF2B5EF4-FFF2-40B4-BE49-F238E27FC236}">
                <a16:creationId xmlns:a16="http://schemas.microsoft.com/office/drawing/2014/main" id="{93DD0B8F-1121-9643-956C-21605DDE37D9}"/>
              </a:ext>
            </a:extLst>
          </p:cNvPr>
          <p:cNvSpPr/>
          <p:nvPr/>
        </p:nvSpPr>
        <p:spPr>
          <a:xfrm>
            <a:off x="8748397" y="5258516"/>
            <a:ext cx="6876914" cy="5615449"/>
          </a:xfrm>
          <a:custGeom>
            <a:avLst/>
            <a:gdLst>
              <a:gd name="connsiteX0" fmla="*/ 1371600 w 7406640"/>
              <a:gd name="connsiteY0" fmla="*/ 3627120 h 4419600"/>
              <a:gd name="connsiteX1" fmla="*/ 1371600 w 7406640"/>
              <a:gd name="connsiteY1" fmla="*/ 3627120 h 4419600"/>
              <a:gd name="connsiteX2" fmla="*/ 0 w 7406640"/>
              <a:gd name="connsiteY2" fmla="*/ 2499360 h 4419600"/>
              <a:gd name="connsiteX3" fmla="*/ 365760 w 7406640"/>
              <a:gd name="connsiteY3" fmla="*/ 822960 h 4419600"/>
              <a:gd name="connsiteX4" fmla="*/ 2164080 w 7406640"/>
              <a:gd name="connsiteY4" fmla="*/ 60960 h 4419600"/>
              <a:gd name="connsiteX5" fmla="*/ 4511040 w 7406640"/>
              <a:gd name="connsiteY5" fmla="*/ 0 h 4419600"/>
              <a:gd name="connsiteX6" fmla="*/ 6248400 w 7406640"/>
              <a:gd name="connsiteY6" fmla="*/ 701040 h 4419600"/>
              <a:gd name="connsiteX7" fmla="*/ 7071360 w 7406640"/>
              <a:gd name="connsiteY7" fmla="*/ 2011680 h 4419600"/>
              <a:gd name="connsiteX8" fmla="*/ 7406640 w 7406640"/>
              <a:gd name="connsiteY8" fmla="*/ 2987040 h 4419600"/>
              <a:gd name="connsiteX9" fmla="*/ 6492240 w 7406640"/>
              <a:gd name="connsiteY9" fmla="*/ 3535680 h 4419600"/>
              <a:gd name="connsiteX10" fmla="*/ 6248400 w 7406640"/>
              <a:gd name="connsiteY10" fmla="*/ 4267200 h 4419600"/>
              <a:gd name="connsiteX11" fmla="*/ 5151120 w 7406640"/>
              <a:gd name="connsiteY11" fmla="*/ 4419600 h 4419600"/>
              <a:gd name="connsiteX12" fmla="*/ 4480560 w 7406640"/>
              <a:gd name="connsiteY12" fmla="*/ 3200400 h 4419600"/>
              <a:gd name="connsiteX13" fmla="*/ 3383280 w 7406640"/>
              <a:gd name="connsiteY13" fmla="*/ 3870960 h 4419600"/>
              <a:gd name="connsiteX14" fmla="*/ 2834640 w 7406640"/>
              <a:gd name="connsiteY14" fmla="*/ 3870960 h 4419600"/>
              <a:gd name="connsiteX15" fmla="*/ 2042160 w 7406640"/>
              <a:gd name="connsiteY15" fmla="*/ 3505200 h 4419600"/>
              <a:gd name="connsiteX16" fmla="*/ 1371600 w 7406640"/>
              <a:gd name="connsiteY16" fmla="*/ 3627120 h 4419600"/>
              <a:gd name="connsiteX0" fmla="*/ 1371600 w 7406640"/>
              <a:gd name="connsiteY0" fmla="*/ 3627120 h 4419600"/>
              <a:gd name="connsiteX1" fmla="*/ 1371600 w 7406640"/>
              <a:gd name="connsiteY1" fmla="*/ 3627120 h 4419600"/>
              <a:gd name="connsiteX2" fmla="*/ 0 w 7406640"/>
              <a:gd name="connsiteY2" fmla="*/ 2499360 h 4419600"/>
              <a:gd name="connsiteX3" fmla="*/ 365760 w 7406640"/>
              <a:gd name="connsiteY3" fmla="*/ 822960 h 4419600"/>
              <a:gd name="connsiteX4" fmla="*/ 2164080 w 7406640"/>
              <a:gd name="connsiteY4" fmla="*/ 60960 h 4419600"/>
              <a:gd name="connsiteX5" fmla="*/ 4511040 w 7406640"/>
              <a:gd name="connsiteY5" fmla="*/ 0 h 4419600"/>
              <a:gd name="connsiteX6" fmla="*/ 5698611 w 7406640"/>
              <a:gd name="connsiteY6" fmla="*/ 240760 h 4419600"/>
              <a:gd name="connsiteX7" fmla="*/ 7071360 w 7406640"/>
              <a:gd name="connsiteY7" fmla="*/ 2011680 h 4419600"/>
              <a:gd name="connsiteX8" fmla="*/ 7406640 w 7406640"/>
              <a:gd name="connsiteY8" fmla="*/ 2987040 h 4419600"/>
              <a:gd name="connsiteX9" fmla="*/ 6492240 w 7406640"/>
              <a:gd name="connsiteY9" fmla="*/ 3535680 h 4419600"/>
              <a:gd name="connsiteX10" fmla="*/ 6248400 w 7406640"/>
              <a:gd name="connsiteY10" fmla="*/ 4267200 h 4419600"/>
              <a:gd name="connsiteX11" fmla="*/ 5151120 w 7406640"/>
              <a:gd name="connsiteY11" fmla="*/ 4419600 h 4419600"/>
              <a:gd name="connsiteX12" fmla="*/ 4480560 w 7406640"/>
              <a:gd name="connsiteY12" fmla="*/ 3200400 h 4419600"/>
              <a:gd name="connsiteX13" fmla="*/ 3383280 w 7406640"/>
              <a:gd name="connsiteY13" fmla="*/ 3870960 h 4419600"/>
              <a:gd name="connsiteX14" fmla="*/ 2834640 w 7406640"/>
              <a:gd name="connsiteY14" fmla="*/ 3870960 h 4419600"/>
              <a:gd name="connsiteX15" fmla="*/ 2042160 w 7406640"/>
              <a:gd name="connsiteY15" fmla="*/ 3505200 h 4419600"/>
              <a:gd name="connsiteX16" fmla="*/ 1371600 w 7406640"/>
              <a:gd name="connsiteY16" fmla="*/ 3627120 h 4419600"/>
              <a:gd name="connsiteX0" fmla="*/ 1371600 w 7406640"/>
              <a:gd name="connsiteY0" fmla="*/ 3735421 h 4527901"/>
              <a:gd name="connsiteX1" fmla="*/ 1371600 w 7406640"/>
              <a:gd name="connsiteY1" fmla="*/ 3735421 h 4527901"/>
              <a:gd name="connsiteX2" fmla="*/ 0 w 7406640"/>
              <a:gd name="connsiteY2" fmla="*/ 2607661 h 4527901"/>
              <a:gd name="connsiteX3" fmla="*/ 365760 w 7406640"/>
              <a:gd name="connsiteY3" fmla="*/ 931261 h 4527901"/>
              <a:gd name="connsiteX4" fmla="*/ 2164080 w 7406640"/>
              <a:gd name="connsiteY4" fmla="*/ 169261 h 4527901"/>
              <a:gd name="connsiteX5" fmla="*/ 3702527 w 7406640"/>
              <a:gd name="connsiteY5" fmla="*/ 0 h 4527901"/>
              <a:gd name="connsiteX6" fmla="*/ 5698611 w 7406640"/>
              <a:gd name="connsiteY6" fmla="*/ 349061 h 4527901"/>
              <a:gd name="connsiteX7" fmla="*/ 7071360 w 7406640"/>
              <a:gd name="connsiteY7" fmla="*/ 2119981 h 4527901"/>
              <a:gd name="connsiteX8" fmla="*/ 7406640 w 7406640"/>
              <a:gd name="connsiteY8" fmla="*/ 3095341 h 4527901"/>
              <a:gd name="connsiteX9" fmla="*/ 6492240 w 7406640"/>
              <a:gd name="connsiteY9" fmla="*/ 3643981 h 4527901"/>
              <a:gd name="connsiteX10" fmla="*/ 6248400 w 7406640"/>
              <a:gd name="connsiteY10" fmla="*/ 4375501 h 4527901"/>
              <a:gd name="connsiteX11" fmla="*/ 5151120 w 7406640"/>
              <a:gd name="connsiteY11" fmla="*/ 4527901 h 4527901"/>
              <a:gd name="connsiteX12" fmla="*/ 4480560 w 7406640"/>
              <a:gd name="connsiteY12" fmla="*/ 3308701 h 4527901"/>
              <a:gd name="connsiteX13" fmla="*/ 3383280 w 7406640"/>
              <a:gd name="connsiteY13" fmla="*/ 3979261 h 4527901"/>
              <a:gd name="connsiteX14" fmla="*/ 2834640 w 7406640"/>
              <a:gd name="connsiteY14" fmla="*/ 3979261 h 4527901"/>
              <a:gd name="connsiteX15" fmla="*/ 2042160 w 7406640"/>
              <a:gd name="connsiteY15" fmla="*/ 3613501 h 4527901"/>
              <a:gd name="connsiteX16" fmla="*/ 1371600 w 7406640"/>
              <a:gd name="connsiteY16" fmla="*/ 3735421 h 4527901"/>
              <a:gd name="connsiteX0" fmla="*/ 1371600 w 7406640"/>
              <a:gd name="connsiteY0" fmla="*/ 3735421 h 4527901"/>
              <a:gd name="connsiteX1" fmla="*/ 1371600 w 7406640"/>
              <a:gd name="connsiteY1" fmla="*/ 3735421 h 4527901"/>
              <a:gd name="connsiteX2" fmla="*/ 0 w 7406640"/>
              <a:gd name="connsiteY2" fmla="*/ 2607661 h 4527901"/>
              <a:gd name="connsiteX3" fmla="*/ 365760 w 7406640"/>
              <a:gd name="connsiteY3" fmla="*/ 931261 h 4527901"/>
              <a:gd name="connsiteX4" fmla="*/ 2164080 w 7406640"/>
              <a:gd name="connsiteY4" fmla="*/ 169261 h 4527901"/>
              <a:gd name="connsiteX5" fmla="*/ 3702527 w 7406640"/>
              <a:gd name="connsiteY5" fmla="*/ 0 h 4527901"/>
              <a:gd name="connsiteX6" fmla="*/ 5698611 w 7406640"/>
              <a:gd name="connsiteY6" fmla="*/ 349061 h 4527901"/>
              <a:gd name="connsiteX7" fmla="*/ 6844976 w 7406640"/>
              <a:gd name="connsiteY7" fmla="*/ 1361874 h 4527901"/>
              <a:gd name="connsiteX8" fmla="*/ 7406640 w 7406640"/>
              <a:gd name="connsiteY8" fmla="*/ 3095341 h 4527901"/>
              <a:gd name="connsiteX9" fmla="*/ 6492240 w 7406640"/>
              <a:gd name="connsiteY9" fmla="*/ 3643981 h 4527901"/>
              <a:gd name="connsiteX10" fmla="*/ 6248400 w 7406640"/>
              <a:gd name="connsiteY10" fmla="*/ 4375501 h 4527901"/>
              <a:gd name="connsiteX11" fmla="*/ 5151120 w 7406640"/>
              <a:gd name="connsiteY11" fmla="*/ 4527901 h 4527901"/>
              <a:gd name="connsiteX12" fmla="*/ 4480560 w 7406640"/>
              <a:gd name="connsiteY12" fmla="*/ 3308701 h 4527901"/>
              <a:gd name="connsiteX13" fmla="*/ 3383280 w 7406640"/>
              <a:gd name="connsiteY13" fmla="*/ 3979261 h 4527901"/>
              <a:gd name="connsiteX14" fmla="*/ 2834640 w 7406640"/>
              <a:gd name="connsiteY14" fmla="*/ 3979261 h 4527901"/>
              <a:gd name="connsiteX15" fmla="*/ 2042160 w 7406640"/>
              <a:gd name="connsiteY15" fmla="*/ 3613501 h 4527901"/>
              <a:gd name="connsiteX16" fmla="*/ 1371600 w 7406640"/>
              <a:gd name="connsiteY16" fmla="*/ 3735421 h 4527901"/>
              <a:gd name="connsiteX0" fmla="*/ 1371600 w 7180256"/>
              <a:gd name="connsiteY0" fmla="*/ 3735421 h 4527901"/>
              <a:gd name="connsiteX1" fmla="*/ 1371600 w 7180256"/>
              <a:gd name="connsiteY1" fmla="*/ 3735421 h 4527901"/>
              <a:gd name="connsiteX2" fmla="*/ 0 w 7180256"/>
              <a:gd name="connsiteY2" fmla="*/ 2607661 h 4527901"/>
              <a:gd name="connsiteX3" fmla="*/ 365760 w 7180256"/>
              <a:gd name="connsiteY3" fmla="*/ 931261 h 4527901"/>
              <a:gd name="connsiteX4" fmla="*/ 2164080 w 7180256"/>
              <a:gd name="connsiteY4" fmla="*/ 169261 h 4527901"/>
              <a:gd name="connsiteX5" fmla="*/ 3702527 w 7180256"/>
              <a:gd name="connsiteY5" fmla="*/ 0 h 4527901"/>
              <a:gd name="connsiteX6" fmla="*/ 5698611 w 7180256"/>
              <a:gd name="connsiteY6" fmla="*/ 349061 h 4527901"/>
              <a:gd name="connsiteX7" fmla="*/ 6844976 w 7180256"/>
              <a:gd name="connsiteY7" fmla="*/ 1361874 h 4527901"/>
              <a:gd name="connsiteX8" fmla="*/ 7180256 w 7180256"/>
              <a:gd name="connsiteY8" fmla="*/ 2445535 h 4527901"/>
              <a:gd name="connsiteX9" fmla="*/ 6492240 w 7180256"/>
              <a:gd name="connsiteY9" fmla="*/ 3643981 h 4527901"/>
              <a:gd name="connsiteX10" fmla="*/ 6248400 w 7180256"/>
              <a:gd name="connsiteY10" fmla="*/ 4375501 h 4527901"/>
              <a:gd name="connsiteX11" fmla="*/ 5151120 w 7180256"/>
              <a:gd name="connsiteY11" fmla="*/ 4527901 h 4527901"/>
              <a:gd name="connsiteX12" fmla="*/ 4480560 w 7180256"/>
              <a:gd name="connsiteY12" fmla="*/ 3308701 h 4527901"/>
              <a:gd name="connsiteX13" fmla="*/ 3383280 w 7180256"/>
              <a:gd name="connsiteY13" fmla="*/ 3979261 h 4527901"/>
              <a:gd name="connsiteX14" fmla="*/ 2834640 w 7180256"/>
              <a:gd name="connsiteY14" fmla="*/ 3979261 h 4527901"/>
              <a:gd name="connsiteX15" fmla="*/ 2042160 w 7180256"/>
              <a:gd name="connsiteY15" fmla="*/ 3613501 h 4527901"/>
              <a:gd name="connsiteX16" fmla="*/ 1371600 w 7180256"/>
              <a:gd name="connsiteY16" fmla="*/ 3735421 h 4527901"/>
              <a:gd name="connsiteX0" fmla="*/ 1371600 w 7180256"/>
              <a:gd name="connsiteY0" fmla="*/ 3735421 h 4527901"/>
              <a:gd name="connsiteX1" fmla="*/ 1371600 w 7180256"/>
              <a:gd name="connsiteY1" fmla="*/ 3735421 h 4527901"/>
              <a:gd name="connsiteX2" fmla="*/ 0 w 7180256"/>
              <a:gd name="connsiteY2" fmla="*/ 2607661 h 4527901"/>
              <a:gd name="connsiteX3" fmla="*/ 365760 w 7180256"/>
              <a:gd name="connsiteY3" fmla="*/ 931261 h 4527901"/>
              <a:gd name="connsiteX4" fmla="*/ 2164080 w 7180256"/>
              <a:gd name="connsiteY4" fmla="*/ 169261 h 4527901"/>
              <a:gd name="connsiteX5" fmla="*/ 3702527 w 7180256"/>
              <a:gd name="connsiteY5" fmla="*/ 0 h 4527901"/>
              <a:gd name="connsiteX6" fmla="*/ 5698611 w 7180256"/>
              <a:gd name="connsiteY6" fmla="*/ 349061 h 4527901"/>
              <a:gd name="connsiteX7" fmla="*/ 6844976 w 7180256"/>
              <a:gd name="connsiteY7" fmla="*/ 1361874 h 4527901"/>
              <a:gd name="connsiteX8" fmla="*/ 7180256 w 7180256"/>
              <a:gd name="connsiteY8" fmla="*/ 2445535 h 4527901"/>
              <a:gd name="connsiteX9" fmla="*/ 7042029 w 7180256"/>
              <a:gd name="connsiteY9" fmla="*/ 3427379 h 4527901"/>
              <a:gd name="connsiteX10" fmla="*/ 6248400 w 7180256"/>
              <a:gd name="connsiteY10" fmla="*/ 4375501 h 4527901"/>
              <a:gd name="connsiteX11" fmla="*/ 5151120 w 7180256"/>
              <a:gd name="connsiteY11" fmla="*/ 4527901 h 4527901"/>
              <a:gd name="connsiteX12" fmla="*/ 4480560 w 7180256"/>
              <a:gd name="connsiteY12" fmla="*/ 3308701 h 4527901"/>
              <a:gd name="connsiteX13" fmla="*/ 3383280 w 7180256"/>
              <a:gd name="connsiteY13" fmla="*/ 3979261 h 4527901"/>
              <a:gd name="connsiteX14" fmla="*/ 2834640 w 7180256"/>
              <a:gd name="connsiteY14" fmla="*/ 3979261 h 4527901"/>
              <a:gd name="connsiteX15" fmla="*/ 2042160 w 7180256"/>
              <a:gd name="connsiteY15" fmla="*/ 3613501 h 4527901"/>
              <a:gd name="connsiteX16" fmla="*/ 1371600 w 7180256"/>
              <a:gd name="connsiteY16" fmla="*/ 3735421 h 4527901"/>
              <a:gd name="connsiteX0" fmla="*/ 1371600 w 7209948"/>
              <a:gd name="connsiteY0" fmla="*/ 3735421 h 4527901"/>
              <a:gd name="connsiteX1" fmla="*/ 1371600 w 7209948"/>
              <a:gd name="connsiteY1" fmla="*/ 3735421 h 4527901"/>
              <a:gd name="connsiteX2" fmla="*/ 0 w 7209948"/>
              <a:gd name="connsiteY2" fmla="*/ 2607661 h 4527901"/>
              <a:gd name="connsiteX3" fmla="*/ 365760 w 7209948"/>
              <a:gd name="connsiteY3" fmla="*/ 931261 h 4527901"/>
              <a:gd name="connsiteX4" fmla="*/ 2164080 w 7209948"/>
              <a:gd name="connsiteY4" fmla="*/ 169261 h 4527901"/>
              <a:gd name="connsiteX5" fmla="*/ 3702527 w 7209948"/>
              <a:gd name="connsiteY5" fmla="*/ 0 h 4527901"/>
              <a:gd name="connsiteX6" fmla="*/ 5698611 w 7209948"/>
              <a:gd name="connsiteY6" fmla="*/ 349061 h 4527901"/>
              <a:gd name="connsiteX7" fmla="*/ 6844976 w 7209948"/>
              <a:gd name="connsiteY7" fmla="*/ 1361874 h 4527901"/>
              <a:gd name="connsiteX8" fmla="*/ 7180256 w 7209948"/>
              <a:gd name="connsiteY8" fmla="*/ 2445535 h 4527901"/>
              <a:gd name="connsiteX9" fmla="*/ 7042029 w 7209948"/>
              <a:gd name="connsiteY9" fmla="*/ 3427379 h 4527901"/>
              <a:gd name="connsiteX10" fmla="*/ 6248400 w 7209948"/>
              <a:gd name="connsiteY10" fmla="*/ 4375501 h 4527901"/>
              <a:gd name="connsiteX11" fmla="*/ 5151120 w 7209948"/>
              <a:gd name="connsiteY11" fmla="*/ 4527901 h 4527901"/>
              <a:gd name="connsiteX12" fmla="*/ 4480560 w 7209948"/>
              <a:gd name="connsiteY12" fmla="*/ 3308701 h 4527901"/>
              <a:gd name="connsiteX13" fmla="*/ 3383280 w 7209948"/>
              <a:gd name="connsiteY13" fmla="*/ 3979261 h 4527901"/>
              <a:gd name="connsiteX14" fmla="*/ 2834640 w 7209948"/>
              <a:gd name="connsiteY14" fmla="*/ 3979261 h 4527901"/>
              <a:gd name="connsiteX15" fmla="*/ 2042160 w 7209948"/>
              <a:gd name="connsiteY15" fmla="*/ 3613501 h 4527901"/>
              <a:gd name="connsiteX16" fmla="*/ 1371600 w 7209948"/>
              <a:gd name="connsiteY16" fmla="*/ 3735421 h 4527901"/>
              <a:gd name="connsiteX0" fmla="*/ 1371600 w 7209948"/>
              <a:gd name="connsiteY0" fmla="*/ 3735421 h 4527901"/>
              <a:gd name="connsiteX1" fmla="*/ 1371600 w 7209948"/>
              <a:gd name="connsiteY1" fmla="*/ 3735421 h 4527901"/>
              <a:gd name="connsiteX2" fmla="*/ 0 w 7209948"/>
              <a:gd name="connsiteY2" fmla="*/ 2607661 h 4527901"/>
              <a:gd name="connsiteX3" fmla="*/ 365760 w 7209948"/>
              <a:gd name="connsiteY3" fmla="*/ 931261 h 4527901"/>
              <a:gd name="connsiteX4" fmla="*/ 2164080 w 7209948"/>
              <a:gd name="connsiteY4" fmla="*/ 169261 h 4527901"/>
              <a:gd name="connsiteX5" fmla="*/ 3702527 w 7209948"/>
              <a:gd name="connsiteY5" fmla="*/ 0 h 4527901"/>
              <a:gd name="connsiteX6" fmla="*/ 5698611 w 7209948"/>
              <a:gd name="connsiteY6" fmla="*/ 349061 h 4527901"/>
              <a:gd name="connsiteX7" fmla="*/ 6844976 w 7209948"/>
              <a:gd name="connsiteY7" fmla="*/ 1361874 h 4527901"/>
              <a:gd name="connsiteX8" fmla="*/ 7180256 w 7209948"/>
              <a:gd name="connsiteY8" fmla="*/ 2445535 h 4527901"/>
              <a:gd name="connsiteX9" fmla="*/ 7042029 w 7209948"/>
              <a:gd name="connsiteY9" fmla="*/ 3427379 h 4527901"/>
              <a:gd name="connsiteX10" fmla="*/ 5730953 w 7209948"/>
              <a:gd name="connsiteY10" fmla="*/ 4131824 h 4527901"/>
              <a:gd name="connsiteX11" fmla="*/ 5151120 w 7209948"/>
              <a:gd name="connsiteY11" fmla="*/ 4527901 h 4527901"/>
              <a:gd name="connsiteX12" fmla="*/ 4480560 w 7209948"/>
              <a:gd name="connsiteY12" fmla="*/ 3308701 h 4527901"/>
              <a:gd name="connsiteX13" fmla="*/ 3383280 w 7209948"/>
              <a:gd name="connsiteY13" fmla="*/ 3979261 h 4527901"/>
              <a:gd name="connsiteX14" fmla="*/ 2834640 w 7209948"/>
              <a:gd name="connsiteY14" fmla="*/ 3979261 h 4527901"/>
              <a:gd name="connsiteX15" fmla="*/ 2042160 w 7209948"/>
              <a:gd name="connsiteY15" fmla="*/ 3613501 h 4527901"/>
              <a:gd name="connsiteX16" fmla="*/ 1371600 w 7209948"/>
              <a:gd name="connsiteY16" fmla="*/ 3735421 h 4527901"/>
              <a:gd name="connsiteX0" fmla="*/ 1371600 w 7209948"/>
              <a:gd name="connsiteY0" fmla="*/ 3735421 h 4527901"/>
              <a:gd name="connsiteX1" fmla="*/ 1371600 w 7209948"/>
              <a:gd name="connsiteY1" fmla="*/ 3735421 h 4527901"/>
              <a:gd name="connsiteX2" fmla="*/ 0 w 7209948"/>
              <a:gd name="connsiteY2" fmla="*/ 2607661 h 4527901"/>
              <a:gd name="connsiteX3" fmla="*/ 365760 w 7209948"/>
              <a:gd name="connsiteY3" fmla="*/ 931261 h 4527901"/>
              <a:gd name="connsiteX4" fmla="*/ 2164080 w 7209948"/>
              <a:gd name="connsiteY4" fmla="*/ 169261 h 4527901"/>
              <a:gd name="connsiteX5" fmla="*/ 3702527 w 7209948"/>
              <a:gd name="connsiteY5" fmla="*/ 0 h 4527901"/>
              <a:gd name="connsiteX6" fmla="*/ 5698611 w 7209948"/>
              <a:gd name="connsiteY6" fmla="*/ 349061 h 4527901"/>
              <a:gd name="connsiteX7" fmla="*/ 6844976 w 7209948"/>
              <a:gd name="connsiteY7" fmla="*/ 1361874 h 4527901"/>
              <a:gd name="connsiteX8" fmla="*/ 7180256 w 7209948"/>
              <a:gd name="connsiteY8" fmla="*/ 2445535 h 4527901"/>
              <a:gd name="connsiteX9" fmla="*/ 7042029 w 7209948"/>
              <a:gd name="connsiteY9" fmla="*/ 3427379 h 4527901"/>
              <a:gd name="connsiteX10" fmla="*/ 5730953 w 7209948"/>
              <a:gd name="connsiteY10" fmla="*/ 4131824 h 4527901"/>
              <a:gd name="connsiteX11" fmla="*/ 5151120 w 7209948"/>
              <a:gd name="connsiteY11" fmla="*/ 4527901 h 4527901"/>
              <a:gd name="connsiteX12" fmla="*/ 4480560 w 7209948"/>
              <a:gd name="connsiteY12" fmla="*/ 3308701 h 4527901"/>
              <a:gd name="connsiteX13" fmla="*/ 3383280 w 7209948"/>
              <a:gd name="connsiteY13" fmla="*/ 3979261 h 4527901"/>
              <a:gd name="connsiteX14" fmla="*/ 2834640 w 7209948"/>
              <a:gd name="connsiteY14" fmla="*/ 3979261 h 4527901"/>
              <a:gd name="connsiteX15" fmla="*/ 2042160 w 7209948"/>
              <a:gd name="connsiteY15" fmla="*/ 3613501 h 4527901"/>
              <a:gd name="connsiteX16" fmla="*/ 1371600 w 7209948"/>
              <a:gd name="connsiteY16" fmla="*/ 3735421 h 4527901"/>
              <a:gd name="connsiteX0" fmla="*/ 1371600 w 7209948"/>
              <a:gd name="connsiteY0" fmla="*/ 3735421 h 4988180"/>
              <a:gd name="connsiteX1" fmla="*/ 1371600 w 7209948"/>
              <a:gd name="connsiteY1" fmla="*/ 3735421 h 4988180"/>
              <a:gd name="connsiteX2" fmla="*/ 0 w 7209948"/>
              <a:gd name="connsiteY2" fmla="*/ 2607661 h 4988180"/>
              <a:gd name="connsiteX3" fmla="*/ 365760 w 7209948"/>
              <a:gd name="connsiteY3" fmla="*/ 931261 h 4988180"/>
              <a:gd name="connsiteX4" fmla="*/ 2164080 w 7209948"/>
              <a:gd name="connsiteY4" fmla="*/ 169261 h 4988180"/>
              <a:gd name="connsiteX5" fmla="*/ 3702527 w 7209948"/>
              <a:gd name="connsiteY5" fmla="*/ 0 h 4988180"/>
              <a:gd name="connsiteX6" fmla="*/ 5698611 w 7209948"/>
              <a:gd name="connsiteY6" fmla="*/ 349061 h 4988180"/>
              <a:gd name="connsiteX7" fmla="*/ 6844976 w 7209948"/>
              <a:gd name="connsiteY7" fmla="*/ 1361874 h 4988180"/>
              <a:gd name="connsiteX8" fmla="*/ 7180256 w 7209948"/>
              <a:gd name="connsiteY8" fmla="*/ 2445535 h 4988180"/>
              <a:gd name="connsiteX9" fmla="*/ 7042029 w 7209948"/>
              <a:gd name="connsiteY9" fmla="*/ 3427379 h 4988180"/>
              <a:gd name="connsiteX10" fmla="*/ 5730953 w 7209948"/>
              <a:gd name="connsiteY10" fmla="*/ 4131824 h 4988180"/>
              <a:gd name="connsiteX11" fmla="*/ 5506866 w 7209948"/>
              <a:gd name="connsiteY11" fmla="*/ 4988180 h 4988180"/>
              <a:gd name="connsiteX12" fmla="*/ 4480560 w 7209948"/>
              <a:gd name="connsiteY12" fmla="*/ 3308701 h 4988180"/>
              <a:gd name="connsiteX13" fmla="*/ 3383280 w 7209948"/>
              <a:gd name="connsiteY13" fmla="*/ 3979261 h 4988180"/>
              <a:gd name="connsiteX14" fmla="*/ 2834640 w 7209948"/>
              <a:gd name="connsiteY14" fmla="*/ 3979261 h 4988180"/>
              <a:gd name="connsiteX15" fmla="*/ 2042160 w 7209948"/>
              <a:gd name="connsiteY15" fmla="*/ 3613501 h 4988180"/>
              <a:gd name="connsiteX16" fmla="*/ 1371600 w 7209948"/>
              <a:gd name="connsiteY16" fmla="*/ 3735421 h 4988180"/>
              <a:gd name="connsiteX0" fmla="*/ 1371600 w 7209948"/>
              <a:gd name="connsiteY0" fmla="*/ 3735421 h 4988180"/>
              <a:gd name="connsiteX1" fmla="*/ 1371600 w 7209948"/>
              <a:gd name="connsiteY1" fmla="*/ 3735421 h 4988180"/>
              <a:gd name="connsiteX2" fmla="*/ 0 w 7209948"/>
              <a:gd name="connsiteY2" fmla="*/ 2607661 h 4988180"/>
              <a:gd name="connsiteX3" fmla="*/ 365760 w 7209948"/>
              <a:gd name="connsiteY3" fmla="*/ 931261 h 4988180"/>
              <a:gd name="connsiteX4" fmla="*/ 2164080 w 7209948"/>
              <a:gd name="connsiteY4" fmla="*/ 169261 h 4988180"/>
              <a:gd name="connsiteX5" fmla="*/ 3702527 w 7209948"/>
              <a:gd name="connsiteY5" fmla="*/ 0 h 4988180"/>
              <a:gd name="connsiteX6" fmla="*/ 5698611 w 7209948"/>
              <a:gd name="connsiteY6" fmla="*/ 349061 h 4988180"/>
              <a:gd name="connsiteX7" fmla="*/ 6844976 w 7209948"/>
              <a:gd name="connsiteY7" fmla="*/ 1361874 h 4988180"/>
              <a:gd name="connsiteX8" fmla="*/ 7180256 w 7209948"/>
              <a:gd name="connsiteY8" fmla="*/ 2445535 h 4988180"/>
              <a:gd name="connsiteX9" fmla="*/ 7042029 w 7209948"/>
              <a:gd name="connsiteY9" fmla="*/ 3427379 h 4988180"/>
              <a:gd name="connsiteX10" fmla="*/ 5730953 w 7209948"/>
              <a:gd name="connsiteY10" fmla="*/ 4131824 h 4988180"/>
              <a:gd name="connsiteX11" fmla="*/ 5506866 w 7209948"/>
              <a:gd name="connsiteY11" fmla="*/ 4988180 h 4988180"/>
              <a:gd name="connsiteX12" fmla="*/ 4480560 w 7209948"/>
              <a:gd name="connsiteY12" fmla="*/ 3308701 h 4988180"/>
              <a:gd name="connsiteX13" fmla="*/ 3383280 w 7209948"/>
              <a:gd name="connsiteY13" fmla="*/ 3979261 h 4988180"/>
              <a:gd name="connsiteX14" fmla="*/ 2834640 w 7209948"/>
              <a:gd name="connsiteY14" fmla="*/ 3979261 h 4988180"/>
              <a:gd name="connsiteX15" fmla="*/ 2042160 w 7209948"/>
              <a:gd name="connsiteY15" fmla="*/ 3613501 h 4988180"/>
              <a:gd name="connsiteX16" fmla="*/ 1371600 w 7209948"/>
              <a:gd name="connsiteY16" fmla="*/ 3735421 h 4988180"/>
              <a:gd name="connsiteX0" fmla="*/ 1371600 w 7209948"/>
              <a:gd name="connsiteY0" fmla="*/ 3735421 h 4988180"/>
              <a:gd name="connsiteX1" fmla="*/ 1371600 w 7209948"/>
              <a:gd name="connsiteY1" fmla="*/ 3735421 h 4988180"/>
              <a:gd name="connsiteX2" fmla="*/ 0 w 7209948"/>
              <a:gd name="connsiteY2" fmla="*/ 2607661 h 4988180"/>
              <a:gd name="connsiteX3" fmla="*/ 365760 w 7209948"/>
              <a:gd name="connsiteY3" fmla="*/ 931261 h 4988180"/>
              <a:gd name="connsiteX4" fmla="*/ 2164080 w 7209948"/>
              <a:gd name="connsiteY4" fmla="*/ 169261 h 4988180"/>
              <a:gd name="connsiteX5" fmla="*/ 3702527 w 7209948"/>
              <a:gd name="connsiteY5" fmla="*/ 0 h 4988180"/>
              <a:gd name="connsiteX6" fmla="*/ 5698611 w 7209948"/>
              <a:gd name="connsiteY6" fmla="*/ 349061 h 4988180"/>
              <a:gd name="connsiteX7" fmla="*/ 6844976 w 7209948"/>
              <a:gd name="connsiteY7" fmla="*/ 1361874 h 4988180"/>
              <a:gd name="connsiteX8" fmla="*/ 7180256 w 7209948"/>
              <a:gd name="connsiteY8" fmla="*/ 2445535 h 4988180"/>
              <a:gd name="connsiteX9" fmla="*/ 7042029 w 7209948"/>
              <a:gd name="connsiteY9" fmla="*/ 3427379 h 4988180"/>
              <a:gd name="connsiteX10" fmla="*/ 5730953 w 7209948"/>
              <a:gd name="connsiteY10" fmla="*/ 4131824 h 4988180"/>
              <a:gd name="connsiteX11" fmla="*/ 5506866 w 7209948"/>
              <a:gd name="connsiteY11" fmla="*/ 4988180 h 4988180"/>
              <a:gd name="connsiteX12" fmla="*/ 4286517 w 7209948"/>
              <a:gd name="connsiteY12" fmla="*/ 3768981 h 4988180"/>
              <a:gd name="connsiteX13" fmla="*/ 3383280 w 7209948"/>
              <a:gd name="connsiteY13" fmla="*/ 3979261 h 4988180"/>
              <a:gd name="connsiteX14" fmla="*/ 2834640 w 7209948"/>
              <a:gd name="connsiteY14" fmla="*/ 3979261 h 4988180"/>
              <a:gd name="connsiteX15" fmla="*/ 2042160 w 7209948"/>
              <a:gd name="connsiteY15" fmla="*/ 3613501 h 4988180"/>
              <a:gd name="connsiteX16" fmla="*/ 1371600 w 7209948"/>
              <a:gd name="connsiteY16" fmla="*/ 3735421 h 4988180"/>
              <a:gd name="connsiteX0" fmla="*/ 1371600 w 7209948"/>
              <a:gd name="connsiteY0" fmla="*/ 3735421 h 4988180"/>
              <a:gd name="connsiteX1" fmla="*/ 1371600 w 7209948"/>
              <a:gd name="connsiteY1" fmla="*/ 3735421 h 4988180"/>
              <a:gd name="connsiteX2" fmla="*/ 0 w 7209948"/>
              <a:gd name="connsiteY2" fmla="*/ 2607661 h 4988180"/>
              <a:gd name="connsiteX3" fmla="*/ 365760 w 7209948"/>
              <a:gd name="connsiteY3" fmla="*/ 931261 h 4988180"/>
              <a:gd name="connsiteX4" fmla="*/ 2164080 w 7209948"/>
              <a:gd name="connsiteY4" fmla="*/ 169261 h 4988180"/>
              <a:gd name="connsiteX5" fmla="*/ 3702527 w 7209948"/>
              <a:gd name="connsiteY5" fmla="*/ 0 h 4988180"/>
              <a:gd name="connsiteX6" fmla="*/ 5698611 w 7209948"/>
              <a:gd name="connsiteY6" fmla="*/ 349061 h 4988180"/>
              <a:gd name="connsiteX7" fmla="*/ 6844976 w 7209948"/>
              <a:gd name="connsiteY7" fmla="*/ 1361874 h 4988180"/>
              <a:gd name="connsiteX8" fmla="*/ 7180256 w 7209948"/>
              <a:gd name="connsiteY8" fmla="*/ 2445535 h 4988180"/>
              <a:gd name="connsiteX9" fmla="*/ 7042029 w 7209948"/>
              <a:gd name="connsiteY9" fmla="*/ 3427379 h 4988180"/>
              <a:gd name="connsiteX10" fmla="*/ 5730953 w 7209948"/>
              <a:gd name="connsiteY10" fmla="*/ 4131824 h 4988180"/>
              <a:gd name="connsiteX11" fmla="*/ 5506866 w 7209948"/>
              <a:gd name="connsiteY11" fmla="*/ 4988180 h 4988180"/>
              <a:gd name="connsiteX12" fmla="*/ 4286517 w 7209948"/>
              <a:gd name="connsiteY12" fmla="*/ 3768981 h 4988180"/>
              <a:gd name="connsiteX13" fmla="*/ 3383280 w 7209948"/>
              <a:gd name="connsiteY13" fmla="*/ 3979261 h 4988180"/>
              <a:gd name="connsiteX14" fmla="*/ 2834640 w 7209948"/>
              <a:gd name="connsiteY14" fmla="*/ 3979261 h 4988180"/>
              <a:gd name="connsiteX15" fmla="*/ 2042160 w 7209948"/>
              <a:gd name="connsiteY15" fmla="*/ 3613501 h 4988180"/>
              <a:gd name="connsiteX16" fmla="*/ 1371600 w 7209948"/>
              <a:gd name="connsiteY16" fmla="*/ 3735421 h 4988180"/>
              <a:gd name="connsiteX0" fmla="*/ 1488026 w 7326374"/>
              <a:gd name="connsiteY0" fmla="*/ 3735421 h 4988180"/>
              <a:gd name="connsiteX1" fmla="*/ 1488026 w 7326374"/>
              <a:gd name="connsiteY1" fmla="*/ 3735421 h 4988180"/>
              <a:gd name="connsiteX2" fmla="*/ 0 w 7326374"/>
              <a:gd name="connsiteY2" fmla="*/ 2672641 h 4988180"/>
              <a:gd name="connsiteX3" fmla="*/ 482186 w 7326374"/>
              <a:gd name="connsiteY3" fmla="*/ 931261 h 4988180"/>
              <a:gd name="connsiteX4" fmla="*/ 2280506 w 7326374"/>
              <a:gd name="connsiteY4" fmla="*/ 169261 h 4988180"/>
              <a:gd name="connsiteX5" fmla="*/ 3818953 w 7326374"/>
              <a:gd name="connsiteY5" fmla="*/ 0 h 4988180"/>
              <a:gd name="connsiteX6" fmla="*/ 5815037 w 7326374"/>
              <a:gd name="connsiteY6" fmla="*/ 349061 h 4988180"/>
              <a:gd name="connsiteX7" fmla="*/ 6961402 w 7326374"/>
              <a:gd name="connsiteY7" fmla="*/ 1361874 h 4988180"/>
              <a:gd name="connsiteX8" fmla="*/ 7296682 w 7326374"/>
              <a:gd name="connsiteY8" fmla="*/ 2445535 h 4988180"/>
              <a:gd name="connsiteX9" fmla="*/ 7158455 w 7326374"/>
              <a:gd name="connsiteY9" fmla="*/ 3427379 h 4988180"/>
              <a:gd name="connsiteX10" fmla="*/ 5847379 w 7326374"/>
              <a:gd name="connsiteY10" fmla="*/ 4131824 h 4988180"/>
              <a:gd name="connsiteX11" fmla="*/ 5623292 w 7326374"/>
              <a:gd name="connsiteY11" fmla="*/ 4988180 h 4988180"/>
              <a:gd name="connsiteX12" fmla="*/ 4402943 w 7326374"/>
              <a:gd name="connsiteY12" fmla="*/ 3768981 h 4988180"/>
              <a:gd name="connsiteX13" fmla="*/ 3499706 w 7326374"/>
              <a:gd name="connsiteY13" fmla="*/ 3979261 h 4988180"/>
              <a:gd name="connsiteX14" fmla="*/ 2951066 w 7326374"/>
              <a:gd name="connsiteY14" fmla="*/ 3979261 h 4988180"/>
              <a:gd name="connsiteX15" fmla="*/ 2158586 w 7326374"/>
              <a:gd name="connsiteY15" fmla="*/ 3613501 h 4988180"/>
              <a:gd name="connsiteX16" fmla="*/ 1488026 w 7326374"/>
              <a:gd name="connsiteY16" fmla="*/ 3735421 h 4988180"/>
              <a:gd name="connsiteX0" fmla="*/ 1488026 w 7326374"/>
              <a:gd name="connsiteY0" fmla="*/ 3735421 h 4988180"/>
              <a:gd name="connsiteX1" fmla="*/ 1488026 w 7326374"/>
              <a:gd name="connsiteY1" fmla="*/ 3735421 h 4988180"/>
              <a:gd name="connsiteX2" fmla="*/ 0 w 7326374"/>
              <a:gd name="connsiteY2" fmla="*/ 2672641 h 4988180"/>
              <a:gd name="connsiteX3" fmla="*/ 482186 w 7326374"/>
              <a:gd name="connsiteY3" fmla="*/ 931261 h 4988180"/>
              <a:gd name="connsiteX4" fmla="*/ 2280506 w 7326374"/>
              <a:gd name="connsiteY4" fmla="*/ 169261 h 4988180"/>
              <a:gd name="connsiteX5" fmla="*/ 3818953 w 7326374"/>
              <a:gd name="connsiteY5" fmla="*/ 0 h 4988180"/>
              <a:gd name="connsiteX6" fmla="*/ 5815037 w 7326374"/>
              <a:gd name="connsiteY6" fmla="*/ 349061 h 4988180"/>
              <a:gd name="connsiteX7" fmla="*/ 6961402 w 7326374"/>
              <a:gd name="connsiteY7" fmla="*/ 1361874 h 4988180"/>
              <a:gd name="connsiteX8" fmla="*/ 7296682 w 7326374"/>
              <a:gd name="connsiteY8" fmla="*/ 2445535 h 4988180"/>
              <a:gd name="connsiteX9" fmla="*/ 7158455 w 7326374"/>
              <a:gd name="connsiteY9" fmla="*/ 3427379 h 4988180"/>
              <a:gd name="connsiteX10" fmla="*/ 5847379 w 7326374"/>
              <a:gd name="connsiteY10" fmla="*/ 4131824 h 4988180"/>
              <a:gd name="connsiteX11" fmla="*/ 5623292 w 7326374"/>
              <a:gd name="connsiteY11" fmla="*/ 4988180 h 4988180"/>
              <a:gd name="connsiteX12" fmla="*/ 4402943 w 7326374"/>
              <a:gd name="connsiteY12" fmla="*/ 3768981 h 4988180"/>
              <a:gd name="connsiteX13" fmla="*/ 3499706 w 7326374"/>
              <a:gd name="connsiteY13" fmla="*/ 3979261 h 4988180"/>
              <a:gd name="connsiteX14" fmla="*/ 2951066 w 7326374"/>
              <a:gd name="connsiteY14" fmla="*/ 3979261 h 4988180"/>
              <a:gd name="connsiteX15" fmla="*/ 2158586 w 7326374"/>
              <a:gd name="connsiteY15" fmla="*/ 3613501 h 4988180"/>
              <a:gd name="connsiteX16" fmla="*/ 1488026 w 7326374"/>
              <a:gd name="connsiteY16" fmla="*/ 3735421 h 4988180"/>
              <a:gd name="connsiteX0" fmla="*/ 1488026 w 7326374"/>
              <a:gd name="connsiteY0" fmla="*/ 3735421 h 4988180"/>
              <a:gd name="connsiteX1" fmla="*/ 1488026 w 7326374"/>
              <a:gd name="connsiteY1" fmla="*/ 3735421 h 4988180"/>
              <a:gd name="connsiteX2" fmla="*/ 0 w 7326374"/>
              <a:gd name="connsiteY2" fmla="*/ 2672641 h 4988180"/>
              <a:gd name="connsiteX3" fmla="*/ 482186 w 7326374"/>
              <a:gd name="connsiteY3" fmla="*/ 931261 h 4988180"/>
              <a:gd name="connsiteX4" fmla="*/ 2280506 w 7326374"/>
              <a:gd name="connsiteY4" fmla="*/ 169261 h 4988180"/>
              <a:gd name="connsiteX5" fmla="*/ 3818953 w 7326374"/>
              <a:gd name="connsiteY5" fmla="*/ 0 h 4988180"/>
              <a:gd name="connsiteX6" fmla="*/ 5815037 w 7326374"/>
              <a:gd name="connsiteY6" fmla="*/ 349061 h 4988180"/>
              <a:gd name="connsiteX7" fmla="*/ 6961402 w 7326374"/>
              <a:gd name="connsiteY7" fmla="*/ 1361874 h 4988180"/>
              <a:gd name="connsiteX8" fmla="*/ 7296682 w 7326374"/>
              <a:gd name="connsiteY8" fmla="*/ 2445535 h 4988180"/>
              <a:gd name="connsiteX9" fmla="*/ 7158455 w 7326374"/>
              <a:gd name="connsiteY9" fmla="*/ 3427379 h 4988180"/>
              <a:gd name="connsiteX10" fmla="*/ 5847379 w 7326374"/>
              <a:gd name="connsiteY10" fmla="*/ 4131824 h 4988180"/>
              <a:gd name="connsiteX11" fmla="*/ 5623292 w 7326374"/>
              <a:gd name="connsiteY11" fmla="*/ 4988180 h 4988180"/>
              <a:gd name="connsiteX12" fmla="*/ 4402943 w 7326374"/>
              <a:gd name="connsiteY12" fmla="*/ 3768981 h 4988180"/>
              <a:gd name="connsiteX13" fmla="*/ 3499706 w 7326374"/>
              <a:gd name="connsiteY13" fmla="*/ 3979261 h 4988180"/>
              <a:gd name="connsiteX14" fmla="*/ 2951066 w 7326374"/>
              <a:gd name="connsiteY14" fmla="*/ 3979261 h 4988180"/>
              <a:gd name="connsiteX15" fmla="*/ 2158586 w 7326374"/>
              <a:gd name="connsiteY15" fmla="*/ 3613501 h 4988180"/>
              <a:gd name="connsiteX16" fmla="*/ 1488026 w 7326374"/>
              <a:gd name="connsiteY16" fmla="*/ 3735421 h 4988180"/>
              <a:gd name="connsiteX0" fmla="*/ 1488026 w 7296682"/>
              <a:gd name="connsiteY0" fmla="*/ 3735421 h 4988180"/>
              <a:gd name="connsiteX1" fmla="*/ 1488026 w 7296682"/>
              <a:gd name="connsiteY1" fmla="*/ 3735421 h 4988180"/>
              <a:gd name="connsiteX2" fmla="*/ 0 w 7296682"/>
              <a:gd name="connsiteY2" fmla="*/ 2672641 h 4988180"/>
              <a:gd name="connsiteX3" fmla="*/ 482186 w 7296682"/>
              <a:gd name="connsiteY3" fmla="*/ 931261 h 4988180"/>
              <a:gd name="connsiteX4" fmla="*/ 2280506 w 7296682"/>
              <a:gd name="connsiteY4" fmla="*/ 169261 h 4988180"/>
              <a:gd name="connsiteX5" fmla="*/ 3818953 w 7296682"/>
              <a:gd name="connsiteY5" fmla="*/ 0 h 4988180"/>
              <a:gd name="connsiteX6" fmla="*/ 5815037 w 7296682"/>
              <a:gd name="connsiteY6" fmla="*/ 349061 h 4988180"/>
              <a:gd name="connsiteX7" fmla="*/ 6961402 w 7296682"/>
              <a:gd name="connsiteY7" fmla="*/ 1361874 h 4988180"/>
              <a:gd name="connsiteX8" fmla="*/ 7296682 w 7296682"/>
              <a:gd name="connsiteY8" fmla="*/ 2445535 h 4988180"/>
              <a:gd name="connsiteX9" fmla="*/ 7158455 w 7296682"/>
              <a:gd name="connsiteY9" fmla="*/ 3427379 h 4988180"/>
              <a:gd name="connsiteX10" fmla="*/ 5847379 w 7296682"/>
              <a:gd name="connsiteY10" fmla="*/ 4131824 h 4988180"/>
              <a:gd name="connsiteX11" fmla="*/ 5623292 w 7296682"/>
              <a:gd name="connsiteY11" fmla="*/ 4988180 h 4988180"/>
              <a:gd name="connsiteX12" fmla="*/ 4402943 w 7296682"/>
              <a:gd name="connsiteY12" fmla="*/ 3768981 h 4988180"/>
              <a:gd name="connsiteX13" fmla="*/ 3499706 w 7296682"/>
              <a:gd name="connsiteY13" fmla="*/ 3979261 h 4988180"/>
              <a:gd name="connsiteX14" fmla="*/ 2951066 w 7296682"/>
              <a:gd name="connsiteY14" fmla="*/ 3979261 h 4988180"/>
              <a:gd name="connsiteX15" fmla="*/ 2158586 w 7296682"/>
              <a:gd name="connsiteY15" fmla="*/ 3613501 h 4988180"/>
              <a:gd name="connsiteX16" fmla="*/ 1488026 w 7296682"/>
              <a:gd name="connsiteY16" fmla="*/ 3735421 h 498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96682" h="4988180">
                <a:moveTo>
                  <a:pt x="1488026" y="3735421"/>
                </a:moveTo>
                <a:lnTo>
                  <a:pt x="1488026" y="3735421"/>
                </a:lnTo>
                <a:lnTo>
                  <a:pt x="0" y="2672641"/>
                </a:lnTo>
                <a:lnTo>
                  <a:pt x="482186" y="931261"/>
                </a:lnTo>
                <a:lnTo>
                  <a:pt x="2280506" y="169261"/>
                </a:lnTo>
                <a:lnTo>
                  <a:pt x="3818953" y="0"/>
                </a:lnTo>
                <a:lnTo>
                  <a:pt x="5815037" y="349061"/>
                </a:lnTo>
                <a:lnTo>
                  <a:pt x="6961402" y="1361874"/>
                </a:lnTo>
                <a:lnTo>
                  <a:pt x="7296682" y="2445535"/>
                </a:lnTo>
                <a:cubicBezTo>
                  <a:pt x="7250606" y="2772816"/>
                  <a:pt x="7249809" y="2867251"/>
                  <a:pt x="7158455" y="3427379"/>
                </a:cubicBezTo>
                <a:cubicBezTo>
                  <a:pt x="6721430" y="3662194"/>
                  <a:pt x="6523724" y="3804953"/>
                  <a:pt x="5847379" y="4131824"/>
                </a:cubicBezTo>
                <a:lnTo>
                  <a:pt x="5623292" y="4988180"/>
                </a:lnTo>
                <a:cubicBezTo>
                  <a:pt x="5080679" y="4406694"/>
                  <a:pt x="5003769" y="4410033"/>
                  <a:pt x="4402943" y="3768981"/>
                </a:cubicBezTo>
                <a:lnTo>
                  <a:pt x="3499706" y="3979261"/>
                </a:lnTo>
                <a:lnTo>
                  <a:pt x="2951066" y="3979261"/>
                </a:lnTo>
                <a:lnTo>
                  <a:pt x="2158586" y="3613501"/>
                </a:lnTo>
                <a:lnTo>
                  <a:pt x="1488026" y="3735421"/>
                </a:lnTo>
                <a:close/>
              </a:path>
            </a:pathLst>
          </a:custGeom>
          <a:solidFill>
            <a:srgbClr val="F2E5C5">
              <a:alpha val="25000"/>
            </a:srgbClr>
          </a:solidFill>
          <a:ln w="50800">
            <a:solidFill>
              <a:srgbClr val="F0B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Object2">
            <a:extLst>
              <a:ext uri="{FF2B5EF4-FFF2-40B4-BE49-F238E27FC236}">
                <a16:creationId xmlns:a16="http://schemas.microsoft.com/office/drawing/2014/main" id="{117F7CC4-382A-5A4F-AE62-EB3379260AD1}"/>
              </a:ext>
            </a:extLst>
          </p:cNvPr>
          <p:cNvSpPr/>
          <p:nvPr/>
        </p:nvSpPr>
        <p:spPr>
          <a:xfrm>
            <a:off x="10956175" y="5741320"/>
            <a:ext cx="3308465" cy="4039985"/>
          </a:xfrm>
          <a:custGeom>
            <a:avLst/>
            <a:gdLst>
              <a:gd name="connsiteX0" fmla="*/ 631767 w 3308465"/>
              <a:gd name="connsiteY0" fmla="*/ 4039985 h 4039985"/>
              <a:gd name="connsiteX1" fmla="*/ 0 w 3308465"/>
              <a:gd name="connsiteY1" fmla="*/ 1330036 h 4039985"/>
              <a:gd name="connsiteX2" fmla="*/ 2975956 w 3308465"/>
              <a:gd name="connsiteY2" fmla="*/ 1113905 h 4039985"/>
              <a:gd name="connsiteX3" fmla="*/ 3308465 w 3308465"/>
              <a:gd name="connsiteY3" fmla="*/ 0 h 403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465" h="4039985">
                <a:moveTo>
                  <a:pt x="631767" y="4039985"/>
                </a:moveTo>
                <a:lnTo>
                  <a:pt x="0" y="1330036"/>
                </a:lnTo>
                <a:lnTo>
                  <a:pt x="2975956" y="1113905"/>
                </a:lnTo>
                <a:lnTo>
                  <a:pt x="3308465" y="0"/>
                </a:lnTo>
              </a:path>
            </a:pathLst>
          </a:custGeom>
          <a:solidFill>
            <a:srgbClr val="F2E5C5">
              <a:alpha val="25000"/>
            </a:srgbClr>
          </a:solidFill>
          <a:ln w="50800">
            <a:solidFill>
              <a:srgbClr val="F0B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1136D0-488B-4B74-8C33-FBE7D4E2BCD6}"/>
              </a:ext>
            </a:extLst>
          </p:cNvPr>
          <p:cNvGrpSpPr/>
          <p:nvPr/>
        </p:nvGrpSpPr>
        <p:grpSpPr>
          <a:xfrm>
            <a:off x="-720799" y="-1975356"/>
            <a:ext cx="25257391" cy="9072226"/>
            <a:chOff x="-720799" y="-1975356"/>
            <a:chExt cx="25257391" cy="9072226"/>
          </a:xfrm>
        </p:grpSpPr>
        <p:sp>
          <p:nvSpPr>
            <p:cNvPr id="19" name="Object3">
              <a:extLst>
                <a:ext uri="{FF2B5EF4-FFF2-40B4-BE49-F238E27FC236}">
                  <a16:creationId xmlns:a16="http://schemas.microsoft.com/office/drawing/2014/main" id="{8CAE5DE0-A740-AE46-9859-6349C91B7943}"/>
                </a:ext>
              </a:extLst>
            </p:cNvPr>
            <p:cNvSpPr/>
            <p:nvPr/>
          </p:nvSpPr>
          <p:spPr>
            <a:xfrm>
              <a:off x="-720799" y="-1975356"/>
              <a:ext cx="25257391" cy="4439737"/>
            </a:xfrm>
            <a:custGeom>
              <a:avLst/>
              <a:gdLst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4439737"/>
                <a:gd name="connsiteX1" fmla="*/ 17600937 w 17600937"/>
                <a:gd name="connsiteY1" fmla="*/ 0 h 4439737"/>
                <a:gd name="connsiteX2" fmla="*/ 17600937 w 17600937"/>
                <a:gd name="connsiteY2" fmla="*/ 3718560 h 4439737"/>
                <a:gd name="connsiteX3" fmla="*/ 0 w 17600937"/>
                <a:gd name="connsiteY3" fmla="*/ 3718560 h 4439737"/>
                <a:gd name="connsiteX4" fmla="*/ 0 w 17600937"/>
                <a:gd name="connsiteY4" fmla="*/ 0 h 443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0937" h="4439737">
                  <a:moveTo>
                    <a:pt x="0" y="0"/>
                  </a:moveTo>
                  <a:lnTo>
                    <a:pt x="17600937" y="0"/>
                  </a:lnTo>
                  <a:lnTo>
                    <a:pt x="17600937" y="3718560"/>
                  </a:lnTo>
                  <a:cubicBezTo>
                    <a:pt x="8885354" y="2027653"/>
                    <a:pt x="7824182" y="5985939"/>
                    <a:pt x="0" y="3718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1D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Object17">
              <a:extLst>
                <a:ext uri="{FF2B5EF4-FFF2-40B4-BE49-F238E27FC236}">
                  <a16:creationId xmlns:a16="http://schemas.microsoft.com/office/drawing/2014/main" id="{2E2EE522-DB73-5A47-B317-8452E7C833D8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rot="10800000">
              <a:off x="2628907" y="5881201"/>
              <a:ext cx="7720895" cy="1215669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ject19">
              <a:extLst>
                <a:ext uri="{FF2B5EF4-FFF2-40B4-BE49-F238E27FC236}">
                  <a16:creationId xmlns:a16="http://schemas.microsoft.com/office/drawing/2014/main" id="{0BE45702-5250-D943-9A0C-979446010FD3}"/>
                </a:ext>
              </a:extLst>
            </p:cNvPr>
            <p:cNvSpPr/>
            <p:nvPr/>
          </p:nvSpPr>
          <p:spPr>
            <a:xfrm>
              <a:off x="2604777" y="5741320"/>
              <a:ext cx="256052" cy="2560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42BD25-A1CA-4CEF-92E3-BE5AACC003DC}"/>
              </a:ext>
            </a:extLst>
          </p:cNvPr>
          <p:cNvGrpSpPr/>
          <p:nvPr/>
        </p:nvGrpSpPr>
        <p:grpSpPr>
          <a:xfrm>
            <a:off x="-720799" y="8456108"/>
            <a:ext cx="25257391" cy="7571661"/>
            <a:chOff x="-720799" y="8456108"/>
            <a:chExt cx="25257391" cy="7571661"/>
          </a:xfrm>
        </p:grpSpPr>
        <p:cxnSp>
          <p:nvCxnSpPr>
            <p:cNvPr id="7" name="Object20">
              <a:extLst>
                <a:ext uri="{FF2B5EF4-FFF2-40B4-BE49-F238E27FC236}">
                  <a16:creationId xmlns:a16="http://schemas.microsoft.com/office/drawing/2014/main" id="{39F82EB6-F207-6F45-AB2A-DDA46095545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 flipV="1">
              <a:off x="2628907" y="8456108"/>
              <a:ext cx="7300341" cy="1842876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bject21">
              <a:extLst>
                <a:ext uri="{FF2B5EF4-FFF2-40B4-BE49-F238E27FC236}">
                  <a16:creationId xmlns:a16="http://schemas.microsoft.com/office/drawing/2014/main" id="{D69E0132-BF05-8447-A9C6-5448ACE034B1}"/>
                </a:ext>
              </a:extLst>
            </p:cNvPr>
            <p:cNvSpPr/>
            <p:nvPr/>
          </p:nvSpPr>
          <p:spPr>
            <a:xfrm rot="10800000">
              <a:off x="-720799" y="11588032"/>
              <a:ext cx="25257391" cy="4439737"/>
            </a:xfrm>
            <a:custGeom>
              <a:avLst/>
              <a:gdLst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4439737"/>
                <a:gd name="connsiteX1" fmla="*/ 17600937 w 17600937"/>
                <a:gd name="connsiteY1" fmla="*/ 0 h 4439737"/>
                <a:gd name="connsiteX2" fmla="*/ 17600937 w 17600937"/>
                <a:gd name="connsiteY2" fmla="*/ 3718560 h 4439737"/>
                <a:gd name="connsiteX3" fmla="*/ 0 w 17600937"/>
                <a:gd name="connsiteY3" fmla="*/ 3718560 h 4439737"/>
                <a:gd name="connsiteX4" fmla="*/ 0 w 17600937"/>
                <a:gd name="connsiteY4" fmla="*/ 0 h 443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0937" h="4439737">
                  <a:moveTo>
                    <a:pt x="0" y="0"/>
                  </a:moveTo>
                  <a:lnTo>
                    <a:pt x="17600937" y="0"/>
                  </a:lnTo>
                  <a:lnTo>
                    <a:pt x="17600937" y="3718560"/>
                  </a:lnTo>
                  <a:cubicBezTo>
                    <a:pt x="8885354" y="2027653"/>
                    <a:pt x="7824182" y="5985939"/>
                    <a:pt x="0" y="3718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BA59">
                <a:alpha val="80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Object22">
              <a:extLst>
                <a:ext uri="{FF2B5EF4-FFF2-40B4-BE49-F238E27FC236}">
                  <a16:creationId xmlns:a16="http://schemas.microsoft.com/office/drawing/2014/main" id="{00C57A4D-54AC-E54F-8BDE-F4DAA91F29DF}"/>
                </a:ext>
              </a:extLst>
            </p:cNvPr>
            <p:cNvSpPr/>
            <p:nvPr/>
          </p:nvSpPr>
          <p:spPr>
            <a:xfrm>
              <a:off x="2604777" y="10160920"/>
              <a:ext cx="256052" cy="2560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20ACD2-5679-4768-9FA4-868667A72155}"/>
              </a:ext>
            </a:extLst>
          </p:cNvPr>
          <p:cNvGrpSpPr/>
          <p:nvPr/>
        </p:nvGrpSpPr>
        <p:grpSpPr>
          <a:xfrm>
            <a:off x="-681450" y="-3129134"/>
            <a:ext cx="25257391" cy="8736926"/>
            <a:chOff x="-681450" y="-3129134"/>
            <a:chExt cx="25257391" cy="8736926"/>
          </a:xfrm>
        </p:grpSpPr>
        <p:cxnSp>
          <p:nvCxnSpPr>
            <p:cNvPr id="40" name="Object23">
              <a:extLst>
                <a:ext uri="{FF2B5EF4-FFF2-40B4-BE49-F238E27FC236}">
                  <a16:creationId xmlns:a16="http://schemas.microsoft.com/office/drawing/2014/main" id="{6F42D7CE-A8A7-5744-9D6D-5DEF5DB64D60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0800000" flipV="1">
              <a:off x="13137812" y="4323694"/>
              <a:ext cx="3722832" cy="1284098"/>
            </a:xfrm>
            <a:prstGeom prst="bentConnector2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bject24">
              <a:extLst>
                <a:ext uri="{FF2B5EF4-FFF2-40B4-BE49-F238E27FC236}">
                  <a16:creationId xmlns:a16="http://schemas.microsoft.com/office/drawing/2014/main" id="{1D1C79A8-A8C9-2C48-8D33-6F91FBED5DB8}"/>
                </a:ext>
              </a:extLst>
            </p:cNvPr>
            <p:cNvSpPr/>
            <p:nvPr/>
          </p:nvSpPr>
          <p:spPr>
            <a:xfrm>
              <a:off x="-681450" y="-3129134"/>
              <a:ext cx="25257391" cy="4439737"/>
            </a:xfrm>
            <a:custGeom>
              <a:avLst/>
              <a:gdLst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4439737"/>
                <a:gd name="connsiteX1" fmla="*/ 17600937 w 17600937"/>
                <a:gd name="connsiteY1" fmla="*/ 0 h 4439737"/>
                <a:gd name="connsiteX2" fmla="*/ 17600937 w 17600937"/>
                <a:gd name="connsiteY2" fmla="*/ 3718560 h 4439737"/>
                <a:gd name="connsiteX3" fmla="*/ 0 w 17600937"/>
                <a:gd name="connsiteY3" fmla="*/ 3718560 h 4439737"/>
                <a:gd name="connsiteX4" fmla="*/ 0 w 17600937"/>
                <a:gd name="connsiteY4" fmla="*/ 0 h 443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0937" h="4439737">
                  <a:moveTo>
                    <a:pt x="0" y="0"/>
                  </a:moveTo>
                  <a:lnTo>
                    <a:pt x="17600937" y="0"/>
                  </a:lnTo>
                  <a:lnTo>
                    <a:pt x="17600937" y="3718560"/>
                  </a:lnTo>
                  <a:cubicBezTo>
                    <a:pt x="8885354" y="2027653"/>
                    <a:pt x="7824182" y="5985939"/>
                    <a:pt x="0" y="3718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1D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Object25">
              <a:extLst>
                <a:ext uri="{FF2B5EF4-FFF2-40B4-BE49-F238E27FC236}">
                  <a16:creationId xmlns:a16="http://schemas.microsoft.com/office/drawing/2014/main" id="{B63CDDDF-97C0-7241-87D8-3C8D4B5DC6D6}"/>
                </a:ext>
              </a:extLst>
            </p:cNvPr>
            <p:cNvSpPr/>
            <p:nvPr/>
          </p:nvSpPr>
          <p:spPr>
            <a:xfrm>
              <a:off x="16777977" y="4191920"/>
              <a:ext cx="256052" cy="2560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A58A6C-F2C2-45EE-98F6-64B4B6320AB1}"/>
              </a:ext>
            </a:extLst>
          </p:cNvPr>
          <p:cNvGrpSpPr/>
          <p:nvPr/>
        </p:nvGrpSpPr>
        <p:grpSpPr>
          <a:xfrm>
            <a:off x="-681450" y="5292432"/>
            <a:ext cx="25257391" cy="9581559"/>
            <a:chOff x="-681450" y="5292432"/>
            <a:chExt cx="25257391" cy="9581559"/>
          </a:xfrm>
        </p:grpSpPr>
        <p:sp>
          <p:nvSpPr>
            <p:cNvPr id="38" name="Object4">
              <a:extLst>
                <a:ext uri="{FF2B5EF4-FFF2-40B4-BE49-F238E27FC236}">
                  <a16:creationId xmlns:a16="http://schemas.microsoft.com/office/drawing/2014/main" id="{CAF3643C-CF6A-9C47-BBAF-0B8F82EE4FA8}"/>
                </a:ext>
              </a:extLst>
            </p:cNvPr>
            <p:cNvSpPr/>
            <p:nvPr/>
          </p:nvSpPr>
          <p:spPr>
            <a:xfrm>
              <a:off x="8839200" y="6736076"/>
              <a:ext cx="6492240" cy="1493520"/>
            </a:xfrm>
            <a:custGeom>
              <a:avLst/>
              <a:gdLst>
                <a:gd name="connsiteX0" fmla="*/ 0 w 6492240"/>
                <a:gd name="connsiteY0" fmla="*/ 1493520 h 1493520"/>
                <a:gd name="connsiteX1" fmla="*/ 2103120 w 6492240"/>
                <a:gd name="connsiteY1" fmla="*/ 274320 h 1493520"/>
                <a:gd name="connsiteX2" fmla="*/ 3566160 w 6492240"/>
                <a:gd name="connsiteY2" fmla="*/ 1219200 h 1493520"/>
                <a:gd name="connsiteX3" fmla="*/ 5090160 w 6492240"/>
                <a:gd name="connsiteY3" fmla="*/ 121920 h 1493520"/>
                <a:gd name="connsiteX4" fmla="*/ 6492240 w 6492240"/>
                <a:gd name="connsiteY4" fmla="*/ 0 h 1493520"/>
                <a:gd name="connsiteX5" fmla="*/ 6492240 w 6492240"/>
                <a:gd name="connsiteY5" fmla="*/ 0 h 149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2240" h="1493520">
                  <a:moveTo>
                    <a:pt x="0" y="1493520"/>
                  </a:moveTo>
                  <a:lnTo>
                    <a:pt x="2103120" y="274320"/>
                  </a:lnTo>
                  <a:lnTo>
                    <a:pt x="3566160" y="1219200"/>
                  </a:lnTo>
                  <a:lnTo>
                    <a:pt x="5090160" y="121920"/>
                  </a:lnTo>
                  <a:lnTo>
                    <a:pt x="6492240" y="0"/>
                  </a:lnTo>
                  <a:lnTo>
                    <a:pt x="6492240" y="0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Object5">
              <a:extLst>
                <a:ext uri="{FF2B5EF4-FFF2-40B4-BE49-F238E27FC236}">
                  <a16:creationId xmlns:a16="http://schemas.microsoft.com/office/drawing/2014/main" id="{A94189F4-18A2-2949-84A7-32687A95FA5A}"/>
                </a:ext>
              </a:extLst>
            </p:cNvPr>
            <p:cNvSpPr/>
            <p:nvPr/>
          </p:nvSpPr>
          <p:spPr>
            <a:xfrm>
              <a:off x="8778240" y="5292432"/>
              <a:ext cx="3607724" cy="3142211"/>
            </a:xfrm>
            <a:custGeom>
              <a:avLst/>
              <a:gdLst>
                <a:gd name="connsiteX0" fmla="*/ 0 w 3607724"/>
                <a:gd name="connsiteY0" fmla="*/ 2959331 h 3142211"/>
                <a:gd name="connsiteX1" fmla="*/ 1745673 w 3607724"/>
                <a:gd name="connsiteY1" fmla="*/ 3142211 h 3142211"/>
                <a:gd name="connsiteX2" fmla="*/ 2161309 w 3607724"/>
                <a:gd name="connsiteY2" fmla="*/ 1712422 h 3142211"/>
                <a:gd name="connsiteX3" fmla="*/ 3607724 w 3607724"/>
                <a:gd name="connsiteY3" fmla="*/ 0 h 3142211"/>
                <a:gd name="connsiteX4" fmla="*/ 3607724 w 3607724"/>
                <a:gd name="connsiteY4" fmla="*/ 0 h 3142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724" h="3142211">
                  <a:moveTo>
                    <a:pt x="0" y="2959331"/>
                  </a:moveTo>
                  <a:lnTo>
                    <a:pt x="1745673" y="3142211"/>
                  </a:lnTo>
                  <a:lnTo>
                    <a:pt x="2161309" y="1712422"/>
                  </a:lnTo>
                  <a:lnTo>
                    <a:pt x="3607724" y="0"/>
                  </a:lnTo>
                  <a:lnTo>
                    <a:pt x="3607724" y="0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Object6">
              <a:extLst>
                <a:ext uri="{FF2B5EF4-FFF2-40B4-BE49-F238E27FC236}">
                  <a16:creationId xmlns:a16="http://schemas.microsoft.com/office/drawing/2014/main" id="{90FDE65F-C5FE-6A46-A09D-5BEEDCF08A05}"/>
                </a:ext>
              </a:extLst>
            </p:cNvPr>
            <p:cNvSpPr/>
            <p:nvPr/>
          </p:nvSpPr>
          <p:spPr>
            <a:xfrm>
              <a:off x="9227127" y="6306585"/>
              <a:ext cx="1313411" cy="3158836"/>
            </a:xfrm>
            <a:custGeom>
              <a:avLst/>
              <a:gdLst>
                <a:gd name="connsiteX0" fmla="*/ 897775 w 1313411"/>
                <a:gd name="connsiteY0" fmla="*/ 3158836 h 3158836"/>
                <a:gd name="connsiteX1" fmla="*/ 1313411 w 1313411"/>
                <a:gd name="connsiteY1" fmla="*/ 2144684 h 3158836"/>
                <a:gd name="connsiteX2" fmla="*/ 0 w 1313411"/>
                <a:gd name="connsiteY2" fmla="*/ 0 h 3158836"/>
                <a:gd name="connsiteX3" fmla="*/ 0 w 1313411"/>
                <a:gd name="connsiteY3" fmla="*/ 0 h 315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411" h="3158836">
                  <a:moveTo>
                    <a:pt x="897775" y="3158836"/>
                  </a:moveTo>
                  <a:lnTo>
                    <a:pt x="1313411" y="214468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Object7">
              <a:extLst>
                <a:ext uri="{FF2B5EF4-FFF2-40B4-BE49-F238E27FC236}">
                  <a16:creationId xmlns:a16="http://schemas.microsoft.com/office/drawing/2014/main" id="{8630245D-E4B1-064A-8068-E3F516A790F2}"/>
                </a:ext>
              </a:extLst>
            </p:cNvPr>
            <p:cNvSpPr/>
            <p:nvPr/>
          </p:nvSpPr>
          <p:spPr>
            <a:xfrm>
              <a:off x="9263705" y="6260061"/>
              <a:ext cx="3640974" cy="3208712"/>
            </a:xfrm>
            <a:custGeom>
              <a:avLst/>
              <a:gdLst>
                <a:gd name="connsiteX0" fmla="*/ 0 w 3906982"/>
                <a:gd name="connsiteY0" fmla="*/ 0 h 3208712"/>
                <a:gd name="connsiteX1" fmla="*/ 1679171 w 3906982"/>
                <a:gd name="connsiteY1" fmla="*/ 764771 h 3208712"/>
                <a:gd name="connsiteX2" fmla="*/ 3906982 w 3906982"/>
                <a:gd name="connsiteY2" fmla="*/ 2643447 h 3208712"/>
                <a:gd name="connsiteX3" fmla="*/ 3640974 w 3906982"/>
                <a:gd name="connsiteY3" fmla="*/ 3208712 h 3208712"/>
                <a:gd name="connsiteX4" fmla="*/ 3640974 w 3906982"/>
                <a:gd name="connsiteY4" fmla="*/ 3208712 h 3208712"/>
                <a:gd name="connsiteX0" fmla="*/ 0 w 3906982"/>
                <a:gd name="connsiteY0" fmla="*/ 0 h 3208712"/>
                <a:gd name="connsiteX1" fmla="*/ 1600513 w 3906982"/>
                <a:gd name="connsiteY1" fmla="*/ 843429 h 3208712"/>
                <a:gd name="connsiteX2" fmla="*/ 3906982 w 3906982"/>
                <a:gd name="connsiteY2" fmla="*/ 2643447 h 3208712"/>
                <a:gd name="connsiteX3" fmla="*/ 3640974 w 3906982"/>
                <a:gd name="connsiteY3" fmla="*/ 3208712 h 3208712"/>
                <a:gd name="connsiteX4" fmla="*/ 3640974 w 3906982"/>
                <a:gd name="connsiteY4" fmla="*/ 3208712 h 3208712"/>
                <a:gd name="connsiteX0" fmla="*/ 0 w 3640974"/>
                <a:gd name="connsiteY0" fmla="*/ 0 h 3208712"/>
                <a:gd name="connsiteX1" fmla="*/ 1600513 w 3640974"/>
                <a:gd name="connsiteY1" fmla="*/ 843429 h 3208712"/>
                <a:gd name="connsiteX2" fmla="*/ 2913924 w 3640974"/>
                <a:gd name="connsiteY2" fmla="*/ 2820428 h 3208712"/>
                <a:gd name="connsiteX3" fmla="*/ 3640974 w 3640974"/>
                <a:gd name="connsiteY3" fmla="*/ 3208712 h 3208712"/>
                <a:gd name="connsiteX4" fmla="*/ 3640974 w 3640974"/>
                <a:gd name="connsiteY4" fmla="*/ 3208712 h 320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0974" h="3208712">
                  <a:moveTo>
                    <a:pt x="0" y="0"/>
                  </a:moveTo>
                  <a:lnTo>
                    <a:pt x="1600513" y="843429"/>
                  </a:lnTo>
                  <a:lnTo>
                    <a:pt x="2913924" y="2820428"/>
                  </a:lnTo>
                  <a:lnTo>
                    <a:pt x="3640974" y="3208712"/>
                  </a:lnTo>
                  <a:lnTo>
                    <a:pt x="3640974" y="3208712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Object8">
              <a:extLst>
                <a:ext uri="{FF2B5EF4-FFF2-40B4-BE49-F238E27FC236}">
                  <a16:creationId xmlns:a16="http://schemas.microsoft.com/office/drawing/2014/main" id="{BBF65AE9-5389-2440-B153-920BEC8FDE1F}"/>
                </a:ext>
              </a:extLst>
            </p:cNvPr>
            <p:cNvSpPr/>
            <p:nvPr/>
          </p:nvSpPr>
          <p:spPr>
            <a:xfrm>
              <a:off x="12153207" y="5724694"/>
              <a:ext cx="2094808" cy="4039986"/>
            </a:xfrm>
            <a:custGeom>
              <a:avLst/>
              <a:gdLst>
                <a:gd name="connsiteX0" fmla="*/ 0 w 2094808"/>
                <a:gd name="connsiteY0" fmla="*/ 4039986 h 4039986"/>
                <a:gd name="connsiteX1" fmla="*/ 1030778 w 2094808"/>
                <a:gd name="connsiteY1" fmla="*/ 3208713 h 4039986"/>
                <a:gd name="connsiteX2" fmla="*/ 249382 w 2094808"/>
                <a:gd name="connsiteY2" fmla="*/ 2244437 h 4039986"/>
                <a:gd name="connsiteX3" fmla="*/ 947651 w 2094808"/>
                <a:gd name="connsiteY3" fmla="*/ 482138 h 4039986"/>
                <a:gd name="connsiteX4" fmla="*/ 2094808 w 2094808"/>
                <a:gd name="connsiteY4" fmla="*/ 0 h 403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4808" h="4039986">
                  <a:moveTo>
                    <a:pt x="0" y="4039986"/>
                  </a:moveTo>
                  <a:lnTo>
                    <a:pt x="1030778" y="3208713"/>
                  </a:lnTo>
                  <a:lnTo>
                    <a:pt x="249382" y="2244437"/>
                  </a:lnTo>
                  <a:lnTo>
                    <a:pt x="947651" y="482138"/>
                  </a:lnTo>
                  <a:lnTo>
                    <a:pt x="2094808" y="0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Object9">
              <a:extLst>
                <a:ext uri="{FF2B5EF4-FFF2-40B4-BE49-F238E27FC236}">
                  <a16:creationId xmlns:a16="http://schemas.microsoft.com/office/drawing/2014/main" id="{A51D638A-FF3B-3348-8611-B5D126B8D225}"/>
                </a:ext>
              </a:extLst>
            </p:cNvPr>
            <p:cNvSpPr/>
            <p:nvPr/>
          </p:nvSpPr>
          <p:spPr>
            <a:xfrm>
              <a:off x="12402589" y="5325683"/>
              <a:ext cx="1878676" cy="4655128"/>
            </a:xfrm>
            <a:custGeom>
              <a:avLst/>
              <a:gdLst>
                <a:gd name="connsiteX0" fmla="*/ 0 w 1878676"/>
                <a:gd name="connsiteY0" fmla="*/ 0 h 4655128"/>
                <a:gd name="connsiteX1" fmla="*/ 698269 w 1878676"/>
                <a:gd name="connsiteY1" fmla="*/ 897775 h 4655128"/>
                <a:gd name="connsiteX2" fmla="*/ 1496291 w 1878676"/>
                <a:gd name="connsiteY2" fmla="*/ 1529542 h 4655128"/>
                <a:gd name="connsiteX3" fmla="*/ 1878676 w 1878676"/>
                <a:gd name="connsiteY3" fmla="*/ 4655128 h 465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676" h="4655128">
                  <a:moveTo>
                    <a:pt x="0" y="0"/>
                  </a:moveTo>
                  <a:lnTo>
                    <a:pt x="698269" y="897775"/>
                  </a:lnTo>
                  <a:lnTo>
                    <a:pt x="1496291" y="1529542"/>
                  </a:lnTo>
                  <a:lnTo>
                    <a:pt x="1878676" y="4655128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Object10">
              <a:extLst>
                <a:ext uri="{FF2B5EF4-FFF2-40B4-BE49-F238E27FC236}">
                  <a16:creationId xmlns:a16="http://schemas.microsoft.com/office/drawing/2014/main" id="{6FE04F7B-B6FE-254B-8549-DC6D2197F211}"/>
                </a:ext>
              </a:extLst>
            </p:cNvPr>
            <p:cNvSpPr/>
            <p:nvPr/>
          </p:nvSpPr>
          <p:spPr>
            <a:xfrm>
              <a:off x="10939549" y="5491938"/>
              <a:ext cx="3142211" cy="5419898"/>
            </a:xfrm>
            <a:custGeom>
              <a:avLst/>
              <a:gdLst>
                <a:gd name="connsiteX0" fmla="*/ 0 w 3142211"/>
                <a:gd name="connsiteY0" fmla="*/ 0 h 5419898"/>
                <a:gd name="connsiteX1" fmla="*/ 2194560 w 3142211"/>
                <a:gd name="connsiteY1" fmla="*/ 731520 h 5419898"/>
                <a:gd name="connsiteX2" fmla="*/ 2244436 w 3142211"/>
                <a:gd name="connsiteY2" fmla="*/ 3408218 h 5419898"/>
                <a:gd name="connsiteX3" fmla="*/ 3142211 w 3142211"/>
                <a:gd name="connsiteY3" fmla="*/ 5419898 h 5419898"/>
                <a:gd name="connsiteX4" fmla="*/ 3142211 w 3142211"/>
                <a:gd name="connsiteY4" fmla="*/ 5419898 h 54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2211" h="5419898">
                  <a:moveTo>
                    <a:pt x="0" y="0"/>
                  </a:moveTo>
                  <a:lnTo>
                    <a:pt x="2194560" y="731520"/>
                  </a:lnTo>
                  <a:lnTo>
                    <a:pt x="2244436" y="3408218"/>
                  </a:lnTo>
                  <a:lnTo>
                    <a:pt x="3142211" y="5419898"/>
                  </a:lnTo>
                  <a:lnTo>
                    <a:pt x="3142211" y="5419898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Object11">
              <a:extLst>
                <a:ext uri="{FF2B5EF4-FFF2-40B4-BE49-F238E27FC236}">
                  <a16:creationId xmlns:a16="http://schemas.microsoft.com/office/drawing/2014/main" id="{92A6C15E-0FF1-9340-9798-18FC5683561A}"/>
                </a:ext>
              </a:extLst>
            </p:cNvPr>
            <p:cNvSpPr/>
            <p:nvPr/>
          </p:nvSpPr>
          <p:spPr>
            <a:xfrm>
              <a:off x="10856422" y="5425436"/>
              <a:ext cx="49876" cy="1629295"/>
            </a:xfrm>
            <a:custGeom>
              <a:avLst/>
              <a:gdLst>
                <a:gd name="connsiteX0" fmla="*/ 0 w 49876"/>
                <a:gd name="connsiteY0" fmla="*/ 0 h 1629295"/>
                <a:gd name="connsiteX1" fmla="*/ 49876 w 49876"/>
                <a:gd name="connsiteY1" fmla="*/ 1629295 h 1629295"/>
                <a:gd name="connsiteX2" fmla="*/ 49876 w 49876"/>
                <a:gd name="connsiteY2" fmla="*/ 1629295 h 16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76" h="1629295">
                  <a:moveTo>
                    <a:pt x="0" y="0"/>
                  </a:moveTo>
                  <a:lnTo>
                    <a:pt x="49876" y="1629295"/>
                  </a:lnTo>
                  <a:lnTo>
                    <a:pt x="49876" y="1629295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Object12">
              <a:extLst>
                <a:ext uri="{FF2B5EF4-FFF2-40B4-BE49-F238E27FC236}">
                  <a16:creationId xmlns:a16="http://schemas.microsoft.com/office/drawing/2014/main" id="{43233A3A-A5E0-8F49-A08C-43CCB5865925}"/>
                </a:ext>
              </a:extLst>
            </p:cNvPr>
            <p:cNvSpPr/>
            <p:nvPr/>
          </p:nvSpPr>
          <p:spPr>
            <a:xfrm>
              <a:off x="10823171" y="6871851"/>
              <a:ext cx="4821382" cy="2493818"/>
            </a:xfrm>
            <a:custGeom>
              <a:avLst/>
              <a:gdLst>
                <a:gd name="connsiteX0" fmla="*/ 4821382 w 4821382"/>
                <a:gd name="connsiteY0" fmla="*/ 1097280 h 2493818"/>
                <a:gd name="connsiteX1" fmla="*/ 3923607 w 4821382"/>
                <a:gd name="connsiteY1" fmla="*/ 897774 h 2493818"/>
                <a:gd name="connsiteX2" fmla="*/ 3125585 w 4821382"/>
                <a:gd name="connsiteY2" fmla="*/ 0 h 2493818"/>
                <a:gd name="connsiteX3" fmla="*/ 2377440 w 4821382"/>
                <a:gd name="connsiteY3" fmla="*/ 2044930 h 2493818"/>
                <a:gd name="connsiteX4" fmla="*/ 0 w 4821382"/>
                <a:gd name="connsiteY4" fmla="*/ 2493818 h 2493818"/>
                <a:gd name="connsiteX5" fmla="*/ 16625 w 4821382"/>
                <a:gd name="connsiteY5" fmla="*/ 2493818 h 249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1382" h="2493818">
                  <a:moveTo>
                    <a:pt x="4821382" y="1097280"/>
                  </a:moveTo>
                  <a:lnTo>
                    <a:pt x="3923607" y="897774"/>
                  </a:lnTo>
                  <a:lnTo>
                    <a:pt x="3125585" y="0"/>
                  </a:lnTo>
                  <a:lnTo>
                    <a:pt x="2377440" y="2044930"/>
                  </a:lnTo>
                  <a:lnTo>
                    <a:pt x="0" y="2493818"/>
                  </a:lnTo>
                  <a:lnTo>
                    <a:pt x="16625" y="2493818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Object13">
              <a:extLst>
                <a:ext uri="{FF2B5EF4-FFF2-40B4-BE49-F238E27FC236}">
                  <a16:creationId xmlns:a16="http://schemas.microsoft.com/office/drawing/2014/main" id="{711A4087-C03D-CB4C-940D-56914D977C26}"/>
                </a:ext>
              </a:extLst>
            </p:cNvPr>
            <p:cNvSpPr/>
            <p:nvPr/>
          </p:nvSpPr>
          <p:spPr>
            <a:xfrm>
              <a:off x="14763404" y="6805349"/>
              <a:ext cx="665018" cy="2327563"/>
            </a:xfrm>
            <a:custGeom>
              <a:avLst/>
              <a:gdLst>
                <a:gd name="connsiteX0" fmla="*/ 665018 w 665018"/>
                <a:gd name="connsiteY0" fmla="*/ 2327563 h 2327563"/>
                <a:gd name="connsiteX1" fmla="*/ 615141 w 665018"/>
                <a:gd name="connsiteY1" fmla="*/ 2294312 h 2327563"/>
                <a:gd name="connsiteX2" fmla="*/ 0 w 665018"/>
                <a:gd name="connsiteY2" fmla="*/ 980902 h 2327563"/>
                <a:gd name="connsiteX3" fmla="*/ 532014 w 665018"/>
                <a:gd name="connsiteY3" fmla="*/ 0 h 2327563"/>
                <a:gd name="connsiteX4" fmla="*/ 532014 w 665018"/>
                <a:gd name="connsiteY4" fmla="*/ 0 h 232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18" h="2327563">
                  <a:moveTo>
                    <a:pt x="665018" y="2327563"/>
                  </a:moveTo>
                  <a:lnTo>
                    <a:pt x="615141" y="2294312"/>
                  </a:lnTo>
                  <a:lnTo>
                    <a:pt x="0" y="980902"/>
                  </a:lnTo>
                  <a:lnTo>
                    <a:pt x="532014" y="0"/>
                  </a:lnTo>
                  <a:lnTo>
                    <a:pt x="532014" y="0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Object14">
              <a:extLst>
                <a:ext uri="{FF2B5EF4-FFF2-40B4-BE49-F238E27FC236}">
                  <a16:creationId xmlns:a16="http://schemas.microsoft.com/office/drawing/2014/main" id="{88B08C33-D2C8-854E-BFF6-BF11FD8D26F6}"/>
                </a:ext>
              </a:extLst>
            </p:cNvPr>
            <p:cNvSpPr/>
            <p:nvPr/>
          </p:nvSpPr>
          <p:spPr>
            <a:xfrm>
              <a:off x="13167360" y="7786251"/>
              <a:ext cx="1612669" cy="2161309"/>
            </a:xfrm>
            <a:custGeom>
              <a:avLst/>
              <a:gdLst>
                <a:gd name="connsiteX0" fmla="*/ 1180407 w 1612669"/>
                <a:gd name="connsiteY0" fmla="*/ 2161309 h 2161309"/>
                <a:gd name="connsiteX1" fmla="*/ 1180407 w 1612669"/>
                <a:gd name="connsiteY1" fmla="*/ 2094807 h 2161309"/>
                <a:gd name="connsiteX2" fmla="*/ 1612669 w 1612669"/>
                <a:gd name="connsiteY2" fmla="*/ 0 h 2161309"/>
                <a:gd name="connsiteX3" fmla="*/ 0 w 1612669"/>
                <a:gd name="connsiteY3" fmla="*/ 1163781 h 2161309"/>
                <a:gd name="connsiteX4" fmla="*/ 1180407 w 1612669"/>
                <a:gd name="connsiteY4" fmla="*/ 2161309 h 216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669" h="2161309">
                  <a:moveTo>
                    <a:pt x="1180407" y="2161309"/>
                  </a:moveTo>
                  <a:lnTo>
                    <a:pt x="1180407" y="2094807"/>
                  </a:lnTo>
                  <a:lnTo>
                    <a:pt x="1612669" y="0"/>
                  </a:lnTo>
                  <a:lnTo>
                    <a:pt x="0" y="1163781"/>
                  </a:lnTo>
                  <a:lnTo>
                    <a:pt x="1180407" y="2161309"/>
                  </a:lnTo>
                  <a:close/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Object15">
              <a:extLst>
                <a:ext uri="{FF2B5EF4-FFF2-40B4-BE49-F238E27FC236}">
                  <a16:creationId xmlns:a16="http://schemas.microsoft.com/office/drawing/2014/main" id="{3F8E82E6-5EAF-C248-A43D-BB8D3724A3BB}"/>
                </a:ext>
              </a:extLst>
            </p:cNvPr>
            <p:cNvSpPr/>
            <p:nvPr/>
          </p:nvSpPr>
          <p:spPr>
            <a:xfrm>
              <a:off x="10557164" y="7952505"/>
              <a:ext cx="1862051" cy="1812175"/>
            </a:xfrm>
            <a:custGeom>
              <a:avLst/>
              <a:gdLst>
                <a:gd name="connsiteX0" fmla="*/ 282632 w 1862051"/>
                <a:gd name="connsiteY0" fmla="*/ 1346662 h 1812175"/>
                <a:gd name="connsiteX1" fmla="*/ 0 w 1862051"/>
                <a:gd name="connsiteY1" fmla="*/ 482138 h 1812175"/>
                <a:gd name="connsiteX2" fmla="*/ 1862051 w 1862051"/>
                <a:gd name="connsiteY2" fmla="*/ 0 h 1812175"/>
                <a:gd name="connsiteX3" fmla="*/ 1496291 w 1862051"/>
                <a:gd name="connsiteY3" fmla="*/ 1812175 h 1812175"/>
                <a:gd name="connsiteX4" fmla="*/ 1496291 w 1862051"/>
                <a:gd name="connsiteY4" fmla="*/ 1812175 h 181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051" h="1812175">
                  <a:moveTo>
                    <a:pt x="282632" y="1346662"/>
                  </a:moveTo>
                  <a:lnTo>
                    <a:pt x="0" y="482138"/>
                  </a:lnTo>
                  <a:lnTo>
                    <a:pt x="1862051" y="0"/>
                  </a:lnTo>
                  <a:lnTo>
                    <a:pt x="1496291" y="1812175"/>
                  </a:lnTo>
                  <a:lnTo>
                    <a:pt x="1496291" y="1812175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Object16">
              <a:extLst>
                <a:ext uri="{FF2B5EF4-FFF2-40B4-BE49-F238E27FC236}">
                  <a16:creationId xmlns:a16="http://schemas.microsoft.com/office/drawing/2014/main" id="{C7AF6D56-8876-BF4B-9290-0DB5B1C427C5}"/>
                </a:ext>
              </a:extLst>
            </p:cNvPr>
            <p:cNvSpPr/>
            <p:nvPr/>
          </p:nvSpPr>
          <p:spPr>
            <a:xfrm>
              <a:off x="12903200" y="9555476"/>
              <a:ext cx="1384300" cy="368300"/>
            </a:xfrm>
            <a:custGeom>
              <a:avLst/>
              <a:gdLst>
                <a:gd name="connsiteX0" fmla="*/ 0 w 1384300"/>
                <a:gd name="connsiteY0" fmla="*/ 0 h 368300"/>
                <a:gd name="connsiteX1" fmla="*/ 1384300 w 1384300"/>
                <a:gd name="connsiteY1" fmla="*/ 368300 h 368300"/>
                <a:gd name="connsiteX2" fmla="*/ 1384300 w 1384300"/>
                <a:gd name="connsiteY2" fmla="*/ 36830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4300" h="368300">
                  <a:moveTo>
                    <a:pt x="0" y="0"/>
                  </a:moveTo>
                  <a:lnTo>
                    <a:pt x="1384300" y="368300"/>
                  </a:lnTo>
                  <a:lnTo>
                    <a:pt x="1384300" y="368300"/>
                  </a:lnTo>
                </a:path>
              </a:pathLst>
            </a:custGeom>
            <a:solidFill>
              <a:srgbClr val="F2E5C5">
                <a:alpha val="25000"/>
              </a:srgbClr>
            </a:solidFill>
            <a:ln w="50800">
              <a:solidFill>
                <a:srgbClr val="F0B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Object27">
              <a:extLst>
                <a:ext uri="{FF2B5EF4-FFF2-40B4-BE49-F238E27FC236}">
                  <a16:creationId xmlns:a16="http://schemas.microsoft.com/office/drawing/2014/main" id="{FE949D9D-BCA0-BF41-B921-7E65EB611267}"/>
                </a:ext>
              </a:extLst>
            </p:cNvPr>
            <p:cNvSpPr/>
            <p:nvPr/>
          </p:nvSpPr>
          <p:spPr>
            <a:xfrm rot="10800000">
              <a:off x="-681450" y="10434254"/>
              <a:ext cx="25257391" cy="4439737"/>
            </a:xfrm>
            <a:custGeom>
              <a:avLst/>
              <a:gdLst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4439737"/>
                <a:gd name="connsiteX1" fmla="*/ 17600937 w 17600937"/>
                <a:gd name="connsiteY1" fmla="*/ 0 h 4439737"/>
                <a:gd name="connsiteX2" fmla="*/ 17600937 w 17600937"/>
                <a:gd name="connsiteY2" fmla="*/ 3718560 h 4439737"/>
                <a:gd name="connsiteX3" fmla="*/ 0 w 17600937"/>
                <a:gd name="connsiteY3" fmla="*/ 3718560 h 4439737"/>
                <a:gd name="connsiteX4" fmla="*/ 0 w 17600937"/>
                <a:gd name="connsiteY4" fmla="*/ 0 h 443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0937" h="4439737">
                  <a:moveTo>
                    <a:pt x="0" y="0"/>
                  </a:moveTo>
                  <a:lnTo>
                    <a:pt x="17600937" y="0"/>
                  </a:lnTo>
                  <a:lnTo>
                    <a:pt x="17600937" y="3718560"/>
                  </a:lnTo>
                  <a:cubicBezTo>
                    <a:pt x="8885354" y="2027653"/>
                    <a:pt x="7824182" y="5985939"/>
                    <a:pt x="0" y="3718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BA59">
                <a:alpha val="80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214746-48E1-4AB1-BAC4-2688281482F5}"/>
              </a:ext>
            </a:extLst>
          </p:cNvPr>
          <p:cNvGrpSpPr/>
          <p:nvPr/>
        </p:nvGrpSpPr>
        <p:grpSpPr>
          <a:xfrm>
            <a:off x="-760148" y="-1123096"/>
            <a:ext cx="25257391" cy="8913325"/>
            <a:chOff x="-760148" y="-1123096"/>
            <a:chExt cx="25257391" cy="8913325"/>
          </a:xfrm>
        </p:grpSpPr>
        <p:sp>
          <p:nvSpPr>
            <p:cNvPr id="106" name="Object18">
              <a:extLst>
                <a:ext uri="{FF2B5EF4-FFF2-40B4-BE49-F238E27FC236}">
                  <a16:creationId xmlns:a16="http://schemas.microsoft.com/office/drawing/2014/main" id="{1DEAA09F-C831-324C-80C9-EA0E2CC59FED}"/>
                </a:ext>
              </a:extLst>
            </p:cNvPr>
            <p:cNvSpPr/>
            <p:nvPr/>
          </p:nvSpPr>
          <p:spPr>
            <a:xfrm>
              <a:off x="-760148" y="-1123096"/>
              <a:ext cx="25257391" cy="4439737"/>
            </a:xfrm>
            <a:custGeom>
              <a:avLst/>
              <a:gdLst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4439737"/>
                <a:gd name="connsiteX1" fmla="*/ 17600937 w 17600937"/>
                <a:gd name="connsiteY1" fmla="*/ 0 h 4439737"/>
                <a:gd name="connsiteX2" fmla="*/ 17600937 w 17600937"/>
                <a:gd name="connsiteY2" fmla="*/ 3718560 h 4439737"/>
                <a:gd name="connsiteX3" fmla="*/ 0 w 17600937"/>
                <a:gd name="connsiteY3" fmla="*/ 3718560 h 4439737"/>
                <a:gd name="connsiteX4" fmla="*/ 0 w 17600937"/>
                <a:gd name="connsiteY4" fmla="*/ 0 h 443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0937" h="4439737">
                  <a:moveTo>
                    <a:pt x="0" y="0"/>
                  </a:moveTo>
                  <a:lnTo>
                    <a:pt x="17600937" y="0"/>
                  </a:lnTo>
                  <a:lnTo>
                    <a:pt x="17600937" y="3718560"/>
                  </a:lnTo>
                  <a:cubicBezTo>
                    <a:pt x="8885354" y="2027653"/>
                    <a:pt x="7824182" y="5985939"/>
                    <a:pt x="0" y="3718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1D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Object26">
              <a:extLst>
                <a:ext uri="{FF2B5EF4-FFF2-40B4-BE49-F238E27FC236}">
                  <a16:creationId xmlns:a16="http://schemas.microsoft.com/office/drawing/2014/main" id="{C6F497FB-DA5A-0543-A7AC-6E8691608BC7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15337813" y="7159157"/>
              <a:ext cx="6260946" cy="631072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bject28">
              <a:extLst>
                <a:ext uri="{FF2B5EF4-FFF2-40B4-BE49-F238E27FC236}">
                  <a16:creationId xmlns:a16="http://schemas.microsoft.com/office/drawing/2014/main" id="{3FE97FFD-4C82-3842-9221-DD21E2990DCF}"/>
                </a:ext>
              </a:extLst>
            </p:cNvPr>
            <p:cNvSpPr/>
            <p:nvPr/>
          </p:nvSpPr>
          <p:spPr>
            <a:xfrm>
              <a:off x="21527777" y="7036720"/>
              <a:ext cx="256052" cy="2560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34975E-40B6-4E71-A647-1B8F4F21051D}"/>
              </a:ext>
            </a:extLst>
          </p:cNvPr>
          <p:cNvGrpSpPr/>
          <p:nvPr/>
        </p:nvGrpSpPr>
        <p:grpSpPr>
          <a:xfrm>
            <a:off x="-760148" y="8850930"/>
            <a:ext cx="25257391" cy="8029099"/>
            <a:chOff x="-760148" y="8850930"/>
            <a:chExt cx="25257391" cy="8029099"/>
          </a:xfrm>
        </p:grpSpPr>
        <p:cxnSp>
          <p:nvCxnSpPr>
            <p:cNvPr id="37" name="Object29">
              <a:extLst>
                <a:ext uri="{FF2B5EF4-FFF2-40B4-BE49-F238E27FC236}">
                  <a16:creationId xmlns:a16="http://schemas.microsoft.com/office/drawing/2014/main" id="{9B429612-01F5-4E4F-A627-DB59700095EF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10800000">
              <a:off x="13683594" y="8850930"/>
              <a:ext cx="7688795" cy="1090099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bject30">
              <a:extLst>
                <a:ext uri="{FF2B5EF4-FFF2-40B4-BE49-F238E27FC236}">
                  <a16:creationId xmlns:a16="http://schemas.microsoft.com/office/drawing/2014/main" id="{58561DDF-A2C2-5346-B727-C55E671CD827}"/>
                </a:ext>
              </a:extLst>
            </p:cNvPr>
            <p:cNvSpPr/>
            <p:nvPr/>
          </p:nvSpPr>
          <p:spPr>
            <a:xfrm rot="10800000">
              <a:off x="-760148" y="12440292"/>
              <a:ext cx="25257391" cy="4439737"/>
            </a:xfrm>
            <a:custGeom>
              <a:avLst/>
              <a:gdLst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3718560"/>
                <a:gd name="connsiteX1" fmla="*/ 17600937 w 17600937"/>
                <a:gd name="connsiteY1" fmla="*/ 0 h 3718560"/>
                <a:gd name="connsiteX2" fmla="*/ 17600937 w 17600937"/>
                <a:gd name="connsiteY2" fmla="*/ 3718560 h 3718560"/>
                <a:gd name="connsiteX3" fmla="*/ 0 w 17600937"/>
                <a:gd name="connsiteY3" fmla="*/ 3718560 h 3718560"/>
                <a:gd name="connsiteX4" fmla="*/ 0 w 17600937"/>
                <a:gd name="connsiteY4" fmla="*/ 0 h 3718560"/>
                <a:gd name="connsiteX0" fmla="*/ 0 w 17600937"/>
                <a:gd name="connsiteY0" fmla="*/ 0 h 4439737"/>
                <a:gd name="connsiteX1" fmla="*/ 17600937 w 17600937"/>
                <a:gd name="connsiteY1" fmla="*/ 0 h 4439737"/>
                <a:gd name="connsiteX2" fmla="*/ 17600937 w 17600937"/>
                <a:gd name="connsiteY2" fmla="*/ 3718560 h 4439737"/>
                <a:gd name="connsiteX3" fmla="*/ 0 w 17600937"/>
                <a:gd name="connsiteY3" fmla="*/ 3718560 h 4439737"/>
                <a:gd name="connsiteX4" fmla="*/ 0 w 17600937"/>
                <a:gd name="connsiteY4" fmla="*/ 0 h 443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0937" h="4439737">
                  <a:moveTo>
                    <a:pt x="0" y="0"/>
                  </a:moveTo>
                  <a:lnTo>
                    <a:pt x="17600937" y="0"/>
                  </a:lnTo>
                  <a:lnTo>
                    <a:pt x="17600937" y="3718560"/>
                  </a:lnTo>
                  <a:cubicBezTo>
                    <a:pt x="8885354" y="2027653"/>
                    <a:pt x="7824182" y="5985939"/>
                    <a:pt x="0" y="3718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BA59">
                <a:alpha val="80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Object31">
              <a:extLst>
                <a:ext uri="{FF2B5EF4-FFF2-40B4-BE49-F238E27FC236}">
                  <a16:creationId xmlns:a16="http://schemas.microsoft.com/office/drawing/2014/main" id="{049C87C3-F5A6-3444-8D5B-7CF6AC1189BC}"/>
                </a:ext>
              </a:extLst>
            </p:cNvPr>
            <p:cNvSpPr/>
            <p:nvPr/>
          </p:nvSpPr>
          <p:spPr>
            <a:xfrm>
              <a:off x="21299177" y="9805320"/>
              <a:ext cx="256052" cy="2560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3" name="Object32">
            <a:extLst>
              <a:ext uri="{FF2B5EF4-FFF2-40B4-BE49-F238E27FC236}">
                <a16:creationId xmlns:a16="http://schemas.microsoft.com/office/drawing/2014/main" id="{E994A6F1-7D94-48B9-BFB8-85AB1CED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999" y="5056645"/>
            <a:ext cx="7181710" cy="6023370"/>
          </a:xfrm>
          <a:prstGeom prst="rect">
            <a:avLst/>
          </a:prstGeom>
        </p:spPr>
      </p:pic>
      <p:sp>
        <p:nvSpPr>
          <p:cNvPr id="2" name="Object33">
            <a:extLst>
              <a:ext uri="{FF2B5EF4-FFF2-40B4-BE49-F238E27FC236}">
                <a16:creationId xmlns:a16="http://schemas.microsoft.com/office/drawing/2014/main" id="{5D30F232-5C3E-774F-93B5-E609076BCA38}"/>
              </a:ext>
            </a:extLst>
          </p:cNvPr>
          <p:cNvSpPr txBox="1"/>
          <p:nvPr/>
        </p:nvSpPr>
        <p:spPr>
          <a:xfrm>
            <a:off x="6968116" y="762611"/>
            <a:ext cx="104430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accent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Brainstorming Infographic</a:t>
            </a:r>
            <a:endParaRPr kumimoji="1" lang="zh-CN" altLang="en-US" sz="6600" dirty="0">
              <a:solidFill>
                <a:schemeClr val="accent2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23" name="Object34"/>
          <p:cNvSpPr txBox="1"/>
          <p:nvPr/>
        </p:nvSpPr>
        <p:spPr>
          <a:xfrm>
            <a:off x="2646088" y="9350586"/>
            <a:ext cx="1902160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Vision</a:t>
            </a:r>
            <a:endParaRPr lang="id-ID" sz="4000" b="1" dirty="0">
              <a:solidFill>
                <a:srgbClr val="277699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49" name="Object35">
            <a:extLst>
              <a:ext uri="{FF2B5EF4-FFF2-40B4-BE49-F238E27FC236}">
                <a16:creationId xmlns:a16="http://schemas.microsoft.com/office/drawing/2014/main" id="{6281D2F7-DBF9-9942-AF50-C641FDD66479}"/>
              </a:ext>
            </a:extLst>
          </p:cNvPr>
          <p:cNvSpPr txBox="1"/>
          <p:nvPr/>
        </p:nvSpPr>
        <p:spPr>
          <a:xfrm>
            <a:off x="2604777" y="10498181"/>
            <a:ext cx="4458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31" name="Object36">
            <a:extLst>
              <a:ext uri="{FF2B5EF4-FFF2-40B4-BE49-F238E27FC236}">
                <a16:creationId xmlns:a16="http://schemas.microsoft.com/office/drawing/2014/main" id="{1B04D6D8-0EB0-4540-992D-B3E32B49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247" y="7886082"/>
            <a:ext cx="1140051" cy="1140051"/>
          </a:xfrm>
          <a:prstGeom prst="rect">
            <a:avLst/>
          </a:prstGeom>
        </p:spPr>
      </p:pic>
      <p:sp>
        <p:nvSpPr>
          <p:cNvPr id="22" name="Object37"/>
          <p:cNvSpPr txBox="1"/>
          <p:nvPr/>
        </p:nvSpPr>
        <p:spPr>
          <a:xfrm>
            <a:off x="2628900" y="5034900"/>
            <a:ext cx="2991033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Motivation</a:t>
            </a:r>
            <a:endParaRPr lang="id-ID" sz="4000" b="1" dirty="0">
              <a:solidFill>
                <a:srgbClr val="277699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48" name="Object38">
            <a:extLst>
              <a:ext uri="{FF2B5EF4-FFF2-40B4-BE49-F238E27FC236}">
                <a16:creationId xmlns:a16="http://schemas.microsoft.com/office/drawing/2014/main" id="{E3EFC685-352B-C74D-84F0-45EFEF9B8BA6}"/>
              </a:ext>
            </a:extLst>
          </p:cNvPr>
          <p:cNvSpPr txBox="1"/>
          <p:nvPr/>
        </p:nvSpPr>
        <p:spPr>
          <a:xfrm>
            <a:off x="2628899" y="6121859"/>
            <a:ext cx="33180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27" name="Object39">
            <a:extLst>
              <a:ext uri="{FF2B5EF4-FFF2-40B4-BE49-F238E27FC236}">
                <a16:creationId xmlns:a16="http://schemas.microsoft.com/office/drawing/2014/main" id="{FC092D5A-5A1B-4134-9AF7-B78BFAE8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801" y="6526843"/>
            <a:ext cx="1140051" cy="1140051"/>
          </a:xfrm>
          <a:prstGeom prst="rect">
            <a:avLst/>
          </a:prstGeom>
        </p:spPr>
      </p:pic>
      <p:sp>
        <p:nvSpPr>
          <p:cNvPr id="24" name="Object40"/>
          <p:cNvSpPr txBox="1"/>
          <p:nvPr/>
        </p:nvSpPr>
        <p:spPr>
          <a:xfrm>
            <a:off x="13152605" y="2667579"/>
            <a:ext cx="3221597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Travel</a:t>
            </a:r>
            <a:endParaRPr lang="id-ID" sz="4000" b="1" dirty="0">
              <a:solidFill>
                <a:srgbClr val="277699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50" name="Object41">
            <a:extLst>
              <a:ext uri="{FF2B5EF4-FFF2-40B4-BE49-F238E27FC236}">
                <a16:creationId xmlns:a16="http://schemas.microsoft.com/office/drawing/2014/main" id="{B8BDBB49-B702-8249-BDC5-0B50FEA20F5F}"/>
              </a:ext>
            </a:extLst>
          </p:cNvPr>
          <p:cNvSpPr txBox="1"/>
          <p:nvPr/>
        </p:nvSpPr>
        <p:spPr>
          <a:xfrm>
            <a:off x="13152605" y="3425510"/>
            <a:ext cx="33180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25" name="Object42">
            <a:extLst>
              <a:ext uri="{FF2B5EF4-FFF2-40B4-BE49-F238E27FC236}">
                <a16:creationId xmlns:a16="http://schemas.microsoft.com/office/drawing/2014/main" id="{A33A8655-2D74-4F52-A4FB-466A98E09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0835" y="5607792"/>
            <a:ext cx="1133954" cy="1133954"/>
          </a:xfrm>
          <a:prstGeom prst="rect">
            <a:avLst/>
          </a:prstGeom>
        </p:spPr>
      </p:pic>
      <p:sp>
        <p:nvSpPr>
          <p:cNvPr id="11" name="Object43"/>
          <p:cNvSpPr txBox="1"/>
          <p:nvPr/>
        </p:nvSpPr>
        <p:spPr>
          <a:xfrm>
            <a:off x="18753775" y="6219926"/>
            <a:ext cx="3126699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Personality</a:t>
            </a:r>
            <a:endParaRPr lang="id-ID" sz="4000" b="1" dirty="0">
              <a:solidFill>
                <a:srgbClr val="277699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51" name="Object44">
            <a:extLst>
              <a:ext uri="{FF2B5EF4-FFF2-40B4-BE49-F238E27FC236}">
                <a16:creationId xmlns:a16="http://schemas.microsoft.com/office/drawing/2014/main" id="{2361C1E9-0597-9F45-9613-100A8A38CAF9}"/>
              </a:ext>
            </a:extLst>
          </p:cNvPr>
          <p:cNvSpPr txBox="1"/>
          <p:nvPr/>
        </p:nvSpPr>
        <p:spPr>
          <a:xfrm>
            <a:off x="18724048" y="7373323"/>
            <a:ext cx="33180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17" name="Object45">
            <a:extLst>
              <a:ext uri="{FF2B5EF4-FFF2-40B4-BE49-F238E27FC236}">
                <a16:creationId xmlns:a16="http://schemas.microsoft.com/office/drawing/2014/main" id="{D8FE9336-C785-4AF1-9314-7A44C8222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7762" y="7220203"/>
            <a:ext cx="1140051" cy="1140051"/>
          </a:xfrm>
          <a:prstGeom prst="rect">
            <a:avLst/>
          </a:prstGeom>
        </p:spPr>
      </p:pic>
      <p:sp>
        <p:nvSpPr>
          <p:cNvPr id="28" name="Object46"/>
          <p:cNvSpPr txBox="1"/>
          <p:nvPr/>
        </p:nvSpPr>
        <p:spPr>
          <a:xfrm>
            <a:off x="17459980" y="10160485"/>
            <a:ext cx="3221597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4000" b="1" dirty="0">
                <a:solidFill>
                  <a:srgbClr val="277699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Health</a:t>
            </a:r>
            <a:endParaRPr lang="id-ID" sz="4000" b="1" dirty="0">
              <a:solidFill>
                <a:srgbClr val="277699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52" name="Object47">
            <a:extLst>
              <a:ext uri="{FF2B5EF4-FFF2-40B4-BE49-F238E27FC236}">
                <a16:creationId xmlns:a16="http://schemas.microsoft.com/office/drawing/2014/main" id="{B6589F29-3821-9842-8186-5251ECCBA72D}"/>
              </a:ext>
            </a:extLst>
          </p:cNvPr>
          <p:cNvSpPr txBox="1"/>
          <p:nvPr/>
        </p:nvSpPr>
        <p:spPr>
          <a:xfrm>
            <a:off x="17459980" y="10869338"/>
            <a:ext cx="33180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pic>
        <p:nvPicPr>
          <p:cNvPr id="16" name="Object48">
            <a:extLst>
              <a:ext uri="{FF2B5EF4-FFF2-40B4-BE49-F238E27FC236}">
                <a16:creationId xmlns:a16="http://schemas.microsoft.com/office/drawing/2014/main" id="{D1071D78-879D-4212-84A0-B891849B9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2052" y="8335772"/>
            <a:ext cx="98154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685AC7D-F27E-46D1-A342-87B55AA5CA9B}"/>
              </a:ext>
            </a:extLst>
          </p:cNvPr>
          <p:cNvGrpSpPr/>
          <p:nvPr/>
        </p:nvGrpSpPr>
        <p:grpSpPr>
          <a:xfrm>
            <a:off x="4195396" y="3636876"/>
            <a:ext cx="16031474" cy="5797511"/>
            <a:chOff x="4195396" y="3636876"/>
            <a:chExt cx="16031474" cy="5797511"/>
          </a:xfrm>
        </p:grpSpPr>
        <p:cxnSp>
          <p:nvCxnSpPr>
            <p:cNvPr id="138" name="Object1">
              <a:extLst>
                <a:ext uri="{FF2B5EF4-FFF2-40B4-BE49-F238E27FC236}">
                  <a16:creationId xmlns:a16="http://schemas.microsoft.com/office/drawing/2014/main" id="{A37ADCAA-41BC-481E-BB5B-EB020A0AE9DA}"/>
                </a:ext>
              </a:extLst>
            </p:cNvPr>
            <p:cNvCxnSpPr>
              <a:cxnSpLocks/>
              <a:stCxn id="18" idx="1"/>
              <a:endCxn id="23" idx="3"/>
            </p:cNvCxnSpPr>
            <p:nvPr/>
          </p:nvCxnSpPr>
          <p:spPr>
            <a:xfrm flipV="1">
              <a:off x="12666593" y="9292256"/>
              <a:ext cx="6980030" cy="142131"/>
            </a:xfrm>
            <a:prstGeom prst="line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Object2">
              <a:extLst>
                <a:ext uri="{FF2B5EF4-FFF2-40B4-BE49-F238E27FC236}">
                  <a16:creationId xmlns:a16="http://schemas.microsoft.com/office/drawing/2014/main" id="{EB1F5BC1-76AB-4C7B-9DC1-5FADB85B470D}"/>
                </a:ext>
              </a:extLst>
            </p:cNvPr>
            <p:cNvCxnSpPr>
              <a:cxnSpLocks/>
              <a:stCxn id="11" idx="1"/>
              <a:endCxn id="19" idx="3"/>
            </p:cNvCxnSpPr>
            <p:nvPr/>
          </p:nvCxnSpPr>
          <p:spPr>
            <a:xfrm flipV="1">
              <a:off x="12666593" y="3636876"/>
              <a:ext cx="7560277" cy="1826256"/>
            </a:xfrm>
            <a:prstGeom prst="line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bject3">
              <a:extLst>
                <a:ext uri="{FF2B5EF4-FFF2-40B4-BE49-F238E27FC236}">
                  <a16:creationId xmlns:a16="http://schemas.microsoft.com/office/drawing/2014/main" id="{1ADAB0ED-924E-43D2-91E3-E2732CE5B033}"/>
                </a:ext>
              </a:extLst>
            </p:cNvPr>
            <p:cNvCxnSpPr>
              <a:stCxn id="17" idx="1"/>
              <a:endCxn id="10" idx="3"/>
            </p:cNvCxnSpPr>
            <p:nvPr/>
          </p:nvCxnSpPr>
          <p:spPr>
            <a:xfrm>
              <a:off x="4195396" y="3636876"/>
              <a:ext cx="3784064" cy="64128"/>
            </a:xfrm>
            <a:prstGeom prst="line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Object4">
              <a:extLst>
                <a:ext uri="{FF2B5EF4-FFF2-40B4-BE49-F238E27FC236}">
                  <a16:creationId xmlns:a16="http://schemas.microsoft.com/office/drawing/2014/main" id="{D862AE94-CEAA-4A3C-ABD7-B03B343DAD81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7494500" y="8045563"/>
              <a:ext cx="991358" cy="1231534"/>
            </a:xfrm>
            <a:prstGeom prst="line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Object5">
            <a:extLst>
              <a:ext uri="{FF2B5EF4-FFF2-40B4-BE49-F238E27FC236}">
                <a16:creationId xmlns:a16="http://schemas.microsoft.com/office/drawing/2014/main" id="{441D9BDF-4B7D-A64D-8D20-10B19DEEF9F7}"/>
              </a:ext>
            </a:extLst>
          </p:cNvPr>
          <p:cNvCxnSpPr>
            <a:cxnSpLocks/>
          </p:cNvCxnSpPr>
          <p:nvPr/>
        </p:nvCxnSpPr>
        <p:spPr>
          <a:xfrm>
            <a:off x="2194560" y="7406640"/>
            <a:ext cx="204520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bject6">
            <a:extLst>
              <a:ext uri="{FF2B5EF4-FFF2-40B4-BE49-F238E27FC236}">
                <a16:creationId xmlns:a16="http://schemas.microsoft.com/office/drawing/2014/main" id="{8B977BA6-5629-1046-887D-C793BF453172}"/>
              </a:ext>
            </a:extLst>
          </p:cNvPr>
          <p:cNvCxnSpPr>
            <a:cxnSpLocks/>
          </p:cNvCxnSpPr>
          <p:nvPr/>
        </p:nvCxnSpPr>
        <p:spPr>
          <a:xfrm>
            <a:off x="12130766" y="2948475"/>
            <a:ext cx="0" cy="930448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9EC6C7-F600-4295-859C-1B44D58D5ADF}"/>
              </a:ext>
            </a:extLst>
          </p:cNvPr>
          <p:cNvGrpSpPr/>
          <p:nvPr/>
        </p:nvGrpSpPr>
        <p:grpSpPr>
          <a:xfrm>
            <a:off x="7193008" y="2727943"/>
            <a:ext cx="5033461" cy="2694673"/>
            <a:chOff x="7193008" y="2727943"/>
            <a:chExt cx="5033461" cy="2694673"/>
          </a:xfrm>
        </p:grpSpPr>
        <p:sp>
          <p:nvSpPr>
            <p:cNvPr id="27" name="Object9">
              <a:extLst>
                <a:ext uri="{FF2B5EF4-FFF2-40B4-BE49-F238E27FC236}">
                  <a16:creationId xmlns:a16="http://schemas.microsoft.com/office/drawing/2014/main" id="{FBE4C252-2EA5-A64E-A3A0-A0C715EF3FD1}"/>
                </a:ext>
              </a:extLst>
            </p:cNvPr>
            <p:cNvSpPr/>
            <p:nvPr/>
          </p:nvSpPr>
          <p:spPr>
            <a:xfrm>
              <a:off x="12053917" y="2727943"/>
              <a:ext cx="172552" cy="172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Object13">
              <a:extLst>
                <a:ext uri="{FF2B5EF4-FFF2-40B4-BE49-F238E27FC236}">
                  <a16:creationId xmlns:a16="http://schemas.microsoft.com/office/drawing/2014/main" id="{43B5C198-C3CB-40D6-9EC2-7BA5B3BDB9B1}"/>
                </a:ext>
              </a:extLst>
            </p:cNvPr>
            <p:cNvCxnSpPr>
              <a:cxnSpLocks/>
              <a:stCxn id="9" idx="1"/>
              <a:endCxn id="17" idx="3"/>
            </p:cNvCxnSpPr>
            <p:nvPr/>
          </p:nvCxnSpPr>
          <p:spPr>
            <a:xfrm flipH="1" flipV="1">
              <a:off x="7238398" y="3636876"/>
              <a:ext cx="1477034" cy="1785740"/>
            </a:xfrm>
            <a:prstGeom prst="line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Object22">
              <a:extLst>
                <a:ext uri="{FF2B5EF4-FFF2-40B4-BE49-F238E27FC236}">
                  <a16:creationId xmlns:a16="http://schemas.microsoft.com/office/drawing/2014/main" id="{7A6C5D0C-5681-49A0-AB0A-963DBDD68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008" y="3576025"/>
              <a:ext cx="786452" cy="249958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685E-6BA9-49EC-A085-E6E699867173}"/>
              </a:ext>
            </a:extLst>
          </p:cNvPr>
          <p:cNvGrpSpPr/>
          <p:nvPr/>
        </p:nvGrpSpPr>
        <p:grpSpPr>
          <a:xfrm>
            <a:off x="16085648" y="3438739"/>
            <a:ext cx="6747861" cy="4064236"/>
            <a:chOff x="16085648" y="3438739"/>
            <a:chExt cx="6747861" cy="4064236"/>
          </a:xfrm>
        </p:grpSpPr>
        <p:cxnSp>
          <p:nvCxnSpPr>
            <p:cNvPr id="71" name="Object7">
              <a:extLst>
                <a:ext uri="{FF2B5EF4-FFF2-40B4-BE49-F238E27FC236}">
                  <a16:creationId xmlns:a16="http://schemas.microsoft.com/office/drawing/2014/main" id="{BD197774-DF82-4DE1-A876-4BC210076866}"/>
                </a:ext>
              </a:extLst>
            </p:cNvPr>
            <p:cNvCxnSpPr>
              <a:stCxn id="19" idx="1"/>
              <a:endCxn id="64" idx="3"/>
            </p:cNvCxnSpPr>
            <p:nvPr/>
          </p:nvCxnSpPr>
          <p:spPr>
            <a:xfrm flipH="1">
              <a:off x="16634336" y="3636876"/>
              <a:ext cx="315301" cy="0"/>
            </a:xfrm>
            <a:prstGeom prst="line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bject18">
              <a:extLst>
                <a:ext uri="{FF2B5EF4-FFF2-40B4-BE49-F238E27FC236}">
                  <a16:creationId xmlns:a16="http://schemas.microsoft.com/office/drawing/2014/main" id="{FDAD00DE-BF31-4441-BB8A-857CE95395B6}"/>
                </a:ext>
              </a:extLst>
            </p:cNvPr>
            <p:cNvSpPr/>
            <p:nvPr/>
          </p:nvSpPr>
          <p:spPr>
            <a:xfrm>
              <a:off x="22660957" y="7330423"/>
              <a:ext cx="172552" cy="172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4" name="Object25">
              <a:extLst>
                <a:ext uri="{FF2B5EF4-FFF2-40B4-BE49-F238E27FC236}">
                  <a16:creationId xmlns:a16="http://schemas.microsoft.com/office/drawing/2014/main" id="{D2552D4D-B546-4C1B-85C6-6ECF71E2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5648" y="3438739"/>
              <a:ext cx="548688" cy="39627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82135A-425C-42F6-B1AD-56FD82E1B66A}"/>
              </a:ext>
            </a:extLst>
          </p:cNvPr>
          <p:cNvGrpSpPr/>
          <p:nvPr/>
        </p:nvGrpSpPr>
        <p:grpSpPr>
          <a:xfrm>
            <a:off x="1995517" y="7330423"/>
            <a:ext cx="6254366" cy="2388537"/>
            <a:chOff x="1995517" y="7330423"/>
            <a:chExt cx="6254366" cy="2388537"/>
          </a:xfrm>
        </p:grpSpPr>
        <p:cxnSp>
          <p:nvCxnSpPr>
            <p:cNvPr id="132" name="Object10">
              <a:extLst>
                <a:ext uri="{FF2B5EF4-FFF2-40B4-BE49-F238E27FC236}">
                  <a16:creationId xmlns:a16="http://schemas.microsoft.com/office/drawing/2014/main" id="{007235FF-75F6-44B0-ACC9-EE028A46DFE5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7258524" y="8222545"/>
              <a:ext cx="991359" cy="1231534"/>
            </a:xfrm>
            <a:prstGeom prst="line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bject15">
              <a:extLst>
                <a:ext uri="{FF2B5EF4-FFF2-40B4-BE49-F238E27FC236}">
                  <a16:creationId xmlns:a16="http://schemas.microsoft.com/office/drawing/2014/main" id="{359F43BD-1C61-CF4C-85A5-D74CBCB36E34}"/>
                </a:ext>
              </a:extLst>
            </p:cNvPr>
            <p:cNvSpPr/>
            <p:nvPr/>
          </p:nvSpPr>
          <p:spPr>
            <a:xfrm>
              <a:off x="1995517" y="7330423"/>
              <a:ext cx="172552" cy="172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94" name="Object28">
              <a:extLst>
                <a:ext uri="{FF2B5EF4-FFF2-40B4-BE49-F238E27FC236}">
                  <a16:creationId xmlns:a16="http://schemas.microsoft.com/office/drawing/2014/main" id="{C05B8551-E663-413F-AF2E-5E94F87D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0476" y="9084921"/>
              <a:ext cx="688909" cy="63403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EC6AD5-8A3C-4CB4-98CF-87E0B4F989FF}"/>
              </a:ext>
            </a:extLst>
          </p:cNvPr>
          <p:cNvGrpSpPr/>
          <p:nvPr/>
        </p:nvGrpSpPr>
        <p:grpSpPr>
          <a:xfrm>
            <a:off x="12040062" y="9162205"/>
            <a:ext cx="4951485" cy="3292385"/>
            <a:chOff x="12040062" y="9162205"/>
            <a:chExt cx="4951485" cy="3292385"/>
          </a:xfrm>
        </p:grpSpPr>
        <p:sp>
          <p:nvSpPr>
            <p:cNvPr id="46" name="Object12">
              <a:extLst>
                <a:ext uri="{FF2B5EF4-FFF2-40B4-BE49-F238E27FC236}">
                  <a16:creationId xmlns:a16="http://schemas.microsoft.com/office/drawing/2014/main" id="{216DB822-DED0-B94B-83F9-BDABF20220FE}"/>
                </a:ext>
              </a:extLst>
            </p:cNvPr>
            <p:cNvSpPr/>
            <p:nvPr/>
          </p:nvSpPr>
          <p:spPr>
            <a:xfrm>
              <a:off x="12040062" y="12282038"/>
              <a:ext cx="172552" cy="172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2" name="Object16">
              <a:extLst>
                <a:ext uri="{FF2B5EF4-FFF2-40B4-BE49-F238E27FC236}">
                  <a16:creationId xmlns:a16="http://schemas.microsoft.com/office/drawing/2014/main" id="{097CC93A-9B54-4374-B1CC-85E1284B8917}"/>
                </a:ext>
              </a:extLst>
            </p:cNvPr>
            <p:cNvCxnSpPr>
              <a:stCxn id="23" idx="1"/>
              <a:endCxn id="139" idx="3"/>
            </p:cNvCxnSpPr>
            <p:nvPr/>
          </p:nvCxnSpPr>
          <p:spPr>
            <a:xfrm flipH="1">
              <a:off x="16664818" y="9292256"/>
              <a:ext cx="326729" cy="168679"/>
            </a:xfrm>
            <a:prstGeom prst="line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Object31">
              <a:extLst>
                <a:ext uri="{FF2B5EF4-FFF2-40B4-BE49-F238E27FC236}">
                  <a16:creationId xmlns:a16="http://schemas.microsoft.com/office/drawing/2014/main" id="{A613BABF-604F-4AD6-BB58-B8C8FFCD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85648" y="9162205"/>
              <a:ext cx="579170" cy="597460"/>
            </a:xfrm>
            <a:prstGeom prst="rect">
              <a:avLst/>
            </a:prstGeom>
          </p:spPr>
        </p:pic>
      </p:grpSp>
      <p:sp>
        <p:nvSpPr>
          <p:cNvPr id="28" name="Object19">
            <a:extLst>
              <a:ext uri="{FF2B5EF4-FFF2-40B4-BE49-F238E27FC236}">
                <a16:creationId xmlns:a16="http://schemas.microsoft.com/office/drawing/2014/main" id="{F9F16EAC-908E-AB45-A00C-8DEA6F65E03E}"/>
              </a:ext>
            </a:extLst>
          </p:cNvPr>
          <p:cNvSpPr txBox="1"/>
          <p:nvPr/>
        </p:nvSpPr>
        <p:spPr>
          <a:xfrm>
            <a:off x="5892257" y="1022208"/>
            <a:ext cx="12594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SWOT Strategy Infographic</a:t>
            </a:r>
            <a:endParaRPr kumimoji="1" lang="zh-CN" altLang="en-US" sz="66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7" name="Object20"/>
          <p:cNvSpPr/>
          <p:nvPr/>
        </p:nvSpPr>
        <p:spPr>
          <a:xfrm>
            <a:off x="4195396" y="3064430"/>
            <a:ext cx="3043002" cy="114489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en-US" sz="6000" dirty="0">
                <a:solidFill>
                  <a:srgbClr val="6AC47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</a:t>
            </a:r>
            <a:r>
              <a:rPr lang="en-US" sz="3200" dirty="0">
                <a:solidFill>
                  <a:srgbClr val="6AC47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trengths 01</a:t>
            </a:r>
            <a:endParaRPr lang="bg-BG" sz="3200" dirty="0">
              <a:solidFill>
                <a:srgbClr val="6AC47F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3" name="Object21"/>
          <p:cNvSpPr txBox="1"/>
          <p:nvPr/>
        </p:nvSpPr>
        <p:spPr>
          <a:xfrm>
            <a:off x="1191810" y="4097476"/>
            <a:ext cx="6046588" cy="1329558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Strength and weakness analysis is an internal company exercise to gauge your ability to compete effectively</a:t>
            </a:r>
            <a:endParaRPr lang="en-US" sz="21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22" name="Object11">
            <a:extLst>
              <a:ext uri="{FF2B5EF4-FFF2-40B4-BE49-F238E27FC236}">
                <a16:creationId xmlns:a16="http://schemas.microsoft.com/office/drawing/2014/main" id="{EEB2136F-28AD-4C68-BF45-76C5E4C98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432" y="7966208"/>
            <a:ext cx="2945784" cy="2945784"/>
          </a:xfrm>
          <a:prstGeom prst="rect">
            <a:avLst/>
          </a:prstGeom>
        </p:spPr>
      </p:pic>
      <p:sp>
        <p:nvSpPr>
          <p:cNvPr id="19" name="Object23"/>
          <p:cNvSpPr/>
          <p:nvPr/>
        </p:nvSpPr>
        <p:spPr>
          <a:xfrm>
            <a:off x="16949637" y="3064430"/>
            <a:ext cx="3277233" cy="114489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6000" dirty="0">
                <a:solidFill>
                  <a:srgbClr val="EA5C5D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W</a:t>
            </a:r>
            <a:r>
              <a:rPr lang="en-US" sz="3200" dirty="0">
                <a:solidFill>
                  <a:srgbClr val="EA5C5D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eakness 02</a:t>
            </a:r>
            <a:endParaRPr lang="bg-BG" sz="3200" dirty="0">
              <a:solidFill>
                <a:srgbClr val="EA5C5D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4" name="Object24"/>
          <p:cNvSpPr txBox="1"/>
          <p:nvPr/>
        </p:nvSpPr>
        <p:spPr>
          <a:xfrm>
            <a:off x="16949637" y="3953245"/>
            <a:ext cx="6476336" cy="1329558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Strength and weakness analysis is an internal company exercise to gauge your ability to compete effectively</a:t>
            </a:r>
            <a:endParaRPr lang="en-US" sz="21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9" name="Object14">
            <a:extLst>
              <a:ext uri="{FF2B5EF4-FFF2-40B4-BE49-F238E27FC236}">
                <a16:creationId xmlns:a16="http://schemas.microsoft.com/office/drawing/2014/main" id="{64CD48B2-3707-42F4-B2A2-FC7A0A088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432" y="3949724"/>
            <a:ext cx="2945784" cy="2945784"/>
          </a:xfrm>
          <a:prstGeom prst="rect">
            <a:avLst/>
          </a:prstGeom>
        </p:spPr>
      </p:pic>
      <p:sp>
        <p:nvSpPr>
          <p:cNvPr id="21" name="Object26"/>
          <p:cNvSpPr/>
          <p:nvPr/>
        </p:nvSpPr>
        <p:spPr>
          <a:xfrm>
            <a:off x="3292513" y="8714679"/>
            <a:ext cx="3964921" cy="114489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en-US" sz="6000" dirty="0">
                <a:solidFill>
                  <a:srgbClr val="463F35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</a:t>
            </a:r>
            <a:r>
              <a:rPr lang="en-US" sz="3200" dirty="0">
                <a:solidFill>
                  <a:srgbClr val="463F35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pportunities 03</a:t>
            </a:r>
            <a:endParaRPr lang="bg-BG" sz="3200" dirty="0">
              <a:solidFill>
                <a:srgbClr val="463F35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5" name="Object27"/>
          <p:cNvSpPr txBox="1"/>
          <p:nvPr/>
        </p:nvSpPr>
        <p:spPr>
          <a:xfrm>
            <a:off x="1210846" y="9664415"/>
            <a:ext cx="6046588" cy="2068222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pPr algn="r"/>
            <a:r>
              <a:rPr lang="en-US" altLang="zh-CN" sz="2400" b="0" i="0" dirty="0">
                <a:solidFill>
                  <a:schemeClr val="bg1"/>
                </a:solidFill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Opportunity and threat analysis is an external exercise centered on competitors and the external environment that affect a company‘s ability to compete effectively</a:t>
            </a:r>
            <a:r>
              <a:rPr lang="en-US" altLang="zh-CN" sz="24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</a:t>
            </a:r>
            <a:endParaRPr lang="en-US" sz="21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18" name="Object17">
            <a:extLst>
              <a:ext uri="{FF2B5EF4-FFF2-40B4-BE49-F238E27FC236}">
                <a16:creationId xmlns:a16="http://schemas.microsoft.com/office/drawing/2014/main" id="{A6270E53-DB62-4F4F-AB48-2A09E1694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6593" y="7961495"/>
            <a:ext cx="2945784" cy="2945784"/>
          </a:xfrm>
          <a:prstGeom prst="rect">
            <a:avLst/>
          </a:prstGeom>
        </p:spPr>
      </p:pic>
      <p:sp>
        <p:nvSpPr>
          <p:cNvPr id="23" name="Object29"/>
          <p:cNvSpPr/>
          <p:nvPr/>
        </p:nvSpPr>
        <p:spPr>
          <a:xfrm>
            <a:off x="16991547" y="8719810"/>
            <a:ext cx="2655076" cy="114489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6000" dirty="0">
                <a:solidFill>
                  <a:srgbClr val="549499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</a:t>
            </a:r>
            <a:r>
              <a:rPr lang="en-US" sz="3200" dirty="0">
                <a:solidFill>
                  <a:srgbClr val="549499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hreats 04</a:t>
            </a:r>
            <a:endParaRPr lang="bg-BG" sz="3200" dirty="0">
              <a:solidFill>
                <a:srgbClr val="549499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6" name="Object30"/>
          <p:cNvSpPr txBox="1"/>
          <p:nvPr/>
        </p:nvSpPr>
        <p:spPr>
          <a:xfrm>
            <a:off x="16991547" y="9664415"/>
            <a:ext cx="6620835" cy="1698890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altLang="zh-CN" sz="2400" b="0" i="0" dirty="0">
                <a:solidFill>
                  <a:schemeClr val="bg1"/>
                </a:solidFill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Opportunity and threat analysis is an external exercise centered on competitors and the external environment that affect a company's ability to compete effectively.</a:t>
            </a:r>
            <a:endParaRPr lang="en-US" sz="2100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11" name="Object8">
            <a:extLst>
              <a:ext uri="{FF2B5EF4-FFF2-40B4-BE49-F238E27FC236}">
                <a16:creationId xmlns:a16="http://schemas.microsoft.com/office/drawing/2014/main" id="{7E0CD8A7-08EA-4EFD-8CF8-B84B799E0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66593" y="3949723"/>
            <a:ext cx="2945784" cy="30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9">
            <a:extLst>
              <a:ext uri="{FF2B5EF4-FFF2-40B4-BE49-F238E27FC236}">
                <a16:creationId xmlns:a16="http://schemas.microsoft.com/office/drawing/2014/main" id="{2E96E360-675B-4BF7-9F3C-1FC90E157BFC}"/>
              </a:ext>
            </a:extLst>
          </p:cNvPr>
          <p:cNvSpPr>
            <a:spLocks/>
          </p:cNvSpPr>
          <p:nvPr/>
        </p:nvSpPr>
        <p:spPr bwMode="auto">
          <a:xfrm rot="18085164">
            <a:off x="14448268" y="9596022"/>
            <a:ext cx="2196120" cy="1853188"/>
          </a:xfrm>
          <a:custGeom>
            <a:avLst/>
            <a:gdLst>
              <a:gd name="T0" fmla="*/ 0 w 10821"/>
              <a:gd name="T1" fmla="*/ 0 h 9157"/>
              <a:gd name="T2" fmla="*/ 5769 w 10821"/>
              <a:gd name="T3" fmla="*/ 9157 h 9157"/>
              <a:gd name="T4" fmla="*/ 10821 w 10821"/>
              <a:gd name="T5" fmla="*/ 179 h 9157"/>
              <a:gd name="T6" fmla="*/ 0 w 10821"/>
              <a:gd name="T7" fmla="*/ 0 h 9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21" h="9157">
                <a:moveTo>
                  <a:pt x="0" y="0"/>
                </a:moveTo>
                <a:lnTo>
                  <a:pt x="5769" y="9157"/>
                </a:lnTo>
                <a:cubicBezTo>
                  <a:pt x="8860" y="7209"/>
                  <a:pt x="10760" y="3833"/>
                  <a:pt x="10821" y="179"/>
                </a:cubicBezTo>
                <a:lnTo>
                  <a:pt x="0" y="0"/>
                </a:lnTo>
                <a:close/>
              </a:path>
            </a:pathLst>
          </a:custGeom>
          <a:solidFill>
            <a:srgbClr val="F3D66B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76" name="Object10">
            <a:extLst>
              <a:ext uri="{FF2B5EF4-FFF2-40B4-BE49-F238E27FC236}">
                <a16:creationId xmlns:a16="http://schemas.microsoft.com/office/drawing/2014/main" id="{E839B600-D5E0-4355-86C0-BEB5FC054073}"/>
              </a:ext>
            </a:extLst>
          </p:cNvPr>
          <p:cNvSpPr>
            <a:spLocks/>
          </p:cNvSpPr>
          <p:nvPr/>
        </p:nvSpPr>
        <p:spPr bwMode="auto">
          <a:xfrm rot="15092124">
            <a:off x="14449705" y="8635856"/>
            <a:ext cx="1359092" cy="2541678"/>
          </a:xfrm>
          <a:custGeom>
            <a:avLst/>
            <a:gdLst>
              <a:gd name="T0" fmla="*/ 0 w 5769"/>
              <a:gd name="T1" fmla="*/ 0 h 10817"/>
              <a:gd name="T2" fmla="*/ 358 w 5769"/>
              <a:gd name="T3" fmla="*/ 10817 h 10817"/>
              <a:gd name="T4" fmla="*/ 5769 w 5769"/>
              <a:gd name="T5" fmla="*/ 9157 h 10817"/>
              <a:gd name="T6" fmla="*/ 0 w 5769"/>
              <a:gd name="T7" fmla="*/ 0 h 10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9" h="10817">
                <a:moveTo>
                  <a:pt x="0" y="0"/>
                </a:moveTo>
                <a:lnTo>
                  <a:pt x="358" y="10817"/>
                </a:lnTo>
                <a:cubicBezTo>
                  <a:pt x="2277" y="10753"/>
                  <a:pt x="4144" y="10180"/>
                  <a:pt x="5769" y="9157"/>
                </a:cubicBezTo>
                <a:lnTo>
                  <a:pt x="0" y="0"/>
                </a:lnTo>
                <a:close/>
              </a:path>
            </a:pathLst>
          </a:custGeom>
          <a:solidFill>
            <a:srgbClr val="E85C5D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92" name="Object11">
            <a:extLst>
              <a:ext uri="{FF2B5EF4-FFF2-40B4-BE49-F238E27FC236}">
                <a16:creationId xmlns:a16="http://schemas.microsoft.com/office/drawing/2014/main" id="{7FA8D826-FB87-445A-A0ED-2BC1DE167651}"/>
              </a:ext>
            </a:extLst>
          </p:cNvPr>
          <p:cNvSpPr>
            <a:spLocks/>
          </p:cNvSpPr>
          <p:nvPr/>
        </p:nvSpPr>
        <p:spPr bwMode="auto">
          <a:xfrm rot="11939993">
            <a:off x="14448851" y="8332903"/>
            <a:ext cx="1497782" cy="2954774"/>
          </a:xfrm>
          <a:custGeom>
            <a:avLst/>
            <a:gdLst>
              <a:gd name="T0" fmla="*/ 5151 w 5509"/>
              <a:gd name="T1" fmla="*/ 0 h 10880"/>
              <a:gd name="T2" fmla="*/ 0 w 5509"/>
              <a:gd name="T3" fmla="*/ 9518 h 10880"/>
              <a:gd name="T4" fmla="*/ 5509 w 5509"/>
              <a:gd name="T5" fmla="*/ 10817 h 10880"/>
              <a:gd name="T6" fmla="*/ 5151 w 5509"/>
              <a:gd name="T7" fmla="*/ 0 h 10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9" h="10880">
                <a:moveTo>
                  <a:pt x="5151" y="0"/>
                </a:moveTo>
                <a:lnTo>
                  <a:pt x="0" y="9518"/>
                </a:lnTo>
                <a:cubicBezTo>
                  <a:pt x="1689" y="10432"/>
                  <a:pt x="3590" y="10880"/>
                  <a:pt x="5509" y="10817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8AD2F0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98" name="Object12">
            <a:extLst>
              <a:ext uri="{FF2B5EF4-FFF2-40B4-BE49-F238E27FC236}">
                <a16:creationId xmlns:a16="http://schemas.microsoft.com/office/drawing/2014/main" id="{023AE8B1-F814-4686-97DF-01480CBFD16A}"/>
              </a:ext>
            </a:extLst>
          </p:cNvPr>
          <p:cNvSpPr>
            <a:spLocks/>
          </p:cNvSpPr>
          <p:nvPr/>
        </p:nvSpPr>
        <p:spPr bwMode="auto">
          <a:xfrm rot="8733488">
            <a:off x="13023674" y="7340443"/>
            <a:ext cx="3008450" cy="3092472"/>
          </a:xfrm>
          <a:custGeom>
            <a:avLst/>
            <a:gdLst>
              <a:gd name="T0" fmla="*/ 9251 w 9251"/>
              <a:gd name="T1" fmla="*/ 0 h 9518"/>
              <a:gd name="T2" fmla="*/ 0 w 9251"/>
              <a:gd name="T3" fmla="*/ 5617 h 9518"/>
              <a:gd name="T4" fmla="*/ 4100 w 9251"/>
              <a:gd name="T5" fmla="*/ 9518 h 9518"/>
              <a:gd name="T6" fmla="*/ 9251 w 9251"/>
              <a:gd name="T7" fmla="*/ 0 h 9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51" h="9518">
                <a:moveTo>
                  <a:pt x="9251" y="0"/>
                </a:moveTo>
                <a:lnTo>
                  <a:pt x="0" y="5617"/>
                </a:lnTo>
                <a:cubicBezTo>
                  <a:pt x="997" y="7258"/>
                  <a:pt x="2412" y="8605"/>
                  <a:pt x="4100" y="9518"/>
                </a:cubicBezTo>
                <a:lnTo>
                  <a:pt x="9251" y="0"/>
                </a:lnTo>
                <a:close/>
              </a:path>
            </a:pathLst>
          </a:custGeom>
          <a:solidFill>
            <a:srgbClr val="FDC4C6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101" name="Object13">
            <a:extLst>
              <a:ext uri="{FF2B5EF4-FFF2-40B4-BE49-F238E27FC236}">
                <a16:creationId xmlns:a16="http://schemas.microsoft.com/office/drawing/2014/main" id="{3798DCF0-42FD-4FEB-A35C-4D7B3061FF29}"/>
              </a:ext>
            </a:extLst>
          </p:cNvPr>
          <p:cNvSpPr>
            <a:spLocks/>
          </p:cNvSpPr>
          <p:nvPr/>
        </p:nvSpPr>
        <p:spPr bwMode="auto">
          <a:xfrm rot="5791237">
            <a:off x="11416972" y="7949256"/>
            <a:ext cx="3842738" cy="1990888"/>
          </a:xfrm>
          <a:custGeom>
            <a:avLst/>
            <a:gdLst>
              <a:gd name="T0" fmla="*/ 10821 w 10821"/>
              <a:gd name="T1" fmla="*/ 0 h 5617"/>
              <a:gd name="T2" fmla="*/ 0 w 10821"/>
              <a:gd name="T3" fmla="*/ 179 h 5617"/>
              <a:gd name="T4" fmla="*/ 1570 w 10821"/>
              <a:gd name="T5" fmla="*/ 5617 h 5617"/>
              <a:gd name="T6" fmla="*/ 10821 w 10821"/>
              <a:gd name="T7" fmla="*/ 0 h 5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21" h="5617">
                <a:moveTo>
                  <a:pt x="10821" y="0"/>
                </a:moveTo>
                <a:lnTo>
                  <a:pt x="0" y="179"/>
                </a:lnTo>
                <a:cubicBezTo>
                  <a:pt x="32" y="2099"/>
                  <a:pt x="574" y="3976"/>
                  <a:pt x="1570" y="5617"/>
                </a:cubicBezTo>
                <a:lnTo>
                  <a:pt x="10821" y="0"/>
                </a:lnTo>
                <a:close/>
              </a:path>
            </a:pathLst>
          </a:custGeom>
          <a:solidFill>
            <a:srgbClr val="277799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2000" dirty="0">
              <a:highlight>
                <a:srgbClr val="50CF82"/>
              </a:highlight>
              <a:latin typeface="+mj-lt"/>
            </a:endParaRPr>
          </a:p>
        </p:txBody>
      </p:sp>
      <p:sp>
        <p:nvSpPr>
          <p:cNvPr id="104" name="Object14">
            <a:extLst>
              <a:ext uri="{FF2B5EF4-FFF2-40B4-BE49-F238E27FC236}">
                <a16:creationId xmlns:a16="http://schemas.microsoft.com/office/drawing/2014/main" id="{3FB4752B-6633-4665-979F-B099EAC1638E}"/>
              </a:ext>
            </a:extLst>
          </p:cNvPr>
          <p:cNvSpPr>
            <a:spLocks/>
          </p:cNvSpPr>
          <p:nvPr/>
        </p:nvSpPr>
        <p:spPr bwMode="auto">
          <a:xfrm rot="2444549">
            <a:off x="10864819" y="7573416"/>
            <a:ext cx="4475196" cy="2256488"/>
          </a:xfrm>
          <a:custGeom>
            <a:avLst/>
            <a:gdLst>
              <a:gd name="T0" fmla="*/ 10852 w 10852"/>
              <a:gd name="T1" fmla="*/ 5307 h 5486"/>
              <a:gd name="T2" fmla="*/ 1421 w 10852"/>
              <a:gd name="T3" fmla="*/ 0 h 5486"/>
              <a:gd name="T4" fmla="*/ 31 w 10852"/>
              <a:gd name="T5" fmla="*/ 5486 h 5486"/>
              <a:gd name="T6" fmla="*/ 10852 w 10852"/>
              <a:gd name="T7" fmla="*/ 5307 h 5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52" h="5486">
                <a:moveTo>
                  <a:pt x="10852" y="5307"/>
                </a:moveTo>
                <a:lnTo>
                  <a:pt x="1421" y="0"/>
                </a:lnTo>
                <a:cubicBezTo>
                  <a:pt x="479" y="1673"/>
                  <a:pt x="0" y="3567"/>
                  <a:pt x="31" y="5486"/>
                </a:cubicBezTo>
                <a:lnTo>
                  <a:pt x="10852" y="5307"/>
                </a:lnTo>
                <a:close/>
              </a:path>
            </a:pathLst>
          </a:custGeom>
          <a:solidFill>
            <a:srgbClr val="A49FBE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107" name="Object15">
            <a:extLst>
              <a:ext uri="{FF2B5EF4-FFF2-40B4-BE49-F238E27FC236}">
                <a16:creationId xmlns:a16="http://schemas.microsoft.com/office/drawing/2014/main" id="{8DF51E5F-EE72-4DA6-84DE-D5739315676C}"/>
              </a:ext>
            </a:extLst>
          </p:cNvPr>
          <p:cNvSpPr>
            <a:spLocks/>
          </p:cNvSpPr>
          <p:nvPr/>
        </p:nvSpPr>
        <p:spPr bwMode="auto">
          <a:xfrm rot="21361095">
            <a:off x="8966130" y="6678501"/>
            <a:ext cx="4922716" cy="4427754"/>
          </a:xfrm>
          <a:custGeom>
            <a:avLst/>
            <a:gdLst>
              <a:gd name="T0" fmla="*/ 9431 w 9431"/>
              <a:gd name="T1" fmla="*/ 9342 h 9342"/>
              <a:gd name="T2" fmla="*/ 3968 w 9431"/>
              <a:gd name="T3" fmla="*/ 0 h 9342"/>
              <a:gd name="T4" fmla="*/ 0 w 9431"/>
              <a:gd name="T5" fmla="*/ 4035 h 9342"/>
              <a:gd name="T6" fmla="*/ 9431 w 9431"/>
              <a:gd name="T7" fmla="*/ 9342 h 9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31" h="9342">
                <a:moveTo>
                  <a:pt x="9431" y="9342"/>
                </a:moveTo>
                <a:lnTo>
                  <a:pt x="3968" y="0"/>
                </a:lnTo>
                <a:cubicBezTo>
                  <a:pt x="2311" y="969"/>
                  <a:pt x="941" y="2362"/>
                  <a:pt x="0" y="4035"/>
                </a:cubicBezTo>
                <a:lnTo>
                  <a:pt x="9431" y="9342"/>
                </a:lnTo>
                <a:close/>
              </a:path>
            </a:pathLst>
          </a:custGeom>
          <a:solidFill>
            <a:srgbClr val="51508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110" name="Object18">
            <a:extLst>
              <a:ext uri="{FF2B5EF4-FFF2-40B4-BE49-F238E27FC236}">
                <a16:creationId xmlns:a16="http://schemas.microsoft.com/office/drawing/2014/main" id="{600BB130-3C67-4AA3-B8B9-361E1613060E}"/>
              </a:ext>
            </a:extLst>
          </p:cNvPr>
          <p:cNvSpPr>
            <a:spLocks/>
          </p:cNvSpPr>
          <p:nvPr/>
        </p:nvSpPr>
        <p:spPr bwMode="auto">
          <a:xfrm rot="18000000">
            <a:off x="9092203" y="7712604"/>
            <a:ext cx="3098212" cy="6125582"/>
          </a:xfrm>
          <a:custGeom>
            <a:avLst/>
            <a:gdLst>
              <a:gd name="T0" fmla="*/ 5463 w 5463"/>
              <a:gd name="T1" fmla="*/ 10822 h 10822"/>
              <a:gd name="T2" fmla="*/ 5463 w 5463"/>
              <a:gd name="T3" fmla="*/ 0 h 10822"/>
              <a:gd name="T4" fmla="*/ 0 w 5463"/>
              <a:gd name="T5" fmla="*/ 1480 h 10822"/>
              <a:gd name="T6" fmla="*/ 5463 w 5463"/>
              <a:gd name="T7" fmla="*/ 10822 h 10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3" h="10822">
                <a:moveTo>
                  <a:pt x="5463" y="10822"/>
                </a:moveTo>
                <a:lnTo>
                  <a:pt x="5463" y="0"/>
                </a:lnTo>
                <a:cubicBezTo>
                  <a:pt x="3543" y="0"/>
                  <a:pt x="1658" y="511"/>
                  <a:pt x="0" y="1480"/>
                </a:cubicBezTo>
                <a:lnTo>
                  <a:pt x="5463" y="10822"/>
                </a:lnTo>
                <a:close/>
              </a:path>
            </a:pathLst>
          </a:custGeom>
          <a:solidFill>
            <a:srgbClr val="352D5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113" name="Object42">
            <a:extLst>
              <a:ext uri="{FF2B5EF4-FFF2-40B4-BE49-F238E27FC236}">
                <a16:creationId xmlns:a16="http://schemas.microsoft.com/office/drawing/2014/main" id="{F583A9E3-6284-4A81-898C-5327A8D34B16}"/>
              </a:ext>
            </a:extLst>
          </p:cNvPr>
          <p:cNvSpPr/>
          <p:nvPr/>
        </p:nvSpPr>
        <p:spPr bwMode="auto">
          <a:xfrm>
            <a:off x="12570803" y="9869673"/>
            <a:ext cx="2521206" cy="2597031"/>
          </a:xfrm>
          <a:prstGeom prst="ellipse">
            <a:avLst/>
          </a:prstGeom>
          <a:solidFill>
            <a:schemeClr val="bg1">
              <a:alpha val="32121"/>
            </a:schemeClr>
          </a:solidFill>
          <a:ln w="762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Object43">
            <a:extLst>
              <a:ext uri="{FF2B5EF4-FFF2-40B4-BE49-F238E27FC236}">
                <a16:creationId xmlns:a16="http://schemas.microsoft.com/office/drawing/2014/main" id="{CA27E672-49A9-411D-B35B-ECE1A13262BD}"/>
              </a:ext>
            </a:extLst>
          </p:cNvPr>
          <p:cNvSpPr/>
          <p:nvPr/>
        </p:nvSpPr>
        <p:spPr bwMode="auto">
          <a:xfrm>
            <a:off x="12737956" y="10041852"/>
            <a:ext cx="2186901" cy="2252672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Object44">
            <a:extLst>
              <a:ext uri="{FF2B5EF4-FFF2-40B4-BE49-F238E27FC236}">
                <a16:creationId xmlns:a16="http://schemas.microsoft.com/office/drawing/2014/main" id="{B752C762-DD78-42D2-80F0-FBCF8A7ABA6A}"/>
              </a:ext>
            </a:extLst>
          </p:cNvPr>
          <p:cNvSpPr txBox="1">
            <a:spLocks/>
          </p:cNvSpPr>
          <p:nvPr/>
        </p:nvSpPr>
        <p:spPr>
          <a:xfrm>
            <a:off x="12405645" y="10410544"/>
            <a:ext cx="28795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eaLnBrk="1" hangingPunct="1">
              <a:defRPr>
                <a:latin typeface="+mn-lt"/>
              </a:defRPr>
            </a:lvl1pPr>
            <a:lvl2pPr marL="136525" lvl="1" indent="-134938" algn="l" eaLnBrk="1" hangingPunct="1">
              <a:buChar char="•"/>
              <a:defRPr>
                <a:latin typeface="+mn-lt"/>
              </a:defRPr>
            </a:lvl2pPr>
            <a:lvl3pPr marL="285750" lvl="2" indent="-147638" algn="l" eaLnBrk="1" hangingPunct="1">
              <a:buChar char="–"/>
              <a:defRPr>
                <a:latin typeface="+mn-lt"/>
              </a:defRPr>
            </a:lvl3pPr>
            <a:lvl4pPr marL="422275" lvl="3" indent="-134938" algn="l" eaLnBrk="1" hangingPunct="1">
              <a:buChar char="·"/>
              <a:defRPr>
                <a:latin typeface="+mn-lt"/>
              </a:defRPr>
            </a:lvl4pPr>
            <a:lvl5pPr marL="571500" lvl="4" indent="-147638" algn="l" eaLnBrk="1" hangingPunct="1">
              <a:buChar char="»"/>
              <a:defRPr>
                <a:latin typeface="+mn-lt"/>
              </a:defRPr>
            </a:lvl5pPr>
            <a:lvl6pPr marL="10287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6pPr>
            <a:lvl7pPr marL="14859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7pPr>
            <a:lvl8pPr marL="19431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8pPr>
            <a:lvl9pPr marL="24003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9pPr>
          </a:lstStyle>
          <a:p>
            <a:pPr algn="ctr"/>
            <a:r>
              <a:rPr lang="en-US" sz="3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</p:txBody>
      </p:sp>
      <p:sp>
        <p:nvSpPr>
          <p:cNvPr id="56" name="Object16">
            <a:extLst>
              <a:ext uri="{FF2B5EF4-FFF2-40B4-BE49-F238E27FC236}">
                <a16:creationId xmlns:a16="http://schemas.microsoft.com/office/drawing/2014/main" id="{E5EF899E-F769-AE40-86B0-A1AA4399D05F}"/>
              </a:ext>
            </a:extLst>
          </p:cNvPr>
          <p:cNvSpPr txBox="1"/>
          <p:nvPr/>
        </p:nvSpPr>
        <p:spPr>
          <a:xfrm>
            <a:off x="7578518" y="1064523"/>
            <a:ext cx="9222203" cy="1213000"/>
          </a:xfrm>
          <a:prstGeom prst="rect">
            <a:avLst/>
          </a:prstGeom>
          <a:noFill/>
        </p:spPr>
        <p:txBody>
          <a:bodyPr wrap="square" lIns="182844" tIns="113018" rIns="182844" bIns="113018" rtlCol="0" anchor="ctr">
            <a:spAutoFit/>
          </a:bodyPr>
          <a:lstStyle/>
          <a:p>
            <a:pPr algn="ctr" defTabSz="1828434">
              <a:defRPr/>
            </a:pPr>
            <a:r>
              <a:rPr lang="en-US" altLang="zh-CN" sz="6399" b="1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Data Chart Infographic</a:t>
            </a:r>
            <a:endParaRPr lang="zh-CN" altLang="en-US" sz="6399" b="1" dirty="0">
              <a:solidFill>
                <a:schemeClr val="tx1">
                  <a:lumMod val="90000"/>
                  <a:lumOff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1" name="Object19">
            <a:extLst>
              <a:ext uri="{FF2B5EF4-FFF2-40B4-BE49-F238E27FC236}">
                <a16:creationId xmlns:a16="http://schemas.microsoft.com/office/drawing/2014/main" id="{79E47A5A-E7B2-4D6D-A2A6-B87FA6138BB7}"/>
              </a:ext>
            </a:extLst>
          </p:cNvPr>
          <p:cNvSpPr/>
          <p:nvPr/>
        </p:nvSpPr>
        <p:spPr bwMode="auto">
          <a:xfrm>
            <a:off x="8380641" y="9285250"/>
            <a:ext cx="441782" cy="441782"/>
          </a:xfrm>
          <a:prstGeom prst="ellipse">
            <a:avLst/>
          </a:prstGeom>
          <a:noFill/>
          <a:ln w="12700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48DFC2-261E-4684-B786-794553B7162A}"/>
              </a:ext>
            </a:extLst>
          </p:cNvPr>
          <p:cNvGrpSpPr/>
          <p:nvPr/>
        </p:nvGrpSpPr>
        <p:grpSpPr>
          <a:xfrm>
            <a:off x="2299957" y="9522556"/>
            <a:ext cx="4158470" cy="1250324"/>
            <a:chOff x="2299957" y="9522556"/>
            <a:chExt cx="4158470" cy="125032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746E8DD-7BF1-4310-AF31-3ABA1E156A1F}"/>
                </a:ext>
              </a:extLst>
            </p:cNvPr>
            <p:cNvGrpSpPr/>
            <p:nvPr/>
          </p:nvGrpSpPr>
          <p:grpSpPr>
            <a:xfrm>
              <a:off x="2299957" y="9522556"/>
              <a:ext cx="1517014" cy="923330"/>
              <a:chOff x="2299957" y="9522556"/>
              <a:chExt cx="1517014" cy="923330"/>
            </a:xfrm>
          </p:grpSpPr>
          <p:sp>
            <p:nvSpPr>
              <p:cNvPr id="5" name="Object8">
                <a:extLst>
                  <a:ext uri="{FF2B5EF4-FFF2-40B4-BE49-F238E27FC236}">
                    <a16:creationId xmlns:a16="http://schemas.microsoft.com/office/drawing/2014/main" id="{0B5D2076-363F-4895-A2D5-64D9273D51ED}"/>
                  </a:ext>
                </a:extLst>
              </p:cNvPr>
              <p:cNvSpPr txBox="1"/>
              <p:nvPr/>
            </p:nvSpPr>
            <p:spPr>
              <a:xfrm>
                <a:off x="2696197" y="9522556"/>
                <a:ext cx="112077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GB" sz="3600" b="1" dirty="0">
                    <a:solidFill>
                      <a:srgbClr val="000000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85%</a:t>
                </a:r>
              </a:p>
            </p:txBody>
          </p:sp>
          <p:sp>
            <p:nvSpPr>
              <p:cNvPr id="48" name="Object17">
                <a:extLst>
                  <a:ext uri="{FF2B5EF4-FFF2-40B4-BE49-F238E27FC236}">
                    <a16:creationId xmlns:a16="http://schemas.microsoft.com/office/drawing/2014/main" id="{376ECE90-B449-4758-89BB-B637FD80D16E}"/>
                  </a:ext>
                </a:extLst>
              </p:cNvPr>
              <p:cNvSpPr txBox="1"/>
              <p:nvPr/>
            </p:nvSpPr>
            <p:spPr>
              <a:xfrm>
                <a:off x="2299957" y="9522556"/>
                <a:ext cx="12670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GB" sz="6000" b="1" dirty="0">
                    <a:solidFill>
                      <a:srgbClr val="000000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1</a:t>
                </a:r>
              </a:p>
            </p:txBody>
          </p:sp>
        </p:grpSp>
        <p:sp>
          <p:nvSpPr>
            <p:cNvPr id="26" name="Object20">
              <a:extLst>
                <a:ext uri="{FF2B5EF4-FFF2-40B4-BE49-F238E27FC236}">
                  <a16:creationId xmlns:a16="http://schemas.microsoft.com/office/drawing/2014/main" id="{4806BACF-5E66-4976-8C9C-298D407DC894}"/>
                </a:ext>
              </a:extLst>
            </p:cNvPr>
            <p:cNvSpPr/>
            <p:nvPr/>
          </p:nvSpPr>
          <p:spPr>
            <a:xfrm>
              <a:off x="2696197" y="10157327"/>
              <a:ext cx="3762230" cy="615553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2000" noProof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Text here, choose and add some annotation. </a:t>
              </a:r>
            </a:p>
          </p:txBody>
        </p:sp>
      </p:grpSp>
      <p:sp>
        <p:nvSpPr>
          <p:cNvPr id="108" name="Object22">
            <a:extLst>
              <a:ext uri="{FF2B5EF4-FFF2-40B4-BE49-F238E27FC236}">
                <a16:creationId xmlns:a16="http://schemas.microsoft.com/office/drawing/2014/main" id="{70704D0C-AB0C-4DE2-83BE-28AFA4A59C5C}"/>
              </a:ext>
            </a:extLst>
          </p:cNvPr>
          <p:cNvSpPr/>
          <p:nvPr/>
        </p:nvSpPr>
        <p:spPr bwMode="auto">
          <a:xfrm>
            <a:off x="10046696" y="7573285"/>
            <a:ext cx="441782" cy="44178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F6CC03-951D-48FE-ABC2-CB303D41B538}"/>
              </a:ext>
            </a:extLst>
          </p:cNvPr>
          <p:cNvGrpSpPr/>
          <p:nvPr/>
        </p:nvGrpSpPr>
        <p:grpSpPr>
          <a:xfrm>
            <a:off x="2299957" y="4028403"/>
            <a:ext cx="4158470" cy="1250324"/>
            <a:chOff x="2299957" y="4028403"/>
            <a:chExt cx="4158470" cy="125032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8A2E0E2-FAFD-40DD-BB01-01E1A2DD503A}"/>
                </a:ext>
              </a:extLst>
            </p:cNvPr>
            <p:cNvGrpSpPr/>
            <p:nvPr/>
          </p:nvGrpSpPr>
          <p:grpSpPr>
            <a:xfrm>
              <a:off x="2299957" y="4028403"/>
              <a:ext cx="1517014" cy="923330"/>
              <a:chOff x="2299957" y="4028403"/>
              <a:chExt cx="1517014" cy="923330"/>
            </a:xfrm>
          </p:grpSpPr>
          <p:sp>
            <p:nvSpPr>
              <p:cNvPr id="73" name="Object2">
                <a:extLst>
                  <a:ext uri="{FF2B5EF4-FFF2-40B4-BE49-F238E27FC236}">
                    <a16:creationId xmlns:a16="http://schemas.microsoft.com/office/drawing/2014/main" id="{6D7A14E2-5FB8-544C-B506-753CD3C32DCD}"/>
                  </a:ext>
                </a:extLst>
              </p:cNvPr>
              <p:cNvSpPr txBox="1"/>
              <p:nvPr/>
            </p:nvSpPr>
            <p:spPr>
              <a:xfrm>
                <a:off x="2696197" y="4028403"/>
                <a:ext cx="112077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3600" b="1" dirty="0">
                    <a:solidFill>
                      <a:srgbClr val="A4A0BE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56</a:t>
                </a:r>
                <a:r>
                  <a:rPr lang="en-GB" sz="3600" b="1" dirty="0">
                    <a:solidFill>
                      <a:srgbClr val="A4A0BE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%</a:t>
                </a:r>
              </a:p>
            </p:txBody>
          </p:sp>
          <p:sp>
            <p:nvSpPr>
              <p:cNvPr id="75" name="Object21">
                <a:extLst>
                  <a:ext uri="{FF2B5EF4-FFF2-40B4-BE49-F238E27FC236}">
                    <a16:creationId xmlns:a16="http://schemas.microsoft.com/office/drawing/2014/main" id="{A9485B12-DFFA-0148-B675-252A70A1B062}"/>
                  </a:ext>
                </a:extLst>
              </p:cNvPr>
              <p:cNvSpPr txBox="1"/>
              <p:nvPr/>
            </p:nvSpPr>
            <p:spPr>
              <a:xfrm>
                <a:off x="2299957" y="4028403"/>
                <a:ext cx="12670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6000" b="1" dirty="0">
                    <a:solidFill>
                      <a:srgbClr val="A4A0BE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endParaRPr lang="en-GB" sz="6000" b="1" dirty="0">
                  <a:solidFill>
                    <a:srgbClr val="A4A0BE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74" name="Object23">
              <a:extLst>
                <a:ext uri="{FF2B5EF4-FFF2-40B4-BE49-F238E27FC236}">
                  <a16:creationId xmlns:a16="http://schemas.microsoft.com/office/drawing/2014/main" id="{E8060E6D-A907-9747-87B9-FD81864BEFEE}"/>
                </a:ext>
              </a:extLst>
            </p:cNvPr>
            <p:cNvSpPr/>
            <p:nvPr/>
          </p:nvSpPr>
          <p:spPr>
            <a:xfrm>
              <a:off x="2696197" y="4663174"/>
              <a:ext cx="3762230" cy="615553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2000" noProof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Text here, choose and add some annotation. </a:t>
              </a:r>
            </a:p>
          </p:txBody>
        </p:sp>
      </p:grpSp>
      <p:sp>
        <p:nvSpPr>
          <p:cNvPr id="105" name="Object25">
            <a:extLst>
              <a:ext uri="{FF2B5EF4-FFF2-40B4-BE49-F238E27FC236}">
                <a16:creationId xmlns:a16="http://schemas.microsoft.com/office/drawing/2014/main" id="{6D378B31-085C-4C19-A20E-0CA737A51857}"/>
              </a:ext>
            </a:extLst>
          </p:cNvPr>
          <p:cNvSpPr/>
          <p:nvPr/>
        </p:nvSpPr>
        <p:spPr bwMode="auto">
          <a:xfrm rot="498864">
            <a:off x="11799108" y="7295337"/>
            <a:ext cx="441782" cy="44178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99AA22-721A-465F-9D1A-D8823974B748}"/>
              </a:ext>
            </a:extLst>
          </p:cNvPr>
          <p:cNvGrpSpPr/>
          <p:nvPr/>
        </p:nvGrpSpPr>
        <p:grpSpPr>
          <a:xfrm>
            <a:off x="2299957" y="6635468"/>
            <a:ext cx="4158470" cy="1250324"/>
            <a:chOff x="2299957" y="6635468"/>
            <a:chExt cx="4158470" cy="125032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6CDB355-8F7F-4007-B62D-92433732BBCB}"/>
                </a:ext>
              </a:extLst>
            </p:cNvPr>
            <p:cNvGrpSpPr/>
            <p:nvPr/>
          </p:nvGrpSpPr>
          <p:grpSpPr>
            <a:xfrm>
              <a:off x="2299957" y="6635468"/>
              <a:ext cx="1517014" cy="923330"/>
              <a:chOff x="2299957" y="6635468"/>
              <a:chExt cx="1517014" cy="923330"/>
            </a:xfrm>
          </p:grpSpPr>
          <p:sp>
            <p:nvSpPr>
              <p:cNvPr id="68" name="Object1">
                <a:extLst>
                  <a:ext uri="{FF2B5EF4-FFF2-40B4-BE49-F238E27FC236}">
                    <a16:creationId xmlns:a16="http://schemas.microsoft.com/office/drawing/2014/main" id="{9FCBDD6A-275C-044C-AC0B-0A270AC7449A}"/>
                  </a:ext>
                </a:extLst>
              </p:cNvPr>
              <p:cNvSpPr txBox="1"/>
              <p:nvPr/>
            </p:nvSpPr>
            <p:spPr>
              <a:xfrm>
                <a:off x="2696197" y="6635468"/>
                <a:ext cx="112077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3600" b="1" dirty="0">
                    <a:solidFill>
                      <a:srgbClr val="51508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72</a:t>
                </a:r>
                <a:r>
                  <a:rPr lang="en-GB" sz="3600" b="1" dirty="0">
                    <a:solidFill>
                      <a:srgbClr val="51508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%</a:t>
                </a:r>
              </a:p>
            </p:txBody>
          </p:sp>
          <p:sp>
            <p:nvSpPr>
              <p:cNvPr id="70" name="Object24">
                <a:extLst>
                  <a:ext uri="{FF2B5EF4-FFF2-40B4-BE49-F238E27FC236}">
                    <a16:creationId xmlns:a16="http://schemas.microsoft.com/office/drawing/2014/main" id="{970759F0-BA33-4943-B7FF-23018134230A}"/>
                  </a:ext>
                </a:extLst>
              </p:cNvPr>
              <p:cNvSpPr txBox="1"/>
              <p:nvPr/>
            </p:nvSpPr>
            <p:spPr>
              <a:xfrm>
                <a:off x="2299957" y="6635468"/>
                <a:ext cx="12670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6000" b="1" dirty="0">
                    <a:solidFill>
                      <a:srgbClr val="51508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2</a:t>
                </a:r>
                <a:endParaRPr lang="en-GB" sz="6000" b="1" dirty="0">
                  <a:solidFill>
                    <a:srgbClr val="51508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69" name="Object26">
              <a:extLst>
                <a:ext uri="{FF2B5EF4-FFF2-40B4-BE49-F238E27FC236}">
                  <a16:creationId xmlns:a16="http://schemas.microsoft.com/office/drawing/2014/main" id="{B6D7A7F9-FB89-E345-8A95-C4F06E741E37}"/>
                </a:ext>
              </a:extLst>
            </p:cNvPr>
            <p:cNvSpPr/>
            <p:nvPr/>
          </p:nvSpPr>
          <p:spPr>
            <a:xfrm>
              <a:off x="2696197" y="7270239"/>
              <a:ext cx="3762230" cy="615553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2000" noProof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Text here, choose and add some annotation. </a:t>
              </a:r>
            </a:p>
          </p:txBody>
        </p:sp>
      </p:grpSp>
      <p:sp>
        <p:nvSpPr>
          <p:cNvPr id="102" name="Object28">
            <a:extLst>
              <a:ext uri="{FF2B5EF4-FFF2-40B4-BE49-F238E27FC236}">
                <a16:creationId xmlns:a16="http://schemas.microsoft.com/office/drawing/2014/main" id="{641B8223-763C-4AAC-8BC4-7E796BECDA77}"/>
              </a:ext>
            </a:extLst>
          </p:cNvPr>
          <p:cNvSpPr/>
          <p:nvPr/>
        </p:nvSpPr>
        <p:spPr bwMode="auto">
          <a:xfrm>
            <a:off x="13392340" y="7310504"/>
            <a:ext cx="441782" cy="44178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44FA496-2A37-4533-9FC1-2977A326D012}"/>
              </a:ext>
            </a:extLst>
          </p:cNvPr>
          <p:cNvGrpSpPr/>
          <p:nvPr/>
        </p:nvGrpSpPr>
        <p:grpSpPr>
          <a:xfrm>
            <a:off x="18957976" y="9935895"/>
            <a:ext cx="4158470" cy="1250324"/>
            <a:chOff x="18957976" y="9935895"/>
            <a:chExt cx="4158470" cy="125032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9DFE882-04A7-4A10-929A-979E54129E55}"/>
                </a:ext>
              </a:extLst>
            </p:cNvPr>
            <p:cNvGrpSpPr/>
            <p:nvPr/>
          </p:nvGrpSpPr>
          <p:grpSpPr>
            <a:xfrm>
              <a:off x="18957976" y="9935895"/>
              <a:ext cx="1517014" cy="923330"/>
              <a:chOff x="18957976" y="9935895"/>
              <a:chExt cx="1517014" cy="923330"/>
            </a:xfrm>
          </p:grpSpPr>
          <p:sp>
            <p:nvSpPr>
              <p:cNvPr id="93" name="Object7">
                <a:extLst>
                  <a:ext uri="{FF2B5EF4-FFF2-40B4-BE49-F238E27FC236}">
                    <a16:creationId xmlns:a16="http://schemas.microsoft.com/office/drawing/2014/main" id="{E5CD572B-9DDC-A842-AD1F-A51F1D788EA1}"/>
                  </a:ext>
                </a:extLst>
              </p:cNvPr>
              <p:cNvSpPr txBox="1"/>
              <p:nvPr/>
            </p:nvSpPr>
            <p:spPr>
              <a:xfrm>
                <a:off x="19354216" y="9935895"/>
                <a:ext cx="112077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3600" b="1" dirty="0">
                    <a:solidFill>
                      <a:srgbClr val="F3D76B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5</a:t>
                </a:r>
                <a:r>
                  <a:rPr lang="en-GB" sz="3600" b="1" dirty="0">
                    <a:solidFill>
                      <a:srgbClr val="F3D76B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%</a:t>
                </a:r>
              </a:p>
            </p:txBody>
          </p:sp>
          <p:sp>
            <p:nvSpPr>
              <p:cNvPr id="95" name="Object27">
                <a:extLst>
                  <a:ext uri="{FF2B5EF4-FFF2-40B4-BE49-F238E27FC236}">
                    <a16:creationId xmlns:a16="http://schemas.microsoft.com/office/drawing/2014/main" id="{5936FFEF-A91B-B24A-BF7A-1AC7AF6F5010}"/>
                  </a:ext>
                </a:extLst>
              </p:cNvPr>
              <p:cNvSpPr txBox="1"/>
              <p:nvPr/>
            </p:nvSpPr>
            <p:spPr>
              <a:xfrm>
                <a:off x="18957976" y="9935895"/>
                <a:ext cx="12670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6000" b="1" dirty="0">
                    <a:solidFill>
                      <a:srgbClr val="F3D76B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8</a:t>
                </a:r>
                <a:endParaRPr lang="en-GB" sz="6000" b="1" dirty="0">
                  <a:solidFill>
                    <a:srgbClr val="F3D76B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94" name="Object29">
              <a:extLst>
                <a:ext uri="{FF2B5EF4-FFF2-40B4-BE49-F238E27FC236}">
                  <a16:creationId xmlns:a16="http://schemas.microsoft.com/office/drawing/2014/main" id="{C8D34348-F4CB-2A4C-9BB4-F452AB55D04E}"/>
                </a:ext>
              </a:extLst>
            </p:cNvPr>
            <p:cNvSpPr/>
            <p:nvPr/>
          </p:nvSpPr>
          <p:spPr>
            <a:xfrm>
              <a:off x="19354216" y="10570666"/>
              <a:ext cx="3762230" cy="615553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2000" noProof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Text here, choose and add some annotation. </a:t>
              </a:r>
            </a:p>
          </p:txBody>
        </p:sp>
      </p:grpSp>
      <p:sp>
        <p:nvSpPr>
          <p:cNvPr id="99" name="Object31">
            <a:extLst>
              <a:ext uri="{FF2B5EF4-FFF2-40B4-BE49-F238E27FC236}">
                <a16:creationId xmlns:a16="http://schemas.microsoft.com/office/drawing/2014/main" id="{69C22101-F697-478F-9E7E-DFFB0DE3A31E}"/>
              </a:ext>
            </a:extLst>
          </p:cNvPr>
          <p:cNvSpPr/>
          <p:nvPr/>
        </p:nvSpPr>
        <p:spPr bwMode="auto">
          <a:xfrm rot="738510">
            <a:off x="14646533" y="7717922"/>
            <a:ext cx="441782" cy="44178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A1F9F8-C8BC-44DE-85A1-36A636DF1999}"/>
              </a:ext>
            </a:extLst>
          </p:cNvPr>
          <p:cNvGrpSpPr/>
          <p:nvPr/>
        </p:nvGrpSpPr>
        <p:grpSpPr>
          <a:xfrm>
            <a:off x="8166364" y="4018794"/>
            <a:ext cx="4158470" cy="1250324"/>
            <a:chOff x="8166364" y="4018794"/>
            <a:chExt cx="4158470" cy="125032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0A06053-FF9E-4092-BBB2-109451EDA9D9}"/>
                </a:ext>
              </a:extLst>
            </p:cNvPr>
            <p:cNvGrpSpPr/>
            <p:nvPr/>
          </p:nvGrpSpPr>
          <p:grpSpPr>
            <a:xfrm>
              <a:off x="8166364" y="4018794"/>
              <a:ext cx="1517014" cy="923330"/>
              <a:chOff x="8166364" y="4018794"/>
              <a:chExt cx="1517014" cy="923330"/>
            </a:xfrm>
          </p:grpSpPr>
          <p:sp>
            <p:nvSpPr>
              <p:cNvPr id="77" name="Object3">
                <a:extLst>
                  <a:ext uri="{FF2B5EF4-FFF2-40B4-BE49-F238E27FC236}">
                    <a16:creationId xmlns:a16="http://schemas.microsoft.com/office/drawing/2014/main" id="{9DE2AB29-38C5-664C-8933-0F2566D804E7}"/>
                  </a:ext>
                </a:extLst>
              </p:cNvPr>
              <p:cNvSpPr txBox="1"/>
              <p:nvPr/>
            </p:nvSpPr>
            <p:spPr>
              <a:xfrm>
                <a:off x="8562604" y="4018794"/>
                <a:ext cx="112077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3600" b="1" dirty="0">
                    <a:solidFill>
                      <a:srgbClr val="277699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45</a:t>
                </a:r>
                <a:r>
                  <a:rPr lang="en-GB" sz="3600" b="1" dirty="0">
                    <a:solidFill>
                      <a:srgbClr val="277699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%</a:t>
                </a:r>
              </a:p>
            </p:txBody>
          </p:sp>
          <p:sp>
            <p:nvSpPr>
              <p:cNvPr id="79" name="Object30">
                <a:extLst>
                  <a:ext uri="{FF2B5EF4-FFF2-40B4-BE49-F238E27FC236}">
                    <a16:creationId xmlns:a16="http://schemas.microsoft.com/office/drawing/2014/main" id="{5964813C-808B-AB4C-AB88-7875BEB55E1E}"/>
                  </a:ext>
                </a:extLst>
              </p:cNvPr>
              <p:cNvSpPr txBox="1"/>
              <p:nvPr/>
            </p:nvSpPr>
            <p:spPr>
              <a:xfrm>
                <a:off x="8166364" y="4018794"/>
                <a:ext cx="12670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6000" b="1" dirty="0">
                    <a:solidFill>
                      <a:srgbClr val="277699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4</a:t>
                </a:r>
                <a:endParaRPr lang="en-GB" sz="6000" b="1" dirty="0">
                  <a:solidFill>
                    <a:srgbClr val="277699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78" name="Object32">
              <a:extLst>
                <a:ext uri="{FF2B5EF4-FFF2-40B4-BE49-F238E27FC236}">
                  <a16:creationId xmlns:a16="http://schemas.microsoft.com/office/drawing/2014/main" id="{5C9A6479-4A58-0843-8F7F-0DC30AC18EF1}"/>
                </a:ext>
              </a:extLst>
            </p:cNvPr>
            <p:cNvSpPr/>
            <p:nvPr/>
          </p:nvSpPr>
          <p:spPr>
            <a:xfrm>
              <a:off x="8562604" y="4653565"/>
              <a:ext cx="3762230" cy="615553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2000" noProof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Text here, choose and add some annotation. </a:t>
              </a:r>
            </a:p>
          </p:txBody>
        </p:sp>
      </p:grpSp>
      <p:sp>
        <p:nvSpPr>
          <p:cNvPr id="96" name="Object34">
            <a:extLst>
              <a:ext uri="{FF2B5EF4-FFF2-40B4-BE49-F238E27FC236}">
                <a16:creationId xmlns:a16="http://schemas.microsoft.com/office/drawing/2014/main" id="{B39B8BC3-E6C0-4B34-9DB1-97546CACF3CF}"/>
              </a:ext>
            </a:extLst>
          </p:cNvPr>
          <p:cNvSpPr/>
          <p:nvPr/>
        </p:nvSpPr>
        <p:spPr bwMode="auto">
          <a:xfrm>
            <a:off x="15301002" y="8663738"/>
            <a:ext cx="441782" cy="44178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DA712E8-E9F2-41E4-8B02-F75630FA4260}"/>
              </a:ext>
            </a:extLst>
          </p:cNvPr>
          <p:cNvGrpSpPr/>
          <p:nvPr/>
        </p:nvGrpSpPr>
        <p:grpSpPr>
          <a:xfrm>
            <a:off x="13739235" y="3875036"/>
            <a:ext cx="4158470" cy="1250324"/>
            <a:chOff x="13739235" y="3875036"/>
            <a:chExt cx="4158470" cy="125032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7257C55-DCE7-4557-89EC-989D2CEF2BA6}"/>
                </a:ext>
              </a:extLst>
            </p:cNvPr>
            <p:cNvGrpSpPr/>
            <p:nvPr/>
          </p:nvGrpSpPr>
          <p:grpSpPr>
            <a:xfrm>
              <a:off x="13739235" y="3875036"/>
              <a:ext cx="1517014" cy="923330"/>
              <a:chOff x="13739235" y="3875036"/>
              <a:chExt cx="1517014" cy="923330"/>
            </a:xfrm>
          </p:grpSpPr>
          <p:sp>
            <p:nvSpPr>
              <p:cNvPr id="81" name="Object4">
                <a:extLst>
                  <a:ext uri="{FF2B5EF4-FFF2-40B4-BE49-F238E27FC236}">
                    <a16:creationId xmlns:a16="http://schemas.microsoft.com/office/drawing/2014/main" id="{826F65A2-9BE2-164A-A2D2-0BFA08B740F8}"/>
                  </a:ext>
                </a:extLst>
              </p:cNvPr>
              <p:cNvSpPr txBox="1"/>
              <p:nvPr/>
            </p:nvSpPr>
            <p:spPr>
              <a:xfrm>
                <a:off x="14135475" y="3875036"/>
                <a:ext cx="112077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3600" b="1" dirty="0">
                    <a:solidFill>
                      <a:srgbClr val="FEC4C7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23</a:t>
                </a:r>
                <a:r>
                  <a:rPr lang="en-GB" sz="3600" b="1" dirty="0">
                    <a:solidFill>
                      <a:srgbClr val="FEC4C7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%</a:t>
                </a:r>
              </a:p>
            </p:txBody>
          </p:sp>
          <p:sp>
            <p:nvSpPr>
              <p:cNvPr id="83" name="Object33">
                <a:extLst>
                  <a:ext uri="{FF2B5EF4-FFF2-40B4-BE49-F238E27FC236}">
                    <a16:creationId xmlns:a16="http://schemas.microsoft.com/office/drawing/2014/main" id="{2EAF1BC8-27CF-1447-B258-FF3A2C2C4BAD}"/>
                  </a:ext>
                </a:extLst>
              </p:cNvPr>
              <p:cNvSpPr txBox="1"/>
              <p:nvPr/>
            </p:nvSpPr>
            <p:spPr>
              <a:xfrm>
                <a:off x="13739235" y="3875036"/>
                <a:ext cx="12670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6000" b="1" dirty="0">
                    <a:solidFill>
                      <a:srgbClr val="FEC4C7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5</a:t>
                </a:r>
                <a:endParaRPr lang="en-GB" sz="6000" b="1" dirty="0">
                  <a:solidFill>
                    <a:srgbClr val="FEC4C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2" name="Object35">
              <a:extLst>
                <a:ext uri="{FF2B5EF4-FFF2-40B4-BE49-F238E27FC236}">
                  <a16:creationId xmlns:a16="http://schemas.microsoft.com/office/drawing/2014/main" id="{FFEA1B7C-D607-694B-B72C-6761535FCDEF}"/>
                </a:ext>
              </a:extLst>
            </p:cNvPr>
            <p:cNvSpPr/>
            <p:nvPr/>
          </p:nvSpPr>
          <p:spPr>
            <a:xfrm>
              <a:off x="14135475" y="4509807"/>
              <a:ext cx="3762230" cy="615553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2000" noProof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Text here, choose and add some annotation. </a:t>
              </a:r>
            </a:p>
          </p:txBody>
        </p:sp>
      </p:grpSp>
      <p:sp>
        <p:nvSpPr>
          <p:cNvPr id="84" name="Object37">
            <a:extLst>
              <a:ext uri="{FF2B5EF4-FFF2-40B4-BE49-F238E27FC236}">
                <a16:creationId xmlns:a16="http://schemas.microsoft.com/office/drawing/2014/main" id="{CF80D24E-515E-4ACD-984E-87B398D68C36}"/>
              </a:ext>
            </a:extLst>
          </p:cNvPr>
          <p:cNvSpPr/>
          <p:nvPr/>
        </p:nvSpPr>
        <p:spPr bwMode="auto">
          <a:xfrm>
            <a:off x="15729681" y="9553363"/>
            <a:ext cx="441782" cy="44178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C76A05-E2EA-470D-9637-AFDE9BDA7D37}"/>
              </a:ext>
            </a:extLst>
          </p:cNvPr>
          <p:cNvGrpSpPr/>
          <p:nvPr/>
        </p:nvGrpSpPr>
        <p:grpSpPr>
          <a:xfrm>
            <a:off x="18957976" y="3875036"/>
            <a:ext cx="4158470" cy="1250324"/>
            <a:chOff x="18957976" y="3875036"/>
            <a:chExt cx="4158470" cy="125032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4C501E-7937-4E4C-8012-497FAADE227D}"/>
                </a:ext>
              </a:extLst>
            </p:cNvPr>
            <p:cNvGrpSpPr/>
            <p:nvPr/>
          </p:nvGrpSpPr>
          <p:grpSpPr>
            <a:xfrm>
              <a:off x="18957976" y="3875036"/>
              <a:ext cx="1517014" cy="923330"/>
              <a:chOff x="18957976" y="3875036"/>
              <a:chExt cx="1517014" cy="923330"/>
            </a:xfrm>
          </p:grpSpPr>
          <p:sp>
            <p:nvSpPr>
              <p:cNvPr id="85" name="Object5">
                <a:extLst>
                  <a:ext uri="{FF2B5EF4-FFF2-40B4-BE49-F238E27FC236}">
                    <a16:creationId xmlns:a16="http://schemas.microsoft.com/office/drawing/2014/main" id="{7F180EF5-53F4-FA4C-9888-968840BC8A5F}"/>
                  </a:ext>
                </a:extLst>
              </p:cNvPr>
              <p:cNvSpPr txBox="1"/>
              <p:nvPr/>
            </p:nvSpPr>
            <p:spPr>
              <a:xfrm>
                <a:off x="19354216" y="3875036"/>
                <a:ext cx="112077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3600" b="1" dirty="0">
                    <a:solidFill>
                      <a:srgbClr val="8AD2F0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17</a:t>
                </a:r>
                <a:r>
                  <a:rPr lang="en-GB" sz="3600" b="1" dirty="0">
                    <a:solidFill>
                      <a:srgbClr val="8AD2F0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%</a:t>
                </a:r>
              </a:p>
            </p:txBody>
          </p:sp>
          <p:sp>
            <p:nvSpPr>
              <p:cNvPr id="87" name="Object36">
                <a:extLst>
                  <a:ext uri="{FF2B5EF4-FFF2-40B4-BE49-F238E27FC236}">
                    <a16:creationId xmlns:a16="http://schemas.microsoft.com/office/drawing/2014/main" id="{336BEECB-8381-8946-8E72-618DA9630D35}"/>
                  </a:ext>
                </a:extLst>
              </p:cNvPr>
              <p:cNvSpPr txBox="1"/>
              <p:nvPr/>
            </p:nvSpPr>
            <p:spPr>
              <a:xfrm>
                <a:off x="18957976" y="3875036"/>
                <a:ext cx="12670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6000" b="1" dirty="0">
                    <a:solidFill>
                      <a:srgbClr val="8AD2F0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6</a:t>
                </a:r>
                <a:endParaRPr lang="en-GB" sz="6000" b="1" dirty="0">
                  <a:solidFill>
                    <a:srgbClr val="8AD2F0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6" name="Object38">
              <a:extLst>
                <a:ext uri="{FF2B5EF4-FFF2-40B4-BE49-F238E27FC236}">
                  <a16:creationId xmlns:a16="http://schemas.microsoft.com/office/drawing/2014/main" id="{7D5A00C9-7E6F-064B-B478-D3D7C25C45D9}"/>
                </a:ext>
              </a:extLst>
            </p:cNvPr>
            <p:cNvSpPr/>
            <p:nvPr/>
          </p:nvSpPr>
          <p:spPr>
            <a:xfrm>
              <a:off x="19354216" y="4509807"/>
              <a:ext cx="3762230" cy="615553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2000" noProof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Text here, choose and add some annotation. </a:t>
              </a:r>
            </a:p>
          </p:txBody>
        </p:sp>
      </p:grpSp>
      <p:sp>
        <p:nvSpPr>
          <p:cNvPr id="71" name="Object40">
            <a:extLst>
              <a:ext uri="{FF2B5EF4-FFF2-40B4-BE49-F238E27FC236}">
                <a16:creationId xmlns:a16="http://schemas.microsoft.com/office/drawing/2014/main" id="{C4006C09-781F-4138-BB83-71771CF39624}"/>
              </a:ext>
            </a:extLst>
          </p:cNvPr>
          <p:cNvSpPr/>
          <p:nvPr/>
        </p:nvSpPr>
        <p:spPr bwMode="auto">
          <a:xfrm>
            <a:off x="15686561" y="10368898"/>
            <a:ext cx="441782" cy="441782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0F09AE7-F2EC-453D-AD20-0DE613DF4AF1}"/>
              </a:ext>
            </a:extLst>
          </p:cNvPr>
          <p:cNvGrpSpPr/>
          <p:nvPr/>
        </p:nvGrpSpPr>
        <p:grpSpPr>
          <a:xfrm>
            <a:off x="18957976" y="6741968"/>
            <a:ext cx="4158470" cy="1250324"/>
            <a:chOff x="18957976" y="6741968"/>
            <a:chExt cx="4158470" cy="125032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F31AA4D-E333-43AE-A82A-9091EE2AE9B4}"/>
                </a:ext>
              </a:extLst>
            </p:cNvPr>
            <p:cNvGrpSpPr/>
            <p:nvPr/>
          </p:nvGrpSpPr>
          <p:grpSpPr>
            <a:xfrm>
              <a:off x="18957976" y="6741968"/>
              <a:ext cx="1517014" cy="923330"/>
              <a:chOff x="18957976" y="6741968"/>
              <a:chExt cx="1517014" cy="923330"/>
            </a:xfrm>
          </p:grpSpPr>
          <p:sp>
            <p:nvSpPr>
              <p:cNvPr id="89" name="Object6">
                <a:extLst>
                  <a:ext uri="{FF2B5EF4-FFF2-40B4-BE49-F238E27FC236}">
                    <a16:creationId xmlns:a16="http://schemas.microsoft.com/office/drawing/2014/main" id="{BE2365D5-D1CC-A640-8683-9138C16D40F7}"/>
                  </a:ext>
                </a:extLst>
              </p:cNvPr>
              <p:cNvSpPr txBox="1"/>
              <p:nvPr/>
            </p:nvSpPr>
            <p:spPr>
              <a:xfrm>
                <a:off x="19354216" y="6741968"/>
                <a:ext cx="112077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3600" b="1" dirty="0">
                    <a:solidFill>
                      <a:srgbClr val="E95C5D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8</a:t>
                </a:r>
                <a:r>
                  <a:rPr lang="en-GB" sz="3600" b="1" dirty="0">
                    <a:solidFill>
                      <a:srgbClr val="E95C5D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%</a:t>
                </a:r>
              </a:p>
            </p:txBody>
          </p:sp>
          <p:sp>
            <p:nvSpPr>
              <p:cNvPr id="91" name="Object39">
                <a:extLst>
                  <a:ext uri="{FF2B5EF4-FFF2-40B4-BE49-F238E27FC236}">
                    <a16:creationId xmlns:a16="http://schemas.microsoft.com/office/drawing/2014/main" id="{0E51439A-89A2-B14A-A953-A0E4F030631D}"/>
                  </a:ext>
                </a:extLst>
              </p:cNvPr>
              <p:cNvSpPr txBox="1"/>
              <p:nvPr/>
            </p:nvSpPr>
            <p:spPr>
              <a:xfrm>
                <a:off x="18957976" y="6741968"/>
                <a:ext cx="12670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lvl="0" algn="l" eaLnBrk="1" hangingPunct="1">
                  <a:defRPr>
                    <a:latin typeface="+mn-lt"/>
                  </a:defRPr>
                </a:lvl1pPr>
                <a:lvl2pPr marL="136525" lvl="1" indent="-134938" algn="l" eaLnBrk="1" hangingPunct="1">
                  <a:buChar char="•"/>
                  <a:defRPr>
                    <a:latin typeface="+mn-lt"/>
                  </a:defRPr>
                </a:lvl2pPr>
                <a:lvl3pPr marL="285750" lvl="2" indent="-147638" algn="l" eaLnBrk="1" hangingPunct="1">
                  <a:buChar char="–"/>
                  <a:defRPr>
                    <a:latin typeface="+mn-lt"/>
                  </a:defRPr>
                </a:lvl3pPr>
                <a:lvl4pPr marL="422275" lvl="3" indent="-134938" algn="l" eaLnBrk="1" hangingPunct="1">
                  <a:buChar char="·"/>
                  <a:defRPr>
                    <a:latin typeface="+mn-lt"/>
                  </a:defRPr>
                </a:lvl4pPr>
                <a:lvl5pPr marL="571500" lvl="4" indent="-147638" algn="l" eaLnBrk="1" hangingPunct="1">
                  <a:buChar char="»"/>
                  <a:defRPr>
                    <a:latin typeface="+mn-lt"/>
                  </a:defRPr>
                </a:lvl5pPr>
                <a:lvl6pPr marL="10287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6pPr>
                <a:lvl7pPr marL="14859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7pPr>
                <a:lvl8pPr marL="19431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8pPr>
                <a:lvl9pPr marL="2400300" indent="-147638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>
                    <a:latin typeface="+mn-lt"/>
                  </a:defRPr>
                </a:lvl9pPr>
              </a:lstStyle>
              <a:p>
                <a:pPr algn="ctr"/>
                <a:r>
                  <a:rPr lang="en-US" altLang="zh-CN" sz="6000" b="1" dirty="0">
                    <a:solidFill>
                      <a:srgbClr val="E95C5D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7</a:t>
                </a:r>
                <a:endParaRPr lang="en-GB" sz="6000" b="1" dirty="0">
                  <a:solidFill>
                    <a:srgbClr val="E95C5D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90" name="Object41">
              <a:extLst>
                <a:ext uri="{FF2B5EF4-FFF2-40B4-BE49-F238E27FC236}">
                  <a16:creationId xmlns:a16="http://schemas.microsoft.com/office/drawing/2014/main" id="{64C25C55-43BB-8B4D-932C-09B2015CC885}"/>
                </a:ext>
              </a:extLst>
            </p:cNvPr>
            <p:cNvSpPr/>
            <p:nvPr/>
          </p:nvSpPr>
          <p:spPr>
            <a:xfrm>
              <a:off x="19354216" y="7376739"/>
              <a:ext cx="3762230" cy="615553"/>
            </a:xfrm>
            <a:prstGeom prst="rect">
              <a:avLst/>
            </a:prstGeom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2000" noProof="1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Text here, choose and add some annotation.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26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1">
            <a:extLst>
              <a:ext uri="{FF2B5EF4-FFF2-40B4-BE49-F238E27FC236}">
                <a16:creationId xmlns:a16="http://schemas.microsoft.com/office/drawing/2014/main" id="{85DF393C-D5DC-5A4B-95A9-5ED530270ACD}"/>
              </a:ext>
            </a:extLst>
          </p:cNvPr>
          <p:cNvSpPr txBox="1"/>
          <p:nvPr/>
        </p:nvSpPr>
        <p:spPr>
          <a:xfrm>
            <a:off x="9709479" y="6119612"/>
            <a:ext cx="4825176" cy="1213000"/>
          </a:xfrm>
          <a:prstGeom prst="rect">
            <a:avLst/>
          </a:prstGeom>
          <a:noFill/>
          <a:effectLst>
            <a:outerShdw blurRad="129133" dist="50800" dir="5400000" algn="ctr" rotWithShape="0">
              <a:srgbClr val="000000">
                <a:alpha val="99906"/>
              </a:srgbClr>
            </a:outerShdw>
          </a:effectLst>
        </p:spPr>
        <p:txBody>
          <a:bodyPr wrap="square" lIns="182844" tIns="113018" rIns="182844" bIns="113018" rtlCol="0" anchor="ctr">
            <a:spAutoFit/>
          </a:bodyPr>
          <a:lstStyle/>
          <a:p>
            <a:pPr defTabSz="1828434">
              <a:defRPr/>
            </a:pPr>
            <a:r>
              <a:rPr lang="en-US" altLang="zh-CN" sz="6399" b="1" dirty="0">
                <a:solidFill>
                  <a:schemeClr val="bg1"/>
                </a:solidFill>
                <a:cs typeface="+mn-ea"/>
                <a:sym typeface="+mn-lt"/>
              </a:rPr>
              <a:t>Infographic</a:t>
            </a:r>
            <a:endParaRPr lang="zh-CN" altLang="en-US" sz="63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Object26">
            <a:extLst>
              <a:ext uri="{FF2B5EF4-FFF2-40B4-BE49-F238E27FC236}">
                <a16:creationId xmlns:a16="http://schemas.microsoft.com/office/drawing/2014/main" id="{DEF179BA-7AB3-4F0B-84B5-5C20E1E5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34" y="3798585"/>
            <a:ext cx="3279932" cy="2901948"/>
          </a:xfrm>
          <a:prstGeom prst="rect">
            <a:avLst/>
          </a:prstGeom>
        </p:spPr>
      </p:pic>
      <p:pic>
        <p:nvPicPr>
          <p:cNvPr id="16" name="Object27">
            <a:extLst>
              <a:ext uri="{FF2B5EF4-FFF2-40B4-BE49-F238E27FC236}">
                <a16:creationId xmlns:a16="http://schemas.microsoft.com/office/drawing/2014/main" id="{89976BDC-00D9-406F-893B-DC76F928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68" y="7332612"/>
            <a:ext cx="2871465" cy="1859441"/>
          </a:xfrm>
          <a:prstGeom prst="rect">
            <a:avLst/>
          </a:prstGeom>
        </p:spPr>
      </p:pic>
      <p:pic>
        <p:nvPicPr>
          <p:cNvPr id="21" name="Object28">
            <a:extLst>
              <a:ext uri="{FF2B5EF4-FFF2-40B4-BE49-F238E27FC236}">
                <a16:creationId xmlns:a16="http://schemas.microsoft.com/office/drawing/2014/main" id="{E574B580-B526-4249-AC9F-897FDC167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63" y="9210962"/>
            <a:ext cx="4852837" cy="1963082"/>
          </a:xfrm>
          <a:prstGeom prst="rect">
            <a:avLst/>
          </a:prstGeom>
        </p:spPr>
      </p:pic>
      <p:pic>
        <p:nvPicPr>
          <p:cNvPr id="23" name="Object29">
            <a:extLst>
              <a:ext uri="{FF2B5EF4-FFF2-40B4-BE49-F238E27FC236}">
                <a16:creationId xmlns:a16="http://schemas.microsoft.com/office/drawing/2014/main" id="{E1025376-0F2B-4C5B-9471-2EBC245FE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915" y="9192053"/>
            <a:ext cx="1847248" cy="2706859"/>
          </a:xfrm>
          <a:prstGeom prst="rect">
            <a:avLst/>
          </a:prstGeom>
        </p:spPr>
      </p:pic>
      <p:pic>
        <p:nvPicPr>
          <p:cNvPr id="25" name="Object30">
            <a:extLst>
              <a:ext uri="{FF2B5EF4-FFF2-40B4-BE49-F238E27FC236}">
                <a16:creationId xmlns:a16="http://schemas.microsoft.com/office/drawing/2014/main" id="{5DD2D2FE-8D14-43AE-A1EF-086CBBE34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7927" y="7446329"/>
            <a:ext cx="3273836" cy="2981202"/>
          </a:xfrm>
          <a:prstGeom prst="rect">
            <a:avLst/>
          </a:prstGeom>
        </p:spPr>
      </p:pic>
      <p:pic>
        <p:nvPicPr>
          <p:cNvPr id="28" name="Object31">
            <a:extLst>
              <a:ext uri="{FF2B5EF4-FFF2-40B4-BE49-F238E27FC236}">
                <a16:creationId xmlns:a16="http://schemas.microsoft.com/office/drawing/2014/main" id="{A59D1A42-53A2-418E-B909-50849B921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25976" y="4764842"/>
            <a:ext cx="2676376" cy="2054530"/>
          </a:xfrm>
          <a:prstGeom prst="rect">
            <a:avLst/>
          </a:prstGeom>
        </p:spPr>
      </p:pic>
      <p:pic>
        <p:nvPicPr>
          <p:cNvPr id="30" name="Object32">
            <a:extLst>
              <a:ext uri="{FF2B5EF4-FFF2-40B4-BE49-F238E27FC236}">
                <a16:creationId xmlns:a16="http://schemas.microsoft.com/office/drawing/2014/main" id="{74140727-0869-45A3-8EC3-E6F6C94AE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12053" y="3206808"/>
            <a:ext cx="5267401" cy="1548518"/>
          </a:xfrm>
          <a:prstGeom prst="rect">
            <a:avLst/>
          </a:prstGeom>
        </p:spPr>
      </p:pic>
      <p:pic>
        <p:nvPicPr>
          <p:cNvPr id="59" name="Object33">
            <a:extLst>
              <a:ext uri="{FF2B5EF4-FFF2-40B4-BE49-F238E27FC236}">
                <a16:creationId xmlns:a16="http://schemas.microsoft.com/office/drawing/2014/main" id="{B1BA729A-4EE0-4E87-BF1D-333A67DF8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4688" y="2545306"/>
            <a:ext cx="2054530" cy="2054530"/>
          </a:xfrm>
          <a:prstGeom prst="rect">
            <a:avLst/>
          </a:prstGeom>
        </p:spPr>
      </p:pic>
      <p:sp>
        <p:nvSpPr>
          <p:cNvPr id="45" name="Object2">
            <a:extLst>
              <a:ext uri="{FF2B5EF4-FFF2-40B4-BE49-F238E27FC236}">
                <a16:creationId xmlns:a16="http://schemas.microsoft.com/office/drawing/2014/main" id="{ACAEB069-729F-2F47-B38A-401AECB89A01}"/>
              </a:ext>
            </a:extLst>
          </p:cNvPr>
          <p:cNvSpPr txBox="1"/>
          <p:nvPr/>
        </p:nvSpPr>
        <p:spPr>
          <a:xfrm>
            <a:off x="11667558" y="832540"/>
            <a:ext cx="5061997" cy="6462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1828434">
              <a:defRPr/>
            </a:pPr>
            <a:r>
              <a:rPr lang="en-US" altLang="zh-CN" sz="3599" b="1" dirty="0">
                <a:solidFill>
                  <a:schemeClr val="bg1"/>
                </a:solidFill>
                <a:cs typeface="+mn-ea"/>
                <a:sym typeface="+mn-lt"/>
              </a:rPr>
              <a:t>01Enter your title here</a:t>
            </a:r>
            <a:endParaRPr lang="zh-CN" altLang="en-US" sz="3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Object3">
            <a:extLst>
              <a:ext uri="{FF2B5EF4-FFF2-40B4-BE49-F238E27FC236}">
                <a16:creationId xmlns:a16="http://schemas.microsoft.com/office/drawing/2014/main" id="{B505E2FB-13EE-6748-864D-6A5D7823B006}"/>
              </a:ext>
            </a:extLst>
          </p:cNvPr>
          <p:cNvSpPr txBox="1"/>
          <p:nvPr/>
        </p:nvSpPr>
        <p:spPr>
          <a:xfrm>
            <a:off x="11669257" y="1625608"/>
            <a:ext cx="4456119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5" name="Object4">
            <a:extLst>
              <a:ext uri="{FF2B5EF4-FFF2-40B4-BE49-F238E27FC236}">
                <a16:creationId xmlns:a16="http://schemas.microsoft.com/office/drawing/2014/main" id="{AE70A869-B58F-4479-98B0-43431A24E8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7558" y="816405"/>
            <a:ext cx="1054699" cy="652329"/>
          </a:xfrm>
          <a:prstGeom prst="rect">
            <a:avLst/>
          </a:prstGeom>
        </p:spPr>
      </p:pic>
      <p:sp>
        <p:nvSpPr>
          <p:cNvPr id="43" name="Object5">
            <a:extLst>
              <a:ext uri="{FF2B5EF4-FFF2-40B4-BE49-F238E27FC236}">
                <a16:creationId xmlns:a16="http://schemas.microsoft.com/office/drawing/2014/main" id="{0E29D93B-BBB3-2C45-9645-F70F3EC67BF1}"/>
              </a:ext>
            </a:extLst>
          </p:cNvPr>
          <p:cNvSpPr txBox="1"/>
          <p:nvPr/>
        </p:nvSpPr>
        <p:spPr>
          <a:xfrm>
            <a:off x="18053450" y="2710703"/>
            <a:ext cx="5159993" cy="6462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1828434">
              <a:defRPr/>
            </a:pPr>
            <a:r>
              <a:rPr lang="en-US" altLang="zh-CN" sz="3599" b="1" dirty="0">
                <a:solidFill>
                  <a:schemeClr val="bg1"/>
                </a:solidFill>
                <a:cs typeface="+mn-ea"/>
                <a:sym typeface="+mn-lt"/>
              </a:rPr>
              <a:t>02 Enter your title here</a:t>
            </a:r>
            <a:endParaRPr lang="zh-CN" altLang="en-US" sz="3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Object6">
            <a:extLst>
              <a:ext uri="{FF2B5EF4-FFF2-40B4-BE49-F238E27FC236}">
                <a16:creationId xmlns:a16="http://schemas.microsoft.com/office/drawing/2014/main" id="{5D2355C3-1E2A-954F-B5C6-532C65A12ECD}"/>
              </a:ext>
            </a:extLst>
          </p:cNvPr>
          <p:cNvSpPr txBox="1"/>
          <p:nvPr/>
        </p:nvSpPr>
        <p:spPr>
          <a:xfrm>
            <a:off x="18053450" y="3503771"/>
            <a:ext cx="445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7" name="Object7">
            <a:extLst>
              <a:ext uri="{FF2B5EF4-FFF2-40B4-BE49-F238E27FC236}">
                <a16:creationId xmlns:a16="http://schemas.microsoft.com/office/drawing/2014/main" id="{79B913B4-3DF0-412F-9CAE-26589253AC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635" y="2687340"/>
            <a:ext cx="987638" cy="664522"/>
          </a:xfrm>
          <a:prstGeom prst="rect">
            <a:avLst/>
          </a:prstGeom>
        </p:spPr>
      </p:pic>
      <p:sp>
        <p:nvSpPr>
          <p:cNvPr id="41" name="Object8">
            <a:extLst>
              <a:ext uri="{FF2B5EF4-FFF2-40B4-BE49-F238E27FC236}">
                <a16:creationId xmlns:a16="http://schemas.microsoft.com/office/drawing/2014/main" id="{25579052-A24A-D944-B426-E025EB856541}"/>
              </a:ext>
            </a:extLst>
          </p:cNvPr>
          <p:cNvSpPr txBox="1"/>
          <p:nvPr/>
        </p:nvSpPr>
        <p:spPr>
          <a:xfrm>
            <a:off x="18167526" y="5529742"/>
            <a:ext cx="5178859" cy="6462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1828434">
              <a:defRPr/>
            </a:pPr>
            <a:r>
              <a:rPr lang="en-US" altLang="zh-CN" sz="3599" b="1" dirty="0">
                <a:solidFill>
                  <a:schemeClr val="bg1"/>
                </a:solidFill>
                <a:cs typeface="+mn-ea"/>
                <a:sym typeface="+mn-lt"/>
              </a:rPr>
              <a:t>03 Enter your title here</a:t>
            </a:r>
            <a:endParaRPr lang="zh-CN" altLang="en-US" sz="3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Object9">
            <a:extLst>
              <a:ext uri="{FF2B5EF4-FFF2-40B4-BE49-F238E27FC236}">
                <a16:creationId xmlns:a16="http://schemas.microsoft.com/office/drawing/2014/main" id="{0F42B4DD-4867-4946-BFD6-35255E94A498}"/>
              </a:ext>
            </a:extLst>
          </p:cNvPr>
          <p:cNvSpPr txBox="1"/>
          <p:nvPr/>
        </p:nvSpPr>
        <p:spPr>
          <a:xfrm>
            <a:off x="18169224" y="6322810"/>
            <a:ext cx="4456119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9" name="Object10">
            <a:extLst>
              <a:ext uri="{FF2B5EF4-FFF2-40B4-BE49-F238E27FC236}">
                <a16:creationId xmlns:a16="http://schemas.microsoft.com/office/drawing/2014/main" id="{11A6EE44-CF03-432B-94BD-9B68F801E4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84745" y="5529742"/>
            <a:ext cx="469433" cy="999831"/>
          </a:xfrm>
          <a:prstGeom prst="rect">
            <a:avLst/>
          </a:prstGeom>
        </p:spPr>
      </p:pic>
      <p:sp>
        <p:nvSpPr>
          <p:cNvPr id="39" name="Object11">
            <a:extLst>
              <a:ext uri="{FF2B5EF4-FFF2-40B4-BE49-F238E27FC236}">
                <a16:creationId xmlns:a16="http://schemas.microsoft.com/office/drawing/2014/main" id="{A6E86323-E65C-A74B-8DFC-FA8AFFAFDD0A}"/>
              </a:ext>
            </a:extLst>
          </p:cNvPr>
          <p:cNvSpPr txBox="1"/>
          <p:nvPr/>
        </p:nvSpPr>
        <p:spPr>
          <a:xfrm>
            <a:off x="18167526" y="9210962"/>
            <a:ext cx="5159994" cy="6462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1828434">
              <a:defRPr/>
            </a:pPr>
            <a:r>
              <a:rPr lang="en-US" altLang="zh-CN" sz="3599" b="1" dirty="0">
                <a:solidFill>
                  <a:schemeClr val="bg1"/>
                </a:solidFill>
                <a:cs typeface="+mn-ea"/>
                <a:sym typeface="+mn-lt"/>
              </a:rPr>
              <a:t>04 Enter your title here</a:t>
            </a:r>
            <a:endParaRPr lang="zh-CN" altLang="en-US" sz="3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Object12">
            <a:extLst>
              <a:ext uri="{FF2B5EF4-FFF2-40B4-BE49-F238E27FC236}">
                <a16:creationId xmlns:a16="http://schemas.microsoft.com/office/drawing/2014/main" id="{30E09884-3656-294C-8652-03F39D44B83D}"/>
              </a:ext>
            </a:extLst>
          </p:cNvPr>
          <p:cNvSpPr txBox="1"/>
          <p:nvPr/>
        </p:nvSpPr>
        <p:spPr>
          <a:xfrm>
            <a:off x="18169224" y="10004030"/>
            <a:ext cx="4456119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11" name="Object13">
            <a:extLst>
              <a:ext uri="{FF2B5EF4-FFF2-40B4-BE49-F238E27FC236}">
                <a16:creationId xmlns:a16="http://schemas.microsoft.com/office/drawing/2014/main" id="{71151799-E3EB-41E4-9B58-452788EA2B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64218" y="9198359"/>
            <a:ext cx="1164437" cy="695004"/>
          </a:xfrm>
          <a:prstGeom prst="rect">
            <a:avLst/>
          </a:prstGeom>
        </p:spPr>
      </p:pic>
      <p:sp>
        <p:nvSpPr>
          <p:cNvPr id="37" name="Object14">
            <a:extLst>
              <a:ext uri="{FF2B5EF4-FFF2-40B4-BE49-F238E27FC236}">
                <a16:creationId xmlns:a16="http://schemas.microsoft.com/office/drawing/2014/main" id="{42BAE90B-27B5-2B4F-B5E9-ACCABED064C4}"/>
              </a:ext>
            </a:extLst>
          </p:cNvPr>
          <p:cNvSpPr txBox="1"/>
          <p:nvPr/>
        </p:nvSpPr>
        <p:spPr>
          <a:xfrm>
            <a:off x="12661780" y="11401434"/>
            <a:ext cx="5250672" cy="6462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1828434">
              <a:defRPr/>
            </a:pPr>
            <a:r>
              <a:rPr lang="en-US" altLang="zh-CN" sz="3599" b="1" dirty="0">
                <a:solidFill>
                  <a:schemeClr val="bg1"/>
                </a:solidFill>
                <a:cs typeface="+mn-ea"/>
                <a:sym typeface="+mn-lt"/>
              </a:rPr>
              <a:t>05 Enter your title here</a:t>
            </a:r>
            <a:endParaRPr lang="zh-CN" altLang="en-US" sz="3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Object15">
            <a:extLst>
              <a:ext uri="{FF2B5EF4-FFF2-40B4-BE49-F238E27FC236}">
                <a16:creationId xmlns:a16="http://schemas.microsoft.com/office/drawing/2014/main" id="{9225C202-EEC5-BE4B-96CD-815F5A91B1E1}"/>
              </a:ext>
            </a:extLst>
          </p:cNvPr>
          <p:cNvSpPr txBox="1"/>
          <p:nvPr/>
        </p:nvSpPr>
        <p:spPr>
          <a:xfrm>
            <a:off x="12663478" y="12194502"/>
            <a:ext cx="4456119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13" name="Object16">
            <a:extLst>
              <a:ext uri="{FF2B5EF4-FFF2-40B4-BE49-F238E27FC236}">
                <a16:creationId xmlns:a16="http://schemas.microsoft.com/office/drawing/2014/main" id="{D3877FC8-861A-4198-ABC0-F097AEC894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86001" y="11411738"/>
            <a:ext cx="646232" cy="951058"/>
          </a:xfrm>
          <a:prstGeom prst="rect">
            <a:avLst/>
          </a:prstGeom>
        </p:spPr>
      </p:pic>
      <p:sp>
        <p:nvSpPr>
          <p:cNvPr id="35" name="Object17">
            <a:extLst>
              <a:ext uri="{FF2B5EF4-FFF2-40B4-BE49-F238E27FC236}">
                <a16:creationId xmlns:a16="http://schemas.microsoft.com/office/drawing/2014/main" id="{52D5C1FD-581B-5A45-9FCC-6AA9A8361216}"/>
              </a:ext>
            </a:extLst>
          </p:cNvPr>
          <p:cNvSpPr txBox="1"/>
          <p:nvPr/>
        </p:nvSpPr>
        <p:spPr>
          <a:xfrm>
            <a:off x="1242368" y="9534063"/>
            <a:ext cx="5209027" cy="6462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1828434">
              <a:defRPr/>
            </a:pPr>
            <a:r>
              <a:rPr lang="en-US" altLang="zh-CN" sz="3599" b="1" dirty="0">
                <a:solidFill>
                  <a:schemeClr val="bg1"/>
                </a:solidFill>
                <a:cs typeface="+mn-ea"/>
                <a:sym typeface="+mn-lt"/>
              </a:rPr>
              <a:t>06 Enter your title here</a:t>
            </a:r>
            <a:endParaRPr lang="zh-CN" altLang="en-US" sz="3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Object18">
            <a:extLst>
              <a:ext uri="{FF2B5EF4-FFF2-40B4-BE49-F238E27FC236}">
                <a16:creationId xmlns:a16="http://schemas.microsoft.com/office/drawing/2014/main" id="{0BC54C25-1FF4-0448-8DF8-4E1793FBC016}"/>
              </a:ext>
            </a:extLst>
          </p:cNvPr>
          <p:cNvSpPr txBox="1"/>
          <p:nvPr/>
        </p:nvSpPr>
        <p:spPr>
          <a:xfrm>
            <a:off x="1244067" y="10327131"/>
            <a:ext cx="4456119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15" name="Object19">
            <a:extLst>
              <a:ext uri="{FF2B5EF4-FFF2-40B4-BE49-F238E27FC236}">
                <a16:creationId xmlns:a16="http://schemas.microsoft.com/office/drawing/2014/main" id="{7C1564D3-458E-498B-85B3-E2891B8E8B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57393" y="9449246"/>
            <a:ext cx="1188823" cy="1109568"/>
          </a:xfrm>
          <a:prstGeom prst="rect">
            <a:avLst/>
          </a:prstGeom>
        </p:spPr>
      </p:pic>
      <p:sp>
        <p:nvSpPr>
          <p:cNvPr id="33" name="Object20">
            <a:extLst>
              <a:ext uri="{FF2B5EF4-FFF2-40B4-BE49-F238E27FC236}">
                <a16:creationId xmlns:a16="http://schemas.microsoft.com/office/drawing/2014/main" id="{4E2D4B0C-D089-7544-A93A-4C47A4AF28ED}"/>
              </a:ext>
            </a:extLst>
          </p:cNvPr>
          <p:cNvSpPr txBox="1"/>
          <p:nvPr/>
        </p:nvSpPr>
        <p:spPr>
          <a:xfrm>
            <a:off x="1209680" y="6131178"/>
            <a:ext cx="5204023" cy="6462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1828434">
              <a:defRPr/>
            </a:pPr>
            <a:r>
              <a:rPr lang="en-US" altLang="zh-CN" sz="3599" b="1" dirty="0">
                <a:solidFill>
                  <a:schemeClr val="bg1"/>
                </a:solidFill>
                <a:cs typeface="+mn-ea"/>
                <a:sym typeface="+mn-lt"/>
              </a:rPr>
              <a:t>07 Enter your title here</a:t>
            </a:r>
            <a:endParaRPr lang="zh-CN" altLang="en-US" sz="3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Object21">
            <a:extLst>
              <a:ext uri="{FF2B5EF4-FFF2-40B4-BE49-F238E27FC236}">
                <a16:creationId xmlns:a16="http://schemas.microsoft.com/office/drawing/2014/main" id="{65E7ADD3-E459-DE4E-B509-ADECD1CBFFB8}"/>
              </a:ext>
            </a:extLst>
          </p:cNvPr>
          <p:cNvSpPr txBox="1"/>
          <p:nvPr/>
        </p:nvSpPr>
        <p:spPr>
          <a:xfrm>
            <a:off x="1211379" y="6924246"/>
            <a:ext cx="4456119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17" name="Object22">
            <a:extLst>
              <a:ext uri="{FF2B5EF4-FFF2-40B4-BE49-F238E27FC236}">
                <a16:creationId xmlns:a16="http://schemas.microsoft.com/office/drawing/2014/main" id="{E0F3270C-013D-4AD9-96BB-BA43AA1C04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33853" y="6009258"/>
            <a:ext cx="926672" cy="938865"/>
          </a:xfrm>
          <a:prstGeom prst="rect">
            <a:avLst/>
          </a:prstGeom>
        </p:spPr>
      </p:pic>
      <p:sp>
        <p:nvSpPr>
          <p:cNvPr id="31" name="Object23">
            <a:extLst>
              <a:ext uri="{FF2B5EF4-FFF2-40B4-BE49-F238E27FC236}">
                <a16:creationId xmlns:a16="http://schemas.microsoft.com/office/drawing/2014/main" id="{4DD22E1A-58A2-E74D-9EFE-D88FDEC68781}"/>
              </a:ext>
            </a:extLst>
          </p:cNvPr>
          <p:cNvSpPr txBox="1"/>
          <p:nvPr/>
        </p:nvSpPr>
        <p:spPr>
          <a:xfrm>
            <a:off x="1231573" y="2722260"/>
            <a:ext cx="5169226" cy="6462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1828434">
              <a:defRPr/>
            </a:pPr>
            <a:r>
              <a:rPr lang="en-US" altLang="zh-CN" sz="3599" b="1" dirty="0">
                <a:solidFill>
                  <a:schemeClr val="bg1"/>
                </a:solidFill>
                <a:cs typeface="+mn-ea"/>
                <a:sym typeface="+mn-lt"/>
              </a:rPr>
              <a:t>08 Enter your title here</a:t>
            </a:r>
            <a:endParaRPr lang="zh-CN" altLang="en-US" sz="3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Object24">
            <a:extLst>
              <a:ext uri="{FF2B5EF4-FFF2-40B4-BE49-F238E27FC236}">
                <a16:creationId xmlns:a16="http://schemas.microsoft.com/office/drawing/2014/main" id="{448297A2-0F7E-E04C-9F3A-55D6079844D2}"/>
              </a:ext>
            </a:extLst>
          </p:cNvPr>
          <p:cNvSpPr txBox="1"/>
          <p:nvPr/>
        </p:nvSpPr>
        <p:spPr>
          <a:xfrm>
            <a:off x="1233272" y="3515328"/>
            <a:ext cx="4456119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Copy paste fonts. Choose the only</a:t>
            </a:r>
          </a:p>
        </p:txBody>
      </p:sp>
      <p:pic>
        <p:nvPicPr>
          <p:cNvPr id="19" name="Object25">
            <a:extLst>
              <a:ext uri="{FF2B5EF4-FFF2-40B4-BE49-F238E27FC236}">
                <a16:creationId xmlns:a16="http://schemas.microsoft.com/office/drawing/2014/main" id="{4AE0515F-27AC-4FBF-8E66-8762434A8A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71570" y="2710703"/>
            <a:ext cx="131075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73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1">
            <a:extLst>
              <a:ext uri="{FF2B5EF4-FFF2-40B4-BE49-F238E27FC236}">
                <a16:creationId xmlns:a16="http://schemas.microsoft.com/office/drawing/2014/main" id="{AC9975DB-7DD2-EA49-A934-22D6D9B121D8}"/>
              </a:ext>
            </a:extLst>
          </p:cNvPr>
          <p:cNvSpPr/>
          <p:nvPr/>
        </p:nvSpPr>
        <p:spPr>
          <a:xfrm>
            <a:off x="-335280" y="5273040"/>
            <a:ext cx="25206960" cy="5699760"/>
          </a:xfrm>
          <a:custGeom>
            <a:avLst/>
            <a:gdLst>
              <a:gd name="connsiteX0" fmla="*/ 0 w 25206960"/>
              <a:gd name="connsiteY0" fmla="*/ 1310640 h 5699760"/>
              <a:gd name="connsiteX1" fmla="*/ 5059680 w 25206960"/>
              <a:gd name="connsiteY1" fmla="*/ 1249680 h 5699760"/>
              <a:gd name="connsiteX2" fmla="*/ 6766560 w 25206960"/>
              <a:gd name="connsiteY2" fmla="*/ 5699760 h 5699760"/>
              <a:gd name="connsiteX3" fmla="*/ 11186160 w 25206960"/>
              <a:gd name="connsiteY3" fmla="*/ 4175760 h 5699760"/>
              <a:gd name="connsiteX4" fmla="*/ 13289280 w 25206960"/>
              <a:gd name="connsiteY4" fmla="*/ 0 h 5699760"/>
              <a:gd name="connsiteX5" fmla="*/ 18379440 w 25206960"/>
              <a:gd name="connsiteY5" fmla="*/ 1249680 h 5699760"/>
              <a:gd name="connsiteX6" fmla="*/ 21153120 w 25206960"/>
              <a:gd name="connsiteY6" fmla="*/ 5181600 h 5699760"/>
              <a:gd name="connsiteX7" fmla="*/ 25206960 w 25206960"/>
              <a:gd name="connsiteY7" fmla="*/ 5090160 h 569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6960" h="5699760">
                <a:moveTo>
                  <a:pt x="0" y="1310640"/>
                </a:moveTo>
                <a:lnTo>
                  <a:pt x="5059680" y="1249680"/>
                </a:lnTo>
                <a:lnTo>
                  <a:pt x="6766560" y="5699760"/>
                </a:lnTo>
                <a:lnTo>
                  <a:pt x="11186160" y="4175760"/>
                </a:lnTo>
                <a:lnTo>
                  <a:pt x="13289280" y="0"/>
                </a:lnTo>
                <a:lnTo>
                  <a:pt x="18379440" y="1249680"/>
                </a:lnTo>
                <a:lnTo>
                  <a:pt x="21153120" y="5181600"/>
                </a:lnTo>
                <a:lnTo>
                  <a:pt x="25206960" y="5090160"/>
                </a:lnTo>
              </a:path>
            </a:pathLst>
          </a:custGeom>
          <a:noFill/>
          <a:ln w="76200" cap="rnd">
            <a:solidFill>
              <a:srgbClr val="463F3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B869A0-E38C-40DC-9E38-379F7A1F2E6A}"/>
              </a:ext>
            </a:extLst>
          </p:cNvPr>
          <p:cNvGrpSpPr/>
          <p:nvPr/>
        </p:nvGrpSpPr>
        <p:grpSpPr>
          <a:xfrm>
            <a:off x="2722990" y="4589246"/>
            <a:ext cx="3369185" cy="3821104"/>
            <a:chOff x="2722990" y="4589246"/>
            <a:chExt cx="3369185" cy="3821104"/>
          </a:xfrm>
        </p:grpSpPr>
        <p:sp>
          <p:nvSpPr>
            <p:cNvPr id="18" name="Object2">
              <a:extLst>
                <a:ext uri="{FF2B5EF4-FFF2-40B4-BE49-F238E27FC236}">
                  <a16:creationId xmlns:a16="http://schemas.microsoft.com/office/drawing/2014/main" id="{C06ED7AF-10F3-451F-A80D-B40D0635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990" y="4589246"/>
              <a:ext cx="3369185" cy="382110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rgbClr val="F0CC48"/>
            </a:solidFill>
            <a:ln w="127000">
              <a:solidFill>
                <a:schemeClr val="bg1">
                  <a:lumMod val="95000"/>
                </a:schemeClr>
              </a:solidFill>
            </a:ln>
            <a:effectLst>
              <a:innerShdw blurRad="533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Object3">
              <a:extLst>
                <a:ext uri="{FF2B5EF4-FFF2-40B4-BE49-F238E27FC236}">
                  <a16:creationId xmlns:a16="http://schemas.microsoft.com/office/drawing/2014/main" id="{C2ED3389-9BF6-4CB8-8178-8394F63C75DF}"/>
                </a:ext>
              </a:extLst>
            </p:cNvPr>
            <p:cNvCxnSpPr>
              <a:cxnSpLocks/>
            </p:cNvCxnSpPr>
            <p:nvPr/>
          </p:nvCxnSpPr>
          <p:spPr>
            <a:xfrm>
              <a:off x="3615927" y="7588790"/>
              <a:ext cx="16894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04C8EC-3B11-4956-AF9F-D53C2C74221A}"/>
              </a:ext>
            </a:extLst>
          </p:cNvPr>
          <p:cNvGrpSpPr/>
          <p:nvPr/>
        </p:nvGrpSpPr>
        <p:grpSpPr>
          <a:xfrm>
            <a:off x="4641824" y="9053832"/>
            <a:ext cx="3369186" cy="3821106"/>
            <a:chOff x="4641824" y="9053832"/>
            <a:chExt cx="3369186" cy="3821106"/>
          </a:xfrm>
        </p:grpSpPr>
        <p:sp>
          <p:nvSpPr>
            <p:cNvPr id="21" name="Object4">
              <a:extLst>
                <a:ext uri="{FF2B5EF4-FFF2-40B4-BE49-F238E27FC236}">
                  <a16:creationId xmlns:a16="http://schemas.microsoft.com/office/drawing/2014/main" id="{58F3A9A8-87D2-4063-9CDA-57D8DF45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824" y="9053832"/>
              <a:ext cx="3369186" cy="3821106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rgbClr val="F0CC48"/>
            </a:solidFill>
            <a:ln w="127000">
              <a:solidFill>
                <a:schemeClr val="bg1">
                  <a:lumMod val="95000"/>
                </a:schemeClr>
              </a:solidFill>
            </a:ln>
            <a:effectLst>
              <a:innerShdw blurRad="2540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57" name="Object5">
              <a:extLst>
                <a:ext uri="{FF2B5EF4-FFF2-40B4-BE49-F238E27FC236}">
                  <a16:creationId xmlns:a16="http://schemas.microsoft.com/office/drawing/2014/main" id="{83D6C6A1-2955-4EA6-B6A7-146EDB0BE87D}"/>
                </a:ext>
              </a:extLst>
            </p:cNvPr>
            <p:cNvCxnSpPr>
              <a:cxnSpLocks/>
            </p:cNvCxnSpPr>
            <p:nvPr/>
          </p:nvCxnSpPr>
          <p:spPr>
            <a:xfrm>
              <a:off x="5269038" y="12064341"/>
              <a:ext cx="18669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892F1AB-4268-455E-9A23-3DF676AA81F0}"/>
              </a:ext>
            </a:extLst>
          </p:cNvPr>
          <p:cNvGrpSpPr/>
          <p:nvPr/>
        </p:nvGrpSpPr>
        <p:grpSpPr>
          <a:xfrm>
            <a:off x="9198414" y="7767594"/>
            <a:ext cx="3369185" cy="3821105"/>
            <a:chOff x="9198414" y="7767594"/>
            <a:chExt cx="3369185" cy="3821105"/>
          </a:xfrm>
        </p:grpSpPr>
        <p:sp>
          <p:nvSpPr>
            <p:cNvPr id="20" name="Object6">
              <a:extLst>
                <a:ext uri="{FF2B5EF4-FFF2-40B4-BE49-F238E27FC236}">
                  <a16:creationId xmlns:a16="http://schemas.microsoft.com/office/drawing/2014/main" id="{D09A118B-A478-4C0E-A7F1-750A7802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414" y="7767594"/>
              <a:ext cx="3369185" cy="3821105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rgbClr val="F0CC48"/>
            </a:solidFill>
            <a:ln w="127000">
              <a:solidFill>
                <a:schemeClr val="bg1">
                  <a:lumMod val="95000"/>
                </a:schemeClr>
              </a:solidFill>
            </a:ln>
            <a:effectLst>
              <a:innerShdw blurRad="2540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63" name="Object7">
              <a:extLst>
                <a:ext uri="{FF2B5EF4-FFF2-40B4-BE49-F238E27FC236}">
                  <a16:creationId xmlns:a16="http://schemas.microsoft.com/office/drawing/2014/main" id="{EBA7DA59-A1FC-427F-9A43-47B60727584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581" y="10762328"/>
              <a:ext cx="205527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2D5306-4518-470B-B6B3-4E1C69AF8791}"/>
              </a:ext>
            </a:extLst>
          </p:cNvPr>
          <p:cNvGrpSpPr/>
          <p:nvPr/>
        </p:nvGrpSpPr>
        <p:grpSpPr>
          <a:xfrm>
            <a:off x="11272245" y="3369116"/>
            <a:ext cx="3369184" cy="3821106"/>
            <a:chOff x="11272245" y="3369116"/>
            <a:chExt cx="3369184" cy="3821106"/>
          </a:xfrm>
        </p:grpSpPr>
        <p:sp>
          <p:nvSpPr>
            <p:cNvPr id="19" name="Object8">
              <a:extLst>
                <a:ext uri="{FF2B5EF4-FFF2-40B4-BE49-F238E27FC236}">
                  <a16:creationId xmlns:a16="http://schemas.microsoft.com/office/drawing/2014/main" id="{59308EA6-5647-44E5-BFD4-0E7C251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2245" y="3369116"/>
              <a:ext cx="3369184" cy="3821106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rgbClr val="F0CC48"/>
            </a:solidFill>
            <a:ln w="127000">
              <a:solidFill>
                <a:schemeClr val="bg1">
                  <a:lumMod val="95000"/>
                </a:schemeClr>
              </a:solidFill>
            </a:ln>
            <a:effectLst>
              <a:innerShdw blurRad="2540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73" name="Object9">
              <a:extLst>
                <a:ext uri="{FF2B5EF4-FFF2-40B4-BE49-F238E27FC236}">
                  <a16:creationId xmlns:a16="http://schemas.microsoft.com/office/drawing/2014/main" id="{2089F75C-BE7E-4A48-B0FB-E2874CB7BAF8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53" y="6334157"/>
              <a:ext cx="225638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71455-9F34-446B-849D-15FB955C3B3E}"/>
              </a:ext>
            </a:extLst>
          </p:cNvPr>
          <p:cNvGrpSpPr/>
          <p:nvPr/>
        </p:nvGrpSpPr>
        <p:grpSpPr>
          <a:xfrm>
            <a:off x="15981358" y="4414823"/>
            <a:ext cx="3369185" cy="3821105"/>
            <a:chOff x="15981358" y="4414823"/>
            <a:chExt cx="3369185" cy="3821105"/>
          </a:xfrm>
        </p:grpSpPr>
        <p:sp>
          <p:nvSpPr>
            <p:cNvPr id="16" name="Object10">
              <a:extLst>
                <a:ext uri="{FF2B5EF4-FFF2-40B4-BE49-F238E27FC236}">
                  <a16:creationId xmlns:a16="http://schemas.microsoft.com/office/drawing/2014/main" id="{358EB4FB-A555-48FB-BD0F-B327B41F9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1358" y="4414823"/>
              <a:ext cx="3369185" cy="3821105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rgbClr val="F0CC48"/>
            </a:solidFill>
            <a:ln w="127000">
              <a:solidFill>
                <a:schemeClr val="bg1">
                  <a:lumMod val="95000"/>
                </a:schemeClr>
              </a:solidFill>
            </a:ln>
            <a:effectLst>
              <a:innerShdw blurRad="2540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88" name="Object11">
              <a:extLst>
                <a:ext uri="{FF2B5EF4-FFF2-40B4-BE49-F238E27FC236}">
                  <a16:creationId xmlns:a16="http://schemas.microsoft.com/office/drawing/2014/main" id="{50253723-F118-4004-97FA-AE40E38D10A2}"/>
                </a:ext>
              </a:extLst>
            </p:cNvPr>
            <p:cNvCxnSpPr>
              <a:cxnSpLocks/>
            </p:cNvCxnSpPr>
            <p:nvPr/>
          </p:nvCxnSpPr>
          <p:spPr>
            <a:xfrm>
              <a:off x="16609908" y="7368544"/>
              <a:ext cx="206073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161561-E8A0-48E8-9954-F6C8E2439131}"/>
              </a:ext>
            </a:extLst>
          </p:cNvPr>
          <p:cNvGrpSpPr/>
          <p:nvPr/>
        </p:nvGrpSpPr>
        <p:grpSpPr>
          <a:xfrm>
            <a:off x="19005650" y="8264801"/>
            <a:ext cx="3369186" cy="3821106"/>
            <a:chOff x="19005650" y="8264801"/>
            <a:chExt cx="3369186" cy="3821106"/>
          </a:xfrm>
        </p:grpSpPr>
        <p:sp>
          <p:nvSpPr>
            <p:cNvPr id="17" name="Object12">
              <a:extLst>
                <a:ext uri="{FF2B5EF4-FFF2-40B4-BE49-F238E27FC236}">
                  <a16:creationId xmlns:a16="http://schemas.microsoft.com/office/drawing/2014/main" id="{C40322E1-91C2-4283-812D-7BAA65FAB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5650" y="8264801"/>
              <a:ext cx="3369186" cy="3821106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rgbClr val="F0CC48"/>
            </a:solidFill>
            <a:ln w="127000">
              <a:solidFill>
                <a:schemeClr val="bg1">
                  <a:lumMod val="95000"/>
                </a:schemeClr>
              </a:solidFill>
            </a:ln>
            <a:effectLst>
              <a:innerShdw blurRad="2540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93" name="Object13">
              <a:extLst>
                <a:ext uri="{FF2B5EF4-FFF2-40B4-BE49-F238E27FC236}">
                  <a16:creationId xmlns:a16="http://schemas.microsoft.com/office/drawing/2014/main" id="{A0755903-FA81-4CA3-854E-767D0B304938}"/>
                </a:ext>
              </a:extLst>
            </p:cNvPr>
            <p:cNvCxnSpPr>
              <a:cxnSpLocks/>
            </p:cNvCxnSpPr>
            <p:nvPr/>
          </p:nvCxnSpPr>
          <p:spPr>
            <a:xfrm>
              <a:off x="19601247" y="11275308"/>
              <a:ext cx="22529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bject14">
            <a:extLst>
              <a:ext uri="{FF2B5EF4-FFF2-40B4-BE49-F238E27FC236}">
                <a16:creationId xmlns:a16="http://schemas.microsoft.com/office/drawing/2014/main" id="{1E2654B3-F5FC-604D-93AD-0B10A1B2F4BC}"/>
              </a:ext>
            </a:extLst>
          </p:cNvPr>
          <p:cNvSpPr txBox="1"/>
          <p:nvPr/>
        </p:nvSpPr>
        <p:spPr>
          <a:xfrm>
            <a:off x="7136035" y="629924"/>
            <a:ext cx="10107168" cy="1213000"/>
          </a:xfrm>
          <a:prstGeom prst="rect">
            <a:avLst/>
          </a:prstGeom>
          <a:noFill/>
        </p:spPr>
        <p:txBody>
          <a:bodyPr wrap="square" lIns="182844" tIns="113018" rIns="182844" bIns="113018" rtlCol="0" anchor="ctr">
            <a:spAutoFit/>
          </a:bodyPr>
          <a:lstStyle/>
          <a:p>
            <a:pPr algn="ctr" defTabSz="1828434">
              <a:defRPr/>
            </a:pPr>
            <a:r>
              <a:rPr lang="en-US" altLang="zh-CN" sz="6399" b="1" dirty="0">
                <a:solidFill>
                  <a:schemeClr val="bg1"/>
                </a:solidFill>
                <a:cs typeface="+mn-ea"/>
                <a:sym typeface="+mn-lt"/>
              </a:rPr>
              <a:t>Process Infographic</a:t>
            </a:r>
            <a:endParaRPr lang="zh-CN" altLang="en-US" sz="63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92B761-BE86-4B45-A11E-295584AA20B5}"/>
              </a:ext>
            </a:extLst>
          </p:cNvPr>
          <p:cNvGrpSpPr/>
          <p:nvPr/>
        </p:nvGrpSpPr>
        <p:grpSpPr>
          <a:xfrm>
            <a:off x="-10094712" y="-8335732"/>
            <a:ext cx="41143803" cy="25536162"/>
            <a:chOff x="-10094712" y="-8335732"/>
            <a:chExt cx="41143803" cy="25536162"/>
          </a:xfrm>
        </p:grpSpPr>
        <p:sp>
          <p:nvSpPr>
            <p:cNvPr id="50" name="Object15">
              <a:extLst>
                <a:ext uri="{FF2B5EF4-FFF2-40B4-BE49-F238E27FC236}">
                  <a16:creationId xmlns:a16="http://schemas.microsoft.com/office/drawing/2014/main" id="{E073E148-D32B-E64C-8315-42B19108A02F}"/>
                </a:ext>
              </a:extLst>
            </p:cNvPr>
            <p:cNvSpPr/>
            <p:nvPr/>
          </p:nvSpPr>
          <p:spPr>
            <a:xfrm rot="2653624">
              <a:off x="-10094712" y="10445345"/>
              <a:ext cx="18172574" cy="6755085"/>
            </a:xfrm>
            <a:prstGeom prst="rect">
              <a:avLst/>
            </a:prstGeom>
            <a:solidFill>
              <a:srgbClr val="DC6022">
                <a:alpha val="18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Object16">
              <a:extLst>
                <a:ext uri="{FF2B5EF4-FFF2-40B4-BE49-F238E27FC236}">
                  <a16:creationId xmlns:a16="http://schemas.microsoft.com/office/drawing/2014/main" id="{064040D9-48EC-9047-A040-530D6AF257ED}"/>
                </a:ext>
              </a:extLst>
            </p:cNvPr>
            <p:cNvSpPr/>
            <p:nvPr/>
          </p:nvSpPr>
          <p:spPr>
            <a:xfrm rot="2953643">
              <a:off x="18657018" y="-6512610"/>
              <a:ext cx="14215196" cy="10568951"/>
            </a:xfrm>
            <a:prstGeom prst="rect">
              <a:avLst/>
            </a:prstGeom>
            <a:solidFill>
              <a:srgbClr val="DC6022">
                <a:alpha val="18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Object17">
            <a:extLst>
              <a:ext uri="{FF2B5EF4-FFF2-40B4-BE49-F238E27FC236}">
                <a16:creationId xmlns:a16="http://schemas.microsoft.com/office/drawing/2014/main" id="{4F6A3D48-859D-3E44-B4D0-F0B5D35251E0}"/>
              </a:ext>
            </a:extLst>
          </p:cNvPr>
          <p:cNvSpPr txBox="1"/>
          <p:nvPr/>
        </p:nvSpPr>
        <p:spPr>
          <a:xfrm>
            <a:off x="5120640" y="777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6" name="Object18">
            <a:extLst>
              <a:ext uri="{FF2B5EF4-FFF2-40B4-BE49-F238E27FC236}">
                <a16:creationId xmlns:a16="http://schemas.microsoft.com/office/drawing/2014/main" id="{BA6D797D-93B3-4EE5-85FC-28132CF40CF9}"/>
              </a:ext>
            </a:extLst>
          </p:cNvPr>
          <p:cNvSpPr txBox="1"/>
          <p:nvPr/>
        </p:nvSpPr>
        <p:spPr>
          <a:xfrm>
            <a:off x="2830071" y="5928595"/>
            <a:ext cx="3198054" cy="156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Enter your title here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Object19">
            <a:extLst>
              <a:ext uri="{FF2B5EF4-FFF2-40B4-BE49-F238E27FC236}">
                <a16:creationId xmlns:a16="http://schemas.microsoft.com/office/drawing/2014/main" id="{A72F92E7-06EB-42BA-BC99-9BEA9762B605}"/>
              </a:ext>
            </a:extLst>
          </p:cNvPr>
          <p:cNvSpPr txBox="1"/>
          <p:nvPr/>
        </p:nvSpPr>
        <p:spPr>
          <a:xfrm>
            <a:off x="3944640" y="5239309"/>
            <a:ext cx="889986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Object20">
            <a:extLst>
              <a:ext uri="{FF2B5EF4-FFF2-40B4-BE49-F238E27FC236}">
                <a16:creationId xmlns:a16="http://schemas.microsoft.com/office/drawing/2014/main" id="{0BEF0FD0-F2F5-314A-9501-09DD4C86692B}"/>
              </a:ext>
            </a:extLst>
          </p:cNvPr>
          <p:cNvSpPr txBox="1"/>
          <p:nvPr/>
        </p:nvSpPr>
        <p:spPr>
          <a:xfrm>
            <a:off x="6295014" y="5400145"/>
            <a:ext cx="3570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sp>
        <p:nvSpPr>
          <p:cNvPr id="55" name="Object21">
            <a:extLst>
              <a:ext uri="{FF2B5EF4-FFF2-40B4-BE49-F238E27FC236}">
                <a16:creationId xmlns:a16="http://schemas.microsoft.com/office/drawing/2014/main" id="{EA34D7A8-24BF-4714-A9D5-1285A67C0967}"/>
              </a:ext>
            </a:extLst>
          </p:cNvPr>
          <p:cNvSpPr txBox="1"/>
          <p:nvPr/>
        </p:nvSpPr>
        <p:spPr>
          <a:xfrm>
            <a:off x="4648320" y="10449968"/>
            <a:ext cx="3455009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Enter your title here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Object22">
            <a:extLst>
              <a:ext uri="{FF2B5EF4-FFF2-40B4-BE49-F238E27FC236}">
                <a16:creationId xmlns:a16="http://schemas.microsoft.com/office/drawing/2014/main" id="{C696D00A-99F4-4952-9150-27CB8C9A2AB5}"/>
              </a:ext>
            </a:extLst>
          </p:cNvPr>
          <p:cNvSpPr txBox="1"/>
          <p:nvPr/>
        </p:nvSpPr>
        <p:spPr>
          <a:xfrm>
            <a:off x="5814817" y="9760683"/>
            <a:ext cx="889986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Object23">
            <a:extLst>
              <a:ext uri="{FF2B5EF4-FFF2-40B4-BE49-F238E27FC236}">
                <a16:creationId xmlns:a16="http://schemas.microsoft.com/office/drawing/2014/main" id="{DA0BDA9F-2E84-42DD-8F76-3E43B5166EFF}"/>
              </a:ext>
            </a:extLst>
          </p:cNvPr>
          <p:cNvSpPr txBox="1"/>
          <p:nvPr/>
        </p:nvSpPr>
        <p:spPr>
          <a:xfrm>
            <a:off x="1225753" y="9850969"/>
            <a:ext cx="3570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sp>
        <p:nvSpPr>
          <p:cNvPr id="60" name="Object24">
            <a:extLst>
              <a:ext uri="{FF2B5EF4-FFF2-40B4-BE49-F238E27FC236}">
                <a16:creationId xmlns:a16="http://schemas.microsoft.com/office/drawing/2014/main" id="{7F7463DF-D9B1-4163-A180-5BCDF2468AE3}"/>
              </a:ext>
            </a:extLst>
          </p:cNvPr>
          <p:cNvSpPr txBox="1"/>
          <p:nvPr/>
        </p:nvSpPr>
        <p:spPr>
          <a:xfrm>
            <a:off x="9391023" y="9154801"/>
            <a:ext cx="3352200" cy="156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Enter your </a:t>
            </a:r>
          </a:p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Object25">
            <a:extLst>
              <a:ext uri="{FF2B5EF4-FFF2-40B4-BE49-F238E27FC236}">
                <a16:creationId xmlns:a16="http://schemas.microsoft.com/office/drawing/2014/main" id="{7D7BE7C3-443C-4751-90C2-6D1C5063B18E}"/>
              </a:ext>
            </a:extLst>
          </p:cNvPr>
          <p:cNvSpPr txBox="1"/>
          <p:nvPr/>
        </p:nvSpPr>
        <p:spPr>
          <a:xfrm>
            <a:off x="10438013" y="8458671"/>
            <a:ext cx="889986" cy="830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Object26">
            <a:extLst>
              <a:ext uri="{FF2B5EF4-FFF2-40B4-BE49-F238E27FC236}">
                <a16:creationId xmlns:a16="http://schemas.microsoft.com/office/drawing/2014/main" id="{1A5C8ACD-CB9F-4B8E-B744-295479057C63}"/>
              </a:ext>
            </a:extLst>
          </p:cNvPr>
          <p:cNvSpPr txBox="1"/>
          <p:nvPr/>
        </p:nvSpPr>
        <p:spPr>
          <a:xfrm>
            <a:off x="9287473" y="11827230"/>
            <a:ext cx="3570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sp>
        <p:nvSpPr>
          <p:cNvPr id="71" name="Object27">
            <a:extLst>
              <a:ext uri="{FF2B5EF4-FFF2-40B4-BE49-F238E27FC236}">
                <a16:creationId xmlns:a16="http://schemas.microsoft.com/office/drawing/2014/main" id="{48E6BE29-ACCD-411C-9BFF-823769C42C19}"/>
              </a:ext>
            </a:extLst>
          </p:cNvPr>
          <p:cNvSpPr txBox="1"/>
          <p:nvPr/>
        </p:nvSpPr>
        <p:spPr>
          <a:xfrm>
            <a:off x="11431856" y="4708726"/>
            <a:ext cx="3191899" cy="1569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Enter your</a:t>
            </a:r>
          </a:p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Object28">
            <a:extLst>
              <a:ext uri="{FF2B5EF4-FFF2-40B4-BE49-F238E27FC236}">
                <a16:creationId xmlns:a16="http://schemas.microsoft.com/office/drawing/2014/main" id="{34FED430-7534-4AF3-8707-7C6983ADBFC0}"/>
              </a:ext>
            </a:extLst>
          </p:cNvPr>
          <p:cNvSpPr txBox="1"/>
          <p:nvPr/>
        </p:nvSpPr>
        <p:spPr>
          <a:xfrm>
            <a:off x="12501498" y="4030499"/>
            <a:ext cx="889986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Object29">
            <a:extLst>
              <a:ext uri="{FF2B5EF4-FFF2-40B4-BE49-F238E27FC236}">
                <a16:creationId xmlns:a16="http://schemas.microsoft.com/office/drawing/2014/main" id="{D5B680F0-648D-480B-990A-A79F33CDB2CA}"/>
              </a:ext>
            </a:extLst>
          </p:cNvPr>
          <p:cNvSpPr txBox="1"/>
          <p:nvPr/>
        </p:nvSpPr>
        <p:spPr>
          <a:xfrm>
            <a:off x="12567599" y="7384982"/>
            <a:ext cx="3570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sp>
        <p:nvSpPr>
          <p:cNvPr id="86" name="Object30">
            <a:extLst>
              <a:ext uri="{FF2B5EF4-FFF2-40B4-BE49-F238E27FC236}">
                <a16:creationId xmlns:a16="http://schemas.microsoft.com/office/drawing/2014/main" id="{E3EF30A9-84B6-4808-9D9D-A472FBA59239}"/>
              </a:ext>
            </a:extLst>
          </p:cNvPr>
          <p:cNvSpPr txBox="1"/>
          <p:nvPr/>
        </p:nvSpPr>
        <p:spPr>
          <a:xfrm>
            <a:off x="16188548" y="5705523"/>
            <a:ext cx="3191898" cy="156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Enter your</a:t>
            </a:r>
          </a:p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Object31">
            <a:extLst>
              <a:ext uri="{FF2B5EF4-FFF2-40B4-BE49-F238E27FC236}">
                <a16:creationId xmlns:a16="http://schemas.microsoft.com/office/drawing/2014/main" id="{B945BB17-4ED4-4B42-9800-334833B649E0}"/>
              </a:ext>
            </a:extLst>
          </p:cNvPr>
          <p:cNvSpPr txBox="1"/>
          <p:nvPr/>
        </p:nvSpPr>
        <p:spPr>
          <a:xfrm>
            <a:off x="17165202" y="5064886"/>
            <a:ext cx="889986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Object32">
            <a:extLst>
              <a:ext uri="{FF2B5EF4-FFF2-40B4-BE49-F238E27FC236}">
                <a16:creationId xmlns:a16="http://schemas.microsoft.com/office/drawing/2014/main" id="{F701A6FE-5038-4F6D-91CD-86BA5AFA32FA}"/>
              </a:ext>
            </a:extLst>
          </p:cNvPr>
          <p:cNvSpPr txBox="1"/>
          <p:nvPr/>
        </p:nvSpPr>
        <p:spPr>
          <a:xfrm>
            <a:off x="19617297" y="5228469"/>
            <a:ext cx="3570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  <p:sp>
        <p:nvSpPr>
          <p:cNvPr id="91" name="Object33">
            <a:extLst>
              <a:ext uri="{FF2B5EF4-FFF2-40B4-BE49-F238E27FC236}">
                <a16:creationId xmlns:a16="http://schemas.microsoft.com/office/drawing/2014/main" id="{603AA31A-596F-438B-AA65-304DC8A4E89C}"/>
              </a:ext>
            </a:extLst>
          </p:cNvPr>
          <p:cNvSpPr txBox="1"/>
          <p:nvPr/>
        </p:nvSpPr>
        <p:spPr>
          <a:xfrm>
            <a:off x="19109613" y="9660933"/>
            <a:ext cx="3191898" cy="156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Enter your</a:t>
            </a:r>
          </a:p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2" name="Object34">
            <a:extLst>
              <a:ext uri="{FF2B5EF4-FFF2-40B4-BE49-F238E27FC236}">
                <a16:creationId xmlns:a16="http://schemas.microsoft.com/office/drawing/2014/main" id="{56F87C56-A697-4E75-BDA8-F801BB2FCC44}"/>
              </a:ext>
            </a:extLst>
          </p:cNvPr>
          <p:cNvSpPr txBox="1"/>
          <p:nvPr/>
        </p:nvSpPr>
        <p:spPr>
          <a:xfrm>
            <a:off x="20280894" y="8971650"/>
            <a:ext cx="889986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99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4799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0" name="Object35">
            <a:extLst>
              <a:ext uri="{FF2B5EF4-FFF2-40B4-BE49-F238E27FC236}">
                <a16:creationId xmlns:a16="http://schemas.microsoft.com/office/drawing/2014/main" id="{BDB66A21-4BD1-4989-A7DD-7A78EE11D2E7}"/>
              </a:ext>
            </a:extLst>
          </p:cNvPr>
          <p:cNvSpPr txBox="1"/>
          <p:nvPr/>
        </p:nvSpPr>
        <p:spPr>
          <a:xfrm>
            <a:off x="15657255" y="9225803"/>
            <a:ext cx="3570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+mn-lt"/>
              </a:rPr>
              <a:t>Copy paste fonts. Choose the only</a:t>
            </a:r>
          </a:p>
        </p:txBody>
      </p:sp>
    </p:spTree>
    <p:extLst>
      <p:ext uri="{BB962C8B-B14F-4D97-AF65-F5344CB8AC3E}">
        <p14:creationId xmlns:p14="http://schemas.microsoft.com/office/powerpoint/2010/main" val="28030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1">
            <a:extLst>
              <a:ext uri="{FF2B5EF4-FFF2-40B4-BE49-F238E27FC236}">
                <a16:creationId xmlns:a16="http://schemas.microsoft.com/office/drawing/2014/main" id="{81E9B162-8084-B146-BFD7-1F7DA800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221" y="4802254"/>
            <a:ext cx="5862796" cy="640409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6AA23-9AAE-4DA5-8523-C5BCEC0BF83C}"/>
              </a:ext>
            </a:extLst>
          </p:cNvPr>
          <p:cNvGrpSpPr/>
          <p:nvPr/>
        </p:nvGrpSpPr>
        <p:grpSpPr>
          <a:xfrm>
            <a:off x="4055198" y="5483435"/>
            <a:ext cx="7697000" cy="1964672"/>
            <a:chOff x="4055198" y="5483435"/>
            <a:chExt cx="7697000" cy="1964672"/>
          </a:xfrm>
        </p:grpSpPr>
        <p:cxnSp>
          <p:nvCxnSpPr>
            <p:cNvPr id="9" name="Object2">
              <a:extLst>
                <a:ext uri="{FF2B5EF4-FFF2-40B4-BE49-F238E27FC236}">
                  <a16:creationId xmlns:a16="http://schemas.microsoft.com/office/drawing/2014/main" id="{BB23C7C4-7BEC-F748-98D6-5594406EE9E0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329733" y="5641904"/>
              <a:ext cx="5466074" cy="1492543"/>
            </a:xfrm>
            <a:prstGeom prst="bentConnector3">
              <a:avLst>
                <a:gd name="adj1" fmla="val 50000"/>
              </a:avLst>
            </a:prstGeom>
            <a:ln w="38100" cap="rnd">
              <a:solidFill>
                <a:srgbClr val="3C43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bject3">
              <a:extLst>
                <a:ext uri="{FF2B5EF4-FFF2-40B4-BE49-F238E27FC236}">
                  <a16:creationId xmlns:a16="http://schemas.microsoft.com/office/drawing/2014/main" id="{C5E4990D-4D1A-0543-88DB-92146C4D0185}"/>
                </a:ext>
              </a:extLst>
            </p:cNvPr>
            <p:cNvSpPr/>
            <p:nvPr/>
          </p:nvSpPr>
          <p:spPr>
            <a:xfrm>
              <a:off x="4055198" y="5483435"/>
              <a:ext cx="312090" cy="312090"/>
            </a:xfrm>
            <a:prstGeom prst="ellipse">
              <a:avLst/>
            </a:prstGeom>
            <a:solidFill>
              <a:srgbClr val="3C4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Object4">
              <a:extLst>
                <a:ext uri="{FF2B5EF4-FFF2-40B4-BE49-F238E27FC236}">
                  <a16:creationId xmlns:a16="http://schemas.microsoft.com/office/drawing/2014/main" id="{4A8A6160-6C71-0441-9BDC-AC012F404DBA}"/>
                </a:ext>
              </a:extLst>
            </p:cNvPr>
            <p:cNvSpPr/>
            <p:nvPr/>
          </p:nvSpPr>
          <p:spPr>
            <a:xfrm>
              <a:off x="9795807" y="6820786"/>
              <a:ext cx="1956391" cy="627321"/>
            </a:xfrm>
            <a:prstGeom prst="roundRect">
              <a:avLst/>
            </a:prstGeom>
            <a:solidFill>
              <a:srgbClr val="DFC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ABAEA0-4FF2-4E1B-BD85-21AAFF0FA07B}"/>
              </a:ext>
            </a:extLst>
          </p:cNvPr>
          <p:cNvGrpSpPr/>
          <p:nvPr/>
        </p:nvGrpSpPr>
        <p:grpSpPr>
          <a:xfrm>
            <a:off x="12580571" y="5417713"/>
            <a:ext cx="6741298" cy="2030394"/>
            <a:chOff x="12580571" y="5417713"/>
            <a:chExt cx="6741298" cy="2030394"/>
          </a:xfrm>
        </p:grpSpPr>
        <p:cxnSp>
          <p:nvCxnSpPr>
            <p:cNvPr id="50" name="Object5">
              <a:extLst>
                <a:ext uri="{FF2B5EF4-FFF2-40B4-BE49-F238E27FC236}">
                  <a16:creationId xmlns:a16="http://schemas.microsoft.com/office/drawing/2014/main" id="{E7E9AFAB-FE2D-4049-9517-5EA05164892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14536962" y="5584733"/>
              <a:ext cx="4592286" cy="1549714"/>
            </a:xfrm>
            <a:prstGeom prst="bentConnector3">
              <a:avLst>
                <a:gd name="adj1" fmla="val 50000"/>
              </a:avLst>
            </a:prstGeom>
            <a:ln w="38100" cap="rnd">
              <a:solidFill>
                <a:srgbClr val="3C43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bject6">
              <a:extLst>
                <a:ext uri="{FF2B5EF4-FFF2-40B4-BE49-F238E27FC236}">
                  <a16:creationId xmlns:a16="http://schemas.microsoft.com/office/drawing/2014/main" id="{D3AA235A-FB9F-514C-90AF-D2963B57B8F2}"/>
                </a:ext>
              </a:extLst>
            </p:cNvPr>
            <p:cNvSpPr/>
            <p:nvPr/>
          </p:nvSpPr>
          <p:spPr>
            <a:xfrm>
              <a:off x="19009779" y="5417713"/>
              <a:ext cx="312090" cy="312090"/>
            </a:xfrm>
            <a:prstGeom prst="ellipse">
              <a:avLst/>
            </a:prstGeom>
            <a:solidFill>
              <a:srgbClr val="3C4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Object7">
              <a:extLst>
                <a:ext uri="{FF2B5EF4-FFF2-40B4-BE49-F238E27FC236}">
                  <a16:creationId xmlns:a16="http://schemas.microsoft.com/office/drawing/2014/main" id="{BFAB0CFF-A51D-7643-9D84-96204CD687FB}"/>
                </a:ext>
              </a:extLst>
            </p:cNvPr>
            <p:cNvSpPr/>
            <p:nvPr/>
          </p:nvSpPr>
          <p:spPr>
            <a:xfrm>
              <a:off x="12580571" y="6820786"/>
              <a:ext cx="1956391" cy="627321"/>
            </a:xfrm>
            <a:prstGeom prst="roundRect">
              <a:avLst/>
            </a:prstGeom>
            <a:solidFill>
              <a:srgbClr val="F3D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0922BBB-FCD8-402E-9094-083D73E0DE02}"/>
              </a:ext>
            </a:extLst>
          </p:cNvPr>
          <p:cNvGrpSpPr/>
          <p:nvPr/>
        </p:nvGrpSpPr>
        <p:grpSpPr>
          <a:xfrm>
            <a:off x="12580571" y="7762895"/>
            <a:ext cx="7723752" cy="1559821"/>
            <a:chOff x="12580571" y="7762895"/>
            <a:chExt cx="7723752" cy="1559821"/>
          </a:xfrm>
        </p:grpSpPr>
        <p:cxnSp>
          <p:nvCxnSpPr>
            <p:cNvPr id="49" name="Object8">
              <a:extLst>
                <a:ext uri="{FF2B5EF4-FFF2-40B4-BE49-F238E27FC236}">
                  <a16:creationId xmlns:a16="http://schemas.microsoft.com/office/drawing/2014/main" id="{A866ECA7-C36A-3A4D-A3C3-F58A6D36F030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>
              <a:off x="14536962" y="8076556"/>
              <a:ext cx="5512543" cy="1067899"/>
            </a:xfrm>
            <a:prstGeom prst="bentConnector3">
              <a:avLst>
                <a:gd name="adj1" fmla="val 50000"/>
              </a:avLst>
            </a:prstGeom>
            <a:ln w="38100" cap="rnd">
              <a:solidFill>
                <a:srgbClr val="3C43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bject9">
              <a:extLst>
                <a:ext uri="{FF2B5EF4-FFF2-40B4-BE49-F238E27FC236}">
                  <a16:creationId xmlns:a16="http://schemas.microsoft.com/office/drawing/2014/main" id="{55D77865-E586-B546-8551-383AE20E5878}"/>
                </a:ext>
              </a:extLst>
            </p:cNvPr>
            <p:cNvSpPr/>
            <p:nvPr/>
          </p:nvSpPr>
          <p:spPr>
            <a:xfrm>
              <a:off x="19992233" y="9010626"/>
              <a:ext cx="312090" cy="312090"/>
            </a:xfrm>
            <a:prstGeom prst="ellipse">
              <a:avLst/>
            </a:prstGeom>
            <a:solidFill>
              <a:srgbClr val="3C4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Object10">
              <a:extLst>
                <a:ext uri="{FF2B5EF4-FFF2-40B4-BE49-F238E27FC236}">
                  <a16:creationId xmlns:a16="http://schemas.microsoft.com/office/drawing/2014/main" id="{E369B24F-CE31-D742-A678-976DBFA825E9}"/>
                </a:ext>
              </a:extLst>
            </p:cNvPr>
            <p:cNvSpPr/>
            <p:nvPr/>
          </p:nvSpPr>
          <p:spPr>
            <a:xfrm>
              <a:off x="12580571" y="7762895"/>
              <a:ext cx="1956391" cy="627321"/>
            </a:xfrm>
            <a:prstGeom prst="roundRect">
              <a:avLst/>
            </a:prstGeom>
            <a:solidFill>
              <a:srgbClr val="92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DC49831-8BA5-4F54-A2D7-4FE71A92449E}"/>
              </a:ext>
            </a:extLst>
          </p:cNvPr>
          <p:cNvGrpSpPr/>
          <p:nvPr/>
        </p:nvGrpSpPr>
        <p:grpSpPr>
          <a:xfrm>
            <a:off x="4745139" y="9221617"/>
            <a:ext cx="6993807" cy="1150402"/>
            <a:chOff x="4745139" y="9221617"/>
            <a:chExt cx="6993807" cy="1150402"/>
          </a:xfrm>
        </p:grpSpPr>
        <p:cxnSp>
          <p:nvCxnSpPr>
            <p:cNvPr id="53" name="Object11">
              <a:extLst>
                <a:ext uri="{FF2B5EF4-FFF2-40B4-BE49-F238E27FC236}">
                  <a16:creationId xmlns:a16="http://schemas.microsoft.com/office/drawing/2014/main" id="{A6A64E68-8DEF-E446-8A33-BCBB9236A67F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4901184" y="9370059"/>
              <a:ext cx="4881371" cy="688300"/>
            </a:xfrm>
            <a:prstGeom prst="bentConnector3">
              <a:avLst>
                <a:gd name="adj1" fmla="val 50000"/>
              </a:avLst>
            </a:prstGeom>
            <a:ln w="38100" cap="rnd">
              <a:solidFill>
                <a:srgbClr val="3C43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bject12">
              <a:extLst>
                <a:ext uri="{FF2B5EF4-FFF2-40B4-BE49-F238E27FC236}">
                  <a16:creationId xmlns:a16="http://schemas.microsoft.com/office/drawing/2014/main" id="{D0A2861B-5B14-3E48-A011-08DFA6FCEC18}"/>
                </a:ext>
              </a:extLst>
            </p:cNvPr>
            <p:cNvSpPr/>
            <p:nvPr/>
          </p:nvSpPr>
          <p:spPr>
            <a:xfrm>
              <a:off x="4745139" y="9221617"/>
              <a:ext cx="312090" cy="312090"/>
            </a:xfrm>
            <a:prstGeom prst="ellipse">
              <a:avLst/>
            </a:prstGeom>
            <a:solidFill>
              <a:srgbClr val="3C4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Object13">
              <a:extLst>
                <a:ext uri="{FF2B5EF4-FFF2-40B4-BE49-F238E27FC236}">
                  <a16:creationId xmlns:a16="http://schemas.microsoft.com/office/drawing/2014/main" id="{CCBF60C9-1814-EE4A-8546-FF51532CFD7D}"/>
                </a:ext>
              </a:extLst>
            </p:cNvPr>
            <p:cNvSpPr/>
            <p:nvPr/>
          </p:nvSpPr>
          <p:spPr>
            <a:xfrm>
              <a:off x="9782555" y="9744698"/>
              <a:ext cx="1956391" cy="627321"/>
            </a:xfrm>
            <a:prstGeom prst="roundRect">
              <a:avLst/>
            </a:prstGeom>
            <a:solidFill>
              <a:srgbClr val="E95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7" name="Object14">
            <a:extLst>
              <a:ext uri="{FF2B5EF4-FFF2-40B4-BE49-F238E27FC236}">
                <a16:creationId xmlns:a16="http://schemas.microsoft.com/office/drawing/2014/main" id="{751C859C-BBF7-E049-B189-17A5B46F58D2}"/>
              </a:ext>
            </a:extLst>
          </p:cNvPr>
          <p:cNvSpPr/>
          <p:nvPr/>
        </p:nvSpPr>
        <p:spPr>
          <a:xfrm rot="895115">
            <a:off x="-7543160" y="13807104"/>
            <a:ext cx="26834123" cy="7979449"/>
          </a:xfrm>
          <a:prstGeom prst="rect">
            <a:avLst/>
          </a:prstGeom>
          <a:solidFill>
            <a:srgbClr val="606C9D">
              <a:alpha val="53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E38ACB-31FB-4A36-B865-6BB4B96A2F11}"/>
              </a:ext>
            </a:extLst>
          </p:cNvPr>
          <p:cNvGrpSpPr/>
          <p:nvPr/>
        </p:nvGrpSpPr>
        <p:grpSpPr>
          <a:xfrm>
            <a:off x="-6337359" y="-7631403"/>
            <a:ext cx="34285714" cy="27924269"/>
            <a:chOff x="-6337359" y="-7631403"/>
            <a:chExt cx="34285714" cy="27924269"/>
          </a:xfrm>
        </p:grpSpPr>
        <p:sp>
          <p:nvSpPr>
            <p:cNvPr id="33" name="Object15">
              <a:extLst>
                <a:ext uri="{FF2B5EF4-FFF2-40B4-BE49-F238E27FC236}">
                  <a16:creationId xmlns:a16="http://schemas.microsoft.com/office/drawing/2014/main" id="{54FD9AC0-4420-5B40-8566-ABF9FD442A7A}"/>
                </a:ext>
              </a:extLst>
            </p:cNvPr>
            <p:cNvSpPr/>
            <p:nvPr/>
          </p:nvSpPr>
          <p:spPr>
            <a:xfrm rot="361154">
              <a:off x="-1755465" y="-5656858"/>
              <a:ext cx="29703820" cy="8324260"/>
            </a:xfrm>
            <a:custGeom>
              <a:avLst/>
              <a:gdLst>
                <a:gd name="connsiteX0" fmla="*/ 0 w 26834123"/>
                <a:gd name="connsiteY0" fmla="*/ 0 h 7979449"/>
                <a:gd name="connsiteX1" fmla="*/ 26834123 w 26834123"/>
                <a:gd name="connsiteY1" fmla="*/ 0 h 7979449"/>
                <a:gd name="connsiteX2" fmla="*/ 26834123 w 26834123"/>
                <a:gd name="connsiteY2" fmla="*/ 7979449 h 7979449"/>
                <a:gd name="connsiteX3" fmla="*/ 0 w 26834123"/>
                <a:gd name="connsiteY3" fmla="*/ 7979449 h 7979449"/>
                <a:gd name="connsiteX4" fmla="*/ 0 w 26834123"/>
                <a:gd name="connsiteY4" fmla="*/ 0 h 7979449"/>
                <a:gd name="connsiteX0" fmla="*/ 0 w 26834123"/>
                <a:gd name="connsiteY0" fmla="*/ 0 h 7979449"/>
                <a:gd name="connsiteX1" fmla="*/ 26834123 w 26834123"/>
                <a:gd name="connsiteY1" fmla="*/ 0 h 7979449"/>
                <a:gd name="connsiteX2" fmla="*/ 26834123 w 26834123"/>
                <a:gd name="connsiteY2" fmla="*/ 7979449 h 7979449"/>
                <a:gd name="connsiteX3" fmla="*/ 0 w 26834123"/>
                <a:gd name="connsiteY3" fmla="*/ 7979449 h 7979449"/>
                <a:gd name="connsiteX4" fmla="*/ 0 w 26834123"/>
                <a:gd name="connsiteY4" fmla="*/ 0 h 7979449"/>
                <a:gd name="connsiteX0" fmla="*/ 0 w 26834123"/>
                <a:gd name="connsiteY0" fmla="*/ 0 h 8583741"/>
                <a:gd name="connsiteX1" fmla="*/ 26834123 w 26834123"/>
                <a:gd name="connsiteY1" fmla="*/ 0 h 8583741"/>
                <a:gd name="connsiteX2" fmla="*/ 26834123 w 26834123"/>
                <a:gd name="connsiteY2" fmla="*/ 7979449 h 8583741"/>
                <a:gd name="connsiteX3" fmla="*/ 0 w 26834123"/>
                <a:gd name="connsiteY3" fmla="*/ 7979449 h 8583741"/>
                <a:gd name="connsiteX4" fmla="*/ 0 w 26834123"/>
                <a:gd name="connsiteY4" fmla="*/ 0 h 8583741"/>
                <a:gd name="connsiteX0" fmla="*/ 152231 w 26986354"/>
                <a:gd name="connsiteY0" fmla="*/ 0 h 8597066"/>
                <a:gd name="connsiteX1" fmla="*/ 26986354 w 26986354"/>
                <a:gd name="connsiteY1" fmla="*/ 0 h 8597066"/>
                <a:gd name="connsiteX2" fmla="*/ 26986354 w 26986354"/>
                <a:gd name="connsiteY2" fmla="*/ 7979449 h 8597066"/>
                <a:gd name="connsiteX3" fmla="*/ 0 w 26986354"/>
                <a:gd name="connsiteY3" fmla="*/ 8097103 h 8597066"/>
                <a:gd name="connsiteX4" fmla="*/ 152231 w 26986354"/>
                <a:gd name="connsiteY4" fmla="*/ 0 h 8597066"/>
                <a:gd name="connsiteX0" fmla="*/ 81933 w 26916056"/>
                <a:gd name="connsiteY0" fmla="*/ 0 h 8513978"/>
                <a:gd name="connsiteX1" fmla="*/ 26916056 w 26916056"/>
                <a:gd name="connsiteY1" fmla="*/ 0 h 8513978"/>
                <a:gd name="connsiteX2" fmla="*/ 26916056 w 26916056"/>
                <a:gd name="connsiteY2" fmla="*/ 7979449 h 8513978"/>
                <a:gd name="connsiteX3" fmla="*/ 0 w 26916056"/>
                <a:gd name="connsiteY3" fmla="*/ 7263107 h 8513978"/>
                <a:gd name="connsiteX4" fmla="*/ 81933 w 26916056"/>
                <a:gd name="connsiteY4" fmla="*/ 0 h 8513978"/>
                <a:gd name="connsiteX0" fmla="*/ 81933 w 26916056"/>
                <a:gd name="connsiteY0" fmla="*/ 0 h 8703995"/>
                <a:gd name="connsiteX1" fmla="*/ 26916056 w 26916056"/>
                <a:gd name="connsiteY1" fmla="*/ 0 h 8703995"/>
                <a:gd name="connsiteX2" fmla="*/ 26916056 w 26916056"/>
                <a:gd name="connsiteY2" fmla="*/ 7979449 h 8703995"/>
                <a:gd name="connsiteX3" fmla="*/ 0 w 26916056"/>
                <a:gd name="connsiteY3" fmla="*/ 7263107 h 8703995"/>
                <a:gd name="connsiteX4" fmla="*/ 81933 w 26916056"/>
                <a:gd name="connsiteY4" fmla="*/ 0 h 8703995"/>
                <a:gd name="connsiteX0" fmla="*/ 81933 w 26916056"/>
                <a:gd name="connsiteY0" fmla="*/ 0 h 8896589"/>
                <a:gd name="connsiteX1" fmla="*/ 26916056 w 26916056"/>
                <a:gd name="connsiteY1" fmla="*/ 0 h 8896589"/>
                <a:gd name="connsiteX2" fmla="*/ 26916056 w 26916056"/>
                <a:gd name="connsiteY2" fmla="*/ 7979449 h 8896589"/>
                <a:gd name="connsiteX3" fmla="*/ 0 w 26916056"/>
                <a:gd name="connsiteY3" fmla="*/ 7263107 h 8896589"/>
                <a:gd name="connsiteX4" fmla="*/ 81933 w 26916056"/>
                <a:gd name="connsiteY4" fmla="*/ 0 h 8896589"/>
                <a:gd name="connsiteX0" fmla="*/ 81933 w 27047649"/>
                <a:gd name="connsiteY0" fmla="*/ 0 h 8116916"/>
                <a:gd name="connsiteX1" fmla="*/ 26916056 w 27047649"/>
                <a:gd name="connsiteY1" fmla="*/ 0 h 8116916"/>
                <a:gd name="connsiteX2" fmla="*/ 27047649 w 27047649"/>
                <a:gd name="connsiteY2" fmla="*/ 6835688 h 8116916"/>
                <a:gd name="connsiteX3" fmla="*/ 0 w 27047649"/>
                <a:gd name="connsiteY3" fmla="*/ 7263107 h 8116916"/>
                <a:gd name="connsiteX4" fmla="*/ 81933 w 27047649"/>
                <a:gd name="connsiteY4" fmla="*/ 0 h 8116916"/>
                <a:gd name="connsiteX0" fmla="*/ 81933 w 27122850"/>
                <a:gd name="connsiteY0" fmla="*/ 0 h 8502977"/>
                <a:gd name="connsiteX1" fmla="*/ 26916056 w 27122850"/>
                <a:gd name="connsiteY1" fmla="*/ 0 h 8502977"/>
                <a:gd name="connsiteX2" fmla="*/ 27122850 w 27122850"/>
                <a:gd name="connsiteY2" fmla="*/ 7441232 h 8502977"/>
                <a:gd name="connsiteX3" fmla="*/ 0 w 27122850"/>
                <a:gd name="connsiteY3" fmla="*/ 7263107 h 8502977"/>
                <a:gd name="connsiteX4" fmla="*/ 81933 w 27122850"/>
                <a:gd name="connsiteY4" fmla="*/ 0 h 8502977"/>
                <a:gd name="connsiteX0" fmla="*/ 0 w 27040917"/>
                <a:gd name="connsiteY0" fmla="*/ 0 h 9430175"/>
                <a:gd name="connsiteX1" fmla="*/ 26834123 w 27040917"/>
                <a:gd name="connsiteY1" fmla="*/ 0 h 9430175"/>
                <a:gd name="connsiteX2" fmla="*/ 27040917 w 27040917"/>
                <a:gd name="connsiteY2" fmla="*/ 7441232 h 9430175"/>
                <a:gd name="connsiteX3" fmla="*/ 183229 w 27040917"/>
                <a:gd name="connsiteY3" fmla="*/ 9076943 h 9430175"/>
                <a:gd name="connsiteX4" fmla="*/ 0 w 27040917"/>
                <a:gd name="connsiteY4" fmla="*/ 0 h 9430175"/>
                <a:gd name="connsiteX0" fmla="*/ 0 w 27040917"/>
                <a:gd name="connsiteY0" fmla="*/ 0 h 9076943"/>
                <a:gd name="connsiteX1" fmla="*/ 26834123 w 27040917"/>
                <a:gd name="connsiteY1" fmla="*/ 0 h 9076943"/>
                <a:gd name="connsiteX2" fmla="*/ 27040917 w 27040917"/>
                <a:gd name="connsiteY2" fmla="*/ 7441232 h 9076943"/>
                <a:gd name="connsiteX3" fmla="*/ 183229 w 27040917"/>
                <a:gd name="connsiteY3" fmla="*/ 9076943 h 9076943"/>
                <a:gd name="connsiteX4" fmla="*/ 0 w 27040917"/>
                <a:gd name="connsiteY4" fmla="*/ 0 h 9076943"/>
                <a:gd name="connsiteX0" fmla="*/ 0 w 27040917"/>
                <a:gd name="connsiteY0" fmla="*/ 0 h 9076943"/>
                <a:gd name="connsiteX1" fmla="*/ 26834123 w 27040917"/>
                <a:gd name="connsiteY1" fmla="*/ 0 h 9076943"/>
                <a:gd name="connsiteX2" fmla="*/ 27040917 w 27040917"/>
                <a:gd name="connsiteY2" fmla="*/ 7441232 h 9076943"/>
                <a:gd name="connsiteX3" fmla="*/ 183229 w 27040917"/>
                <a:gd name="connsiteY3" fmla="*/ 9076943 h 9076943"/>
                <a:gd name="connsiteX4" fmla="*/ 0 w 27040917"/>
                <a:gd name="connsiteY4" fmla="*/ 0 h 9076943"/>
                <a:gd name="connsiteX0" fmla="*/ 0 w 27040917"/>
                <a:gd name="connsiteY0" fmla="*/ 0 h 9076943"/>
                <a:gd name="connsiteX1" fmla="*/ 26834123 w 27040917"/>
                <a:gd name="connsiteY1" fmla="*/ 0 h 9076943"/>
                <a:gd name="connsiteX2" fmla="*/ 27040917 w 27040917"/>
                <a:gd name="connsiteY2" fmla="*/ 7441232 h 9076943"/>
                <a:gd name="connsiteX3" fmla="*/ 183229 w 27040917"/>
                <a:gd name="connsiteY3" fmla="*/ 9076943 h 9076943"/>
                <a:gd name="connsiteX4" fmla="*/ 0 w 27040917"/>
                <a:gd name="connsiteY4" fmla="*/ 0 h 9076943"/>
                <a:gd name="connsiteX0" fmla="*/ 0 w 27040917"/>
                <a:gd name="connsiteY0" fmla="*/ 0 h 8324260"/>
                <a:gd name="connsiteX1" fmla="*/ 26834123 w 27040917"/>
                <a:gd name="connsiteY1" fmla="*/ 0 h 8324260"/>
                <a:gd name="connsiteX2" fmla="*/ 27040917 w 27040917"/>
                <a:gd name="connsiteY2" fmla="*/ 7441232 h 8324260"/>
                <a:gd name="connsiteX3" fmla="*/ 337734 w 27040917"/>
                <a:gd name="connsiteY3" fmla="*/ 8324260 h 8324260"/>
                <a:gd name="connsiteX4" fmla="*/ 0 w 27040917"/>
                <a:gd name="connsiteY4" fmla="*/ 0 h 8324260"/>
                <a:gd name="connsiteX0" fmla="*/ 0 w 27040917"/>
                <a:gd name="connsiteY0" fmla="*/ 0 h 8324260"/>
                <a:gd name="connsiteX1" fmla="*/ 26834123 w 27040917"/>
                <a:gd name="connsiteY1" fmla="*/ 0 h 8324260"/>
                <a:gd name="connsiteX2" fmla="*/ 27040917 w 27040917"/>
                <a:gd name="connsiteY2" fmla="*/ 7441232 h 8324260"/>
                <a:gd name="connsiteX3" fmla="*/ 337734 w 27040917"/>
                <a:gd name="connsiteY3" fmla="*/ 8324260 h 8324260"/>
                <a:gd name="connsiteX4" fmla="*/ 0 w 27040917"/>
                <a:gd name="connsiteY4" fmla="*/ 0 h 8324260"/>
                <a:gd name="connsiteX0" fmla="*/ 0 w 27040917"/>
                <a:gd name="connsiteY0" fmla="*/ 0 h 8324260"/>
                <a:gd name="connsiteX1" fmla="*/ 26834123 w 27040917"/>
                <a:gd name="connsiteY1" fmla="*/ 0 h 8324260"/>
                <a:gd name="connsiteX2" fmla="*/ 27040917 w 27040917"/>
                <a:gd name="connsiteY2" fmla="*/ 7441232 h 8324260"/>
                <a:gd name="connsiteX3" fmla="*/ 337734 w 27040917"/>
                <a:gd name="connsiteY3" fmla="*/ 8324260 h 8324260"/>
                <a:gd name="connsiteX4" fmla="*/ 0 w 27040917"/>
                <a:gd name="connsiteY4" fmla="*/ 0 h 83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40917" h="8324260">
                  <a:moveTo>
                    <a:pt x="0" y="0"/>
                  </a:moveTo>
                  <a:lnTo>
                    <a:pt x="26834123" y="0"/>
                  </a:lnTo>
                  <a:lnTo>
                    <a:pt x="27040917" y="7441232"/>
                  </a:lnTo>
                  <a:cubicBezTo>
                    <a:pt x="18915638" y="6803418"/>
                    <a:pt x="11603823" y="7710154"/>
                    <a:pt x="337734" y="83242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A0BE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Object16">
              <a:extLst>
                <a:ext uri="{FF2B5EF4-FFF2-40B4-BE49-F238E27FC236}">
                  <a16:creationId xmlns:a16="http://schemas.microsoft.com/office/drawing/2014/main" id="{4EC823B8-22E7-554F-9157-58AF69941038}"/>
                </a:ext>
              </a:extLst>
            </p:cNvPr>
            <p:cNvSpPr/>
            <p:nvPr/>
          </p:nvSpPr>
          <p:spPr>
            <a:xfrm rot="582655">
              <a:off x="-4089447" y="-7631403"/>
              <a:ext cx="29987014" cy="11386678"/>
            </a:xfrm>
            <a:custGeom>
              <a:avLst/>
              <a:gdLst>
                <a:gd name="connsiteX0" fmla="*/ 0 w 26834123"/>
                <a:gd name="connsiteY0" fmla="*/ 0 h 7979449"/>
                <a:gd name="connsiteX1" fmla="*/ 26834123 w 26834123"/>
                <a:gd name="connsiteY1" fmla="*/ 0 h 7979449"/>
                <a:gd name="connsiteX2" fmla="*/ 26834123 w 26834123"/>
                <a:gd name="connsiteY2" fmla="*/ 7979449 h 7979449"/>
                <a:gd name="connsiteX3" fmla="*/ 0 w 26834123"/>
                <a:gd name="connsiteY3" fmla="*/ 7979449 h 7979449"/>
                <a:gd name="connsiteX4" fmla="*/ 0 w 26834123"/>
                <a:gd name="connsiteY4" fmla="*/ 0 h 7979449"/>
                <a:gd name="connsiteX0" fmla="*/ 0 w 26834123"/>
                <a:gd name="connsiteY0" fmla="*/ 0 h 7979449"/>
                <a:gd name="connsiteX1" fmla="*/ 26834123 w 26834123"/>
                <a:gd name="connsiteY1" fmla="*/ 0 h 7979449"/>
                <a:gd name="connsiteX2" fmla="*/ 26834123 w 26834123"/>
                <a:gd name="connsiteY2" fmla="*/ 7979449 h 7979449"/>
                <a:gd name="connsiteX3" fmla="*/ 0 w 26834123"/>
                <a:gd name="connsiteY3" fmla="*/ 7979449 h 7979449"/>
                <a:gd name="connsiteX4" fmla="*/ 0 w 26834123"/>
                <a:gd name="connsiteY4" fmla="*/ 0 h 7979449"/>
                <a:gd name="connsiteX0" fmla="*/ 0 w 26834123"/>
                <a:gd name="connsiteY0" fmla="*/ 0 h 8713597"/>
                <a:gd name="connsiteX1" fmla="*/ 26834123 w 26834123"/>
                <a:gd name="connsiteY1" fmla="*/ 0 h 8713597"/>
                <a:gd name="connsiteX2" fmla="*/ 26834123 w 26834123"/>
                <a:gd name="connsiteY2" fmla="*/ 7979449 h 8713597"/>
                <a:gd name="connsiteX3" fmla="*/ 0 w 26834123"/>
                <a:gd name="connsiteY3" fmla="*/ 7979449 h 8713597"/>
                <a:gd name="connsiteX4" fmla="*/ 0 w 26834123"/>
                <a:gd name="connsiteY4" fmla="*/ 0 h 8713597"/>
                <a:gd name="connsiteX0" fmla="*/ 179764 w 27013887"/>
                <a:gd name="connsiteY0" fmla="*/ 0 h 8810616"/>
                <a:gd name="connsiteX1" fmla="*/ 27013887 w 27013887"/>
                <a:gd name="connsiteY1" fmla="*/ 0 h 8810616"/>
                <a:gd name="connsiteX2" fmla="*/ 27013887 w 27013887"/>
                <a:gd name="connsiteY2" fmla="*/ 7979449 h 8810616"/>
                <a:gd name="connsiteX3" fmla="*/ 0 w 27013887"/>
                <a:gd name="connsiteY3" fmla="*/ 8371527 h 8810616"/>
                <a:gd name="connsiteX4" fmla="*/ 179764 w 27013887"/>
                <a:gd name="connsiteY4" fmla="*/ 0 h 8810616"/>
                <a:gd name="connsiteX0" fmla="*/ 179764 w 27013887"/>
                <a:gd name="connsiteY0" fmla="*/ 0 h 8608645"/>
                <a:gd name="connsiteX1" fmla="*/ 27013887 w 27013887"/>
                <a:gd name="connsiteY1" fmla="*/ 0 h 8608645"/>
                <a:gd name="connsiteX2" fmla="*/ 27013887 w 27013887"/>
                <a:gd name="connsiteY2" fmla="*/ 7979449 h 8608645"/>
                <a:gd name="connsiteX3" fmla="*/ 0 w 27013887"/>
                <a:gd name="connsiteY3" fmla="*/ 8371527 h 8608645"/>
                <a:gd name="connsiteX4" fmla="*/ 179764 w 27013887"/>
                <a:gd name="connsiteY4" fmla="*/ 0 h 8608645"/>
                <a:gd name="connsiteX0" fmla="*/ 179764 w 27056022"/>
                <a:gd name="connsiteY0" fmla="*/ 0 h 8371527"/>
                <a:gd name="connsiteX1" fmla="*/ 27013887 w 27056022"/>
                <a:gd name="connsiteY1" fmla="*/ 0 h 8371527"/>
                <a:gd name="connsiteX2" fmla="*/ 27056022 w 27056022"/>
                <a:gd name="connsiteY2" fmla="*/ 7236375 h 8371527"/>
                <a:gd name="connsiteX3" fmla="*/ 0 w 27056022"/>
                <a:gd name="connsiteY3" fmla="*/ 8371527 h 8371527"/>
                <a:gd name="connsiteX4" fmla="*/ 179764 w 27056022"/>
                <a:gd name="connsiteY4" fmla="*/ 0 h 8371527"/>
                <a:gd name="connsiteX0" fmla="*/ 319042 w 27195300"/>
                <a:gd name="connsiteY0" fmla="*/ 0 h 9279589"/>
                <a:gd name="connsiteX1" fmla="*/ 27153165 w 27195300"/>
                <a:gd name="connsiteY1" fmla="*/ 0 h 9279589"/>
                <a:gd name="connsiteX2" fmla="*/ 27195300 w 27195300"/>
                <a:gd name="connsiteY2" fmla="*/ 7236375 h 9279589"/>
                <a:gd name="connsiteX3" fmla="*/ 0 w 27195300"/>
                <a:gd name="connsiteY3" fmla="*/ 9279589 h 9279589"/>
                <a:gd name="connsiteX4" fmla="*/ 319042 w 27195300"/>
                <a:gd name="connsiteY4" fmla="*/ 0 h 9279589"/>
                <a:gd name="connsiteX0" fmla="*/ 319042 w 27195300"/>
                <a:gd name="connsiteY0" fmla="*/ 0 h 9279589"/>
                <a:gd name="connsiteX1" fmla="*/ 27153165 w 27195300"/>
                <a:gd name="connsiteY1" fmla="*/ 0 h 9279589"/>
                <a:gd name="connsiteX2" fmla="*/ 27195300 w 27195300"/>
                <a:gd name="connsiteY2" fmla="*/ 7236375 h 9279589"/>
                <a:gd name="connsiteX3" fmla="*/ 0 w 27195300"/>
                <a:gd name="connsiteY3" fmla="*/ 9279589 h 9279589"/>
                <a:gd name="connsiteX4" fmla="*/ 319042 w 27195300"/>
                <a:gd name="connsiteY4" fmla="*/ 0 h 9279589"/>
                <a:gd name="connsiteX0" fmla="*/ 319042 w 27195300"/>
                <a:gd name="connsiteY0" fmla="*/ 0 h 9728409"/>
                <a:gd name="connsiteX1" fmla="*/ 27153165 w 27195300"/>
                <a:gd name="connsiteY1" fmla="*/ 0 h 9728409"/>
                <a:gd name="connsiteX2" fmla="*/ 27195300 w 27195300"/>
                <a:gd name="connsiteY2" fmla="*/ 7236375 h 9728409"/>
                <a:gd name="connsiteX3" fmla="*/ 0 w 27195300"/>
                <a:gd name="connsiteY3" fmla="*/ 9279589 h 9728409"/>
                <a:gd name="connsiteX4" fmla="*/ 319042 w 27195300"/>
                <a:gd name="connsiteY4" fmla="*/ 0 h 9728409"/>
                <a:gd name="connsiteX0" fmla="*/ 319042 w 27195300"/>
                <a:gd name="connsiteY0" fmla="*/ 0 h 9586203"/>
                <a:gd name="connsiteX1" fmla="*/ 27153165 w 27195300"/>
                <a:gd name="connsiteY1" fmla="*/ 0 h 9586203"/>
                <a:gd name="connsiteX2" fmla="*/ 27195300 w 27195300"/>
                <a:gd name="connsiteY2" fmla="*/ 7236375 h 9586203"/>
                <a:gd name="connsiteX3" fmla="*/ 0 w 27195300"/>
                <a:gd name="connsiteY3" fmla="*/ 9279589 h 9586203"/>
                <a:gd name="connsiteX4" fmla="*/ 319042 w 27195300"/>
                <a:gd name="connsiteY4" fmla="*/ 0 h 9586203"/>
                <a:gd name="connsiteX0" fmla="*/ 319042 w 27195300"/>
                <a:gd name="connsiteY0" fmla="*/ 0 h 9290293"/>
                <a:gd name="connsiteX1" fmla="*/ 27153165 w 27195300"/>
                <a:gd name="connsiteY1" fmla="*/ 0 h 9290293"/>
                <a:gd name="connsiteX2" fmla="*/ 27195300 w 27195300"/>
                <a:gd name="connsiteY2" fmla="*/ 7236375 h 9290293"/>
                <a:gd name="connsiteX3" fmla="*/ 0 w 27195300"/>
                <a:gd name="connsiteY3" fmla="*/ 9279589 h 9290293"/>
                <a:gd name="connsiteX4" fmla="*/ 319042 w 27195300"/>
                <a:gd name="connsiteY4" fmla="*/ 0 h 9290293"/>
                <a:gd name="connsiteX0" fmla="*/ 319042 w 27564099"/>
                <a:gd name="connsiteY0" fmla="*/ 0 h 9395616"/>
                <a:gd name="connsiteX1" fmla="*/ 27153165 w 27564099"/>
                <a:gd name="connsiteY1" fmla="*/ 0 h 9395616"/>
                <a:gd name="connsiteX2" fmla="*/ 27564099 w 27564099"/>
                <a:gd name="connsiteY2" fmla="*/ 8990987 h 9395616"/>
                <a:gd name="connsiteX3" fmla="*/ 0 w 27564099"/>
                <a:gd name="connsiteY3" fmla="*/ 9279589 h 9395616"/>
                <a:gd name="connsiteX4" fmla="*/ 319042 w 27564099"/>
                <a:gd name="connsiteY4" fmla="*/ 0 h 9395616"/>
                <a:gd name="connsiteX0" fmla="*/ 319042 w 27564099"/>
                <a:gd name="connsiteY0" fmla="*/ 0 h 10062986"/>
                <a:gd name="connsiteX1" fmla="*/ 27153165 w 27564099"/>
                <a:gd name="connsiteY1" fmla="*/ 0 h 10062986"/>
                <a:gd name="connsiteX2" fmla="*/ 27564099 w 27564099"/>
                <a:gd name="connsiteY2" fmla="*/ 8990987 h 10062986"/>
                <a:gd name="connsiteX3" fmla="*/ 0 w 27564099"/>
                <a:gd name="connsiteY3" fmla="*/ 9279589 h 10062986"/>
                <a:gd name="connsiteX4" fmla="*/ 319042 w 27564099"/>
                <a:gd name="connsiteY4" fmla="*/ 0 h 10062986"/>
                <a:gd name="connsiteX0" fmla="*/ 319042 w 27564099"/>
                <a:gd name="connsiteY0" fmla="*/ 0 h 9576764"/>
                <a:gd name="connsiteX1" fmla="*/ 27153165 w 27564099"/>
                <a:gd name="connsiteY1" fmla="*/ 0 h 9576764"/>
                <a:gd name="connsiteX2" fmla="*/ 27564099 w 27564099"/>
                <a:gd name="connsiteY2" fmla="*/ 8990987 h 9576764"/>
                <a:gd name="connsiteX3" fmla="*/ 0 w 27564099"/>
                <a:gd name="connsiteY3" fmla="*/ 9279589 h 9576764"/>
                <a:gd name="connsiteX4" fmla="*/ 319042 w 27564099"/>
                <a:gd name="connsiteY4" fmla="*/ 0 h 9576764"/>
                <a:gd name="connsiteX0" fmla="*/ 253052 w 27498109"/>
                <a:gd name="connsiteY0" fmla="*/ 0 h 10012106"/>
                <a:gd name="connsiteX1" fmla="*/ 27087175 w 27498109"/>
                <a:gd name="connsiteY1" fmla="*/ 0 h 10012106"/>
                <a:gd name="connsiteX2" fmla="*/ 27498109 w 27498109"/>
                <a:gd name="connsiteY2" fmla="*/ 8990987 h 10012106"/>
                <a:gd name="connsiteX3" fmla="*/ 0 w 27498109"/>
                <a:gd name="connsiteY3" fmla="*/ 10012106 h 10012106"/>
                <a:gd name="connsiteX4" fmla="*/ 253052 w 27498109"/>
                <a:gd name="connsiteY4" fmla="*/ 0 h 10012106"/>
                <a:gd name="connsiteX0" fmla="*/ 253052 w 27498109"/>
                <a:gd name="connsiteY0" fmla="*/ 0 h 10012106"/>
                <a:gd name="connsiteX1" fmla="*/ 27087175 w 27498109"/>
                <a:gd name="connsiteY1" fmla="*/ 0 h 10012106"/>
                <a:gd name="connsiteX2" fmla="*/ 27498109 w 27498109"/>
                <a:gd name="connsiteY2" fmla="*/ 8990987 h 10012106"/>
                <a:gd name="connsiteX3" fmla="*/ 0 w 27498109"/>
                <a:gd name="connsiteY3" fmla="*/ 10012106 h 10012106"/>
                <a:gd name="connsiteX4" fmla="*/ 253052 w 27498109"/>
                <a:gd name="connsiteY4" fmla="*/ 0 h 10012106"/>
                <a:gd name="connsiteX0" fmla="*/ 253052 w 27498109"/>
                <a:gd name="connsiteY0" fmla="*/ 0 h 10012106"/>
                <a:gd name="connsiteX1" fmla="*/ 27087175 w 27498109"/>
                <a:gd name="connsiteY1" fmla="*/ 0 h 10012106"/>
                <a:gd name="connsiteX2" fmla="*/ 27498109 w 27498109"/>
                <a:gd name="connsiteY2" fmla="*/ 8990987 h 10012106"/>
                <a:gd name="connsiteX3" fmla="*/ 0 w 27498109"/>
                <a:gd name="connsiteY3" fmla="*/ 10012106 h 10012106"/>
                <a:gd name="connsiteX4" fmla="*/ 253052 w 27498109"/>
                <a:gd name="connsiteY4" fmla="*/ 0 h 10012106"/>
                <a:gd name="connsiteX0" fmla="*/ 253052 w 27886168"/>
                <a:gd name="connsiteY0" fmla="*/ 0 h 10012106"/>
                <a:gd name="connsiteX1" fmla="*/ 27087175 w 27886168"/>
                <a:gd name="connsiteY1" fmla="*/ 0 h 10012106"/>
                <a:gd name="connsiteX2" fmla="*/ 27886168 w 27886168"/>
                <a:gd name="connsiteY2" fmla="*/ 8714027 h 10012106"/>
                <a:gd name="connsiteX3" fmla="*/ 0 w 27886168"/>
                <a:gd name="connsiteY3" fmla="*/ 10012106 h 10012106"/>
                <a:gd name="connsiteX4" fmla="*/ 253052 w 27886168"/>
                <a:gd name="connsiteY4" fmla="*/ 0 h 10012106"/>
                <a:gd name="connsiteX0" fmla="*/ 253052 w 27886168"/>
                <a:gd name="connsiteY0" fmla="*/ 0 h 10012106"/>
                <a:gd name="connsiteX1" fmla="*/ 27087175 w 27886168"/>
                <a:gd name="connsiteY1" fmla="*/ 0 h 10012106"/>
                <a:gd name="connsiteX2" fmla="*/ 27886168 w 27886168"/>
                <a:gd name="connsiteY2" fmla="*/ 8714027 h 10012106"/>
                <a:gd name="connsiteX3" fmla="*/ 0 w 27886168"/>
                <a:gd name="connsiteY3" fmla="*/ 10012106 h 10012106"/>
                <a:gd name="connsiteX4" fmla="*/ 253052 w 27886168"/>
                <a:gd name="connsiteY4" fmla="*/ 0 h 10012106"/>
                <a:gd name="connsiteX0" fmla="*/ 253052 w 29413180"/>
                <a:gd name="connsiteY0" fmla="*/ 0 h 10012106"/>
                <a:gd name="connsiteX1" fmla="*/ 27087175 w 29413180"/>
                <a:gd name="connsiteY1" fmla="*/ 0 h 10012106"/>
                <a:gd name="connsiteX2" fmla="*/ 29413180 w 29413180"/>
                <a:gd name="connsiteY2" fmla="*/ 8921730 h 10012106"/>
                <a:gd name="connsiteX3" fmla="*/ 0 w 29413180"/>
                <a:gd name="connsiteY3" fmla="*/ 10012106 h 10012106"/>
                <a:gd name="connsiteX4" fmla="*/ 253052 w 29413180"/>
                <a:gd name="connsiteY4" fmla="*/ 0 h 10012106"/>
                <a:gd name="connsiteX0" fmla="*/ 253052 w 29413180"/>
                <a:gd name="connsiteY0" fmla="*/ 0 h 10012106"/>
                <a:gd name="connsiteX1" fmla="*/ 27087175 w 29413180"/>
                <a:gd name="connsiteY1" fmla="*/ 0 h 10012106"/>
                <a:gd name="connsiteX2" fmla="*/ 29413180 w 29413180"/>
                <a:gd name="connsiteY2" fmla="*/ 8921730 h 10012106"/>
                <a:gd name="connsiteX3" fmla="*/ 0 w 29413180"/>
                <a:gd name="connsiteY3" fmla="*/ 10012106 h 10012106"/>
                <a:gd name="connsiteX4" fmla="*/ 253052 w 29413180"/>
                <a:gd name="connsiteY4" fmla="*/ 0 h 10012106"/>
                <a:gd name="connsiteX0" fmla="*/ 253052 w 29216512"/>
                <a:gd name="connsiteY0" fmla="*/ 0 h 10012106"/>
                <a:gd name="connsiteX1" fmla="*/ 27087175 w 29216512"/>
                <a:gd name="connsiteY1" fmla="*/ 0 h 10012106"/>
                <a:gd name="connsiteX2" fmla="*/ 29216512 w 29216512"/>
                <a:gd name="connsiteY2" fmla="*/ 8215233 h 10012106"/>
                <a:gd name="connsiteX3" fmla="*/ 0 w 29216512"/>
                <a:gd name="connsiteY3" fmla="*/ 10012106 h 10012106"/>
                <a:gd name="connsiteX4" fmla="*/ 253052 w 29216512"/>
                <a:gd name="connsiteY4" fmla="*/ 0 h 10012106"/>
                <a:gd name="connsiteX0" fmla="*/ 253052 w 29216512"/>
                <a:gd name="connsiteY0" fmla="*/ 0 h 10012106"/>
                <a:gd name="connsiteX1" fmla="*/ 27087175 w 29216512"/>
                <a:gd name="connsiteY1" fmla="*/ 0 h 10012106"/>
                <a:gd name="connsiteX2" fmla="*/ 29216512 w 29216512"/>
                <a:gd name="connsiteY2" fmla="*/ 8215233 h 10012106"/>
                <a:gd name="connsiteX3" fmla="*/ 0 w 29216512"/>
                <a:gd name="connsiteY3" fmla="*/ 10012106 h 10012106"/>
                <a:gd name="connsiteX4" fmla="*/ 253052 w 29216512"/>
                <a:gd name="connsiteY4" fmla="*/ 0 h 10012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6512" h="10012106">
                  <a:moveTo>
                    <a:pt x="253052" y="0"/>
                  </a:moveTo>
                  <a:lnTo>
                    <a:pt x="27087175" y="0"/>
                  </a:lnTo>
                  <a:lnTo>
                    <a:pt x="29216512" y="8215233"/>
                  </a:lnTo>
                  <a:cubicBezTo>
                    <a:pt x="15196961" y="9595360"/>
                    <a:pt x="6837485" y="6285836"/>
                    <a:pt x="0" y="10012106"/>
                  </a:cubicBezTo>
                  <a:lnTo>
                    <a:pt x="253052" y="0"/>
                  </a:lnTo>
                  <a:close/>
                </a:path>
              </a:pathLst>
            </a:custGeom>
            <a:solidFill>
              <a:srgbClr val="A4A0BE">
                <a:alpha val="446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8" name="Object17">
              <a:extLst>
                <a:ext uri="{FF2B5EF4-FFF2-40B4-BE49-F238E27FC236}">
                  <a16:creationId xmlns:a16="http://schemas.microsoft.com/office/drawing/2014/main" id="{585EF147-1EC2-6946-B30F-BB7DE2589620}"/>
                </a:ext>
              </a:extLst>
            </p:cNvPr>
            <p:cNvSpPr/>
            <p:nvPr/>
          </p:nvSpPr>
          <p:spPr>
            <a:xfrm rot="637399">
              <a:off x="-6337359" y="12313417"/>
              <a:ext cx="26834123" cy="7979449"/>
            </a:xfrm>
            <a:prstGeom prst="rect">
              <a:avLst/>
            </a:prstGeom>
            <a:solidFill>
              <a:srgbClr val="606C9D">
                <a:alpha val="538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3" name="Object18">
            <a:extLst>
              <a:ext uri="{FF2B5EF4-FFF2-40B4-BE49-F238E27FC236}">
                <a16:creationId xmlns:a16="http://schemas.microsoft.com/office/drawing/2014/main" id="{49420BF7-A935-7645-BC73-B4B08926BA5A}"/>
              </a:ext>
            </a:extLst>
          </p:cNvPr>
          <p:cNvSpPr txBox="1"/>
          <p:nvPr/>
        </p:nvSpPr>
        <p:spPr>
          <a:xfrm>
            <a:off x="7136035" y="2517995"/>
            <a:ext cx="10107168" cy="1213000"/>
          </a:xfrm>
          <a:prstGeom prst="rect">
            <a:avLst/>
          </a:prstGeom>
          <a:noFill/>
        </p:spPr>
        <p:txBody>
          <a:bodyPr wrap="square" lIns="182844" tIns="113018" rIns="182844" bIns="113018" rtlCol="0" anchor="ctr">
            <a:spAutoFit/>
          </a:bodyPr>
          <a:lstStyle/>
          <a:p>
            <a:pPr algn="ctr" defTabSz="1828434">
              <a:defRPr/>
            </a:pPr>
            <a:r>
              <a:rPr lang="en-US" altLang="zh-CN" sz="6399" b="1" dirty="0">
                <a:solidFill>
                  <a:srgbClr val="3C4396"/>
                </a:solidFill>
                <a:cs typeface="+mn-ea"/>
                <a:sym typeface="+mn-lt"/>
              </a:rPr>
              <a:t>Work Schedule</a:t>
            </a:r>
            <a:endParaRPr lang="zh-CN" altLang="en-US" sz="6399" b="1" dirty="0">
              <a:solidFill>
                <a:srgbClr val="3C4396"/>
              </a:solidFill>
              <a:cs typeface="+mn-ea"/>
              <a:sym typeface="+mn-lt"/>
            </a:endParaRPr>
          </a:p>
        </p:txBody>
      </p:sp>
      <p:sp>
        <p:nvSpPr>
          <p:cNvPr id="103" name="Object19">
            <a:extLst>
              <a:ext uri="{FF2B5EF4-FFF2-40B4-BE49-F238E27FC236}">
                <a16:creationId xmlns:a16="http://schemas.microsoft.com/office/drawing/2014/main" id="{67174AFA-F75B-634D-B6DE-D73A5A4331B4}"/>
              </a:ext>
            </a:extLst>
          </p:cNvPr>
          <p:cNvSpPr txBox="1"/>
          <p:nvPr/>
        </p:nvSpPr>
        <p:spPr>
          <a:xfrm>
            <a:off x="4211807" y="9938762"/>
            <a:ext cx="11207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eaLnBrk="1" hangingPunct="1">
              <a:defRPr>
                <a:latin typeface="+mn-lt"/>
              </a:defRPr>
            </a:lvl1pPr>
            <a:lvl2pPr marL="136525" lvl="1" indent="-134938" algn="l" eaLnBrk="1" hangingPunct="1">
              <a:buChar char="•"/>
              <a:defRPr>
                <a:latin typeface="+mn-lt"/>
              </a:defRPr>
            </a:lvl2pPr>
            <a:lvl3pPr marL="285750" lvl="2" indent="-147638" algn="l" eaLnBrk="1" hangingPunct="1">
              <a:buChar char="–"/>
              <a:defRPr>
                <a:latin typeface="+mn-lt"/>
              </a:defRPr>
            </a:lvl3pPr>
            <a:lvl4pPr marL="422275" lvl="3" indent="-134938" algn="l" eaLnBrk="1" hangingPunct="1">
              <a:buChar char="·"/>
              <a:defRPr>
                <a:latin typeface="+mn-lt"/>
              </a:defRPr>
            </a:lvl4pPr>
            <a:lvl5pPr marL="571500" lvl="4" indent="-147638" algn="l" eaLnBrk="1" hangingPunct="1">
              <a:buChar char="»"/>
              <a:defRPr>
                <a:latin typeface="+mn-lt"/>
              </a:defRPr>
            </a:lvl5pPr>
            <a:lvl6pPr marL="10287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6pPr>
            <a:lvl7pPr marL="14859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7pPr>
            <a:lvl8pPr marL="19431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8pPr>
            <a:lvl9pPr marL="24003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9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3/20</a:t>
            </a:r>
          </a:p>
        </p:txBody>
      </p:sp>
      <p:sp>
        <p:nvSpPr>
          <p:cNvPr id="104" name="Object20">
            <a:extLst>
              <a:ext uri="{FF2B5EF4-FFF2-40B4-BE49-F238E27FC236}">
                <a16:creationId xmlns:a16="http://schemas.microsoft.com/office/drawing/2014/main" id="{1179FEF0-3600-E146-96BD-59FDCBC1E57E}"/>
              </a:ext>
            </a:extLst>
          </p:cNvPr>
          <p:cNvSpPr/>
          <p:nvPr/>
        </p:nvSpPr>
        <p:spPr>
          <a:xfrm>
            <a:off x="4211807" y="10573533"/>
            <a:ext cx="3762230" cy="615553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000" noProof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 here, choose and add some annotation. </a:t>
            </a:r>
          </a:p>
        </p:txBody>
      </p:sp>
      <p:sp>
        <p:nvSpPr>
          <p:cNvPr id="91" name="Object21">
            <a:extLst>
              <a:ext uri="{FF2B5EF4-FFF2-40B4-BE49-F238E27FC236}">
                <a16:creationId xmlns:a16="http://schemas.microsoft.com/office/drawing/2014/main" id="{807D2BAE-E37D-5447-BE45-7910252254A2}"/>
              </a:ext>
            </a:extLst>
          </p:cNvPr>
          <p:cNvSpPr txBox="1"/>
          <p:nvPr/>
        </p:nvSpPr>
        <p:spPr>
          <a:xfrm>
            <a:off x="3317473" y="3939470"/>
            <a:ext cx="11207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eaLnBrk="1" hangingPunct="1">
              <a:defRPr>
                <a:latin typeface="+mn-lt"/>
              </a:defRPr>
            </a:lvl1pPr>
            <a:lvl2pPr marL="136525" lvl="1" indent="-134938" algn="l" eaLnBrk="1" hangingPunct="1">
              <a:buChar char="•"/>
              <a:defRPr>
                <a:latin typeface="+mn-lt"/>
              </a:defRPr>
            </a:lvl2pPr>
            <a:lvl3pPr marL="285750" lvl="2" indent="-147638" algn="l" eaLnBrk="1" hangingPunct="1">
              <a:buChar char="–"/>
              <a:defRPr>
                <a:latin typeface="+mn-lt"/>
              </a:defRPr>
            </a:lvl3pPr>
            <a:lvl4pPr marL="422275" lvl="3" indent="-134938" algn="l" eaLnBrk="1" hangingPunct="1">
              <a:buChar char="·"/>
              <a:defRPr>
                <a:latin typeface="+mn-lt"/>
              </a:defRPr>
            </a:lvl4pPr>
            <a:lvl5pPr marL="571500" lvl="4" indent="-147638" algn="l" eaLnBrk="1" hangingPunct="1">
              <a:buChar char="»"/>
              <a:defRPr>
                <a:latin typeface="+mn-lt"/>
              </a:defRPr>
            </a:lvl5pPr>
            <a:lvl6pPr marL="10287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6pPr>
            <a:lvl7pPr marL="14859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7pPr>
            <a:lvl8pPr marL="19431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8pPr>
            <a:lvl9pPr marL="24003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9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3/1</a:t>
            </a:r>
          </a:p>
        </p:txBody>
      </p:sp>
      <p:sp>
        <p:nvSpPr>
          <p:cNvPr id="92" name="Object22">
            <a:extLst>
              <a:ext uri="{FF2B5EF4-FFF2-40B4-BE49-F238E27FC236}">
                <a16:creationId xmlns:a16="http://schemas.microsoft.com/office/drawing/2014/main" id="{53B3A3CE-C499-964B-8AB6-A73F711EDAE7}"/>
              </a:ext>
            </a:extLst>
          </p:cNvPr>
          <p:cNvSpPr/>
          <p:nvPr/>
        </p:nvSpPr>
        <p:spPr>
          <a:xfrm>
            <a:off x="3317473" y="4574241"/>
            <a:ext cx="3762230" cy="615553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000" noProof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 here, choose and add some annotation. </a:t>
            </a:r>
          </a:p>
        </p:txBody>
      </p:sp>
      <p:sp>
        <p:nvSpPr>
          <p:cNvPr id="95" name="Object23">
            <a:extLst>
              <a:ext uri="{FF2B5EF4-FFF2-40B4-BE49-F238E27FC236}">
                <a16:creationId xmlns:a16="http://schemas.microsoft.com/office/drawing/2014/main" id="{C42FC666-8017-8E44-A72A-35F3E3ED9759}"/>
              </a:ext>
            </a:extLst>
          </p:cNvPr>
          <p:cNvSpPr txBox="1"/>
          <p:nvPr/>
        </p:nvSpPr>
        <p:spPr>
          <a:xfrm>
            <a:off x="18001141" y="3839951"/>
            <a:ext cx="11207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eaLnBrk="1" hangingPunct="1">
              <a:defRPr>
                <a:latin typeface="+mn-lt"/>
              </a:defRPr>
            </a:lvl1pPr>
            <a:lvl2pPr marL="136525" lvl="1" indent="-134938" algn="l" eaLnBrk="1" hangingPunct="1">
              <a:buChar char="•"/>
              <a:defRPr>
                <a:latin typeface="+mn-lt"/>
              </a:defRPr>
            </a:lvl2pPr>
            <a:lvl3pPr marL="285750" lvl="2" indent="-147638" algn="l" eaLnBrk="1" hangingPunct="1">
              <a:buChar char="–"/>
              <a:defRPr>
                <a:latin typeface="+mn-lt"/>
              </a:defRPr>
            </a:lvl3pPr>
            <a:lvl4pPr marL="422275" lvl="3" indent="-134938" algn="l" eaLnBrk="1" hangingPunct="1">
              <a:buChar char="·"/>
              <a:defRPr>
                <a:latin typeface="+mn-lt"/>
              </a:defRPr>
            </a:lvl4pPr>
            <a:lvl5pPr marL="571500" lvl="4" indent="-147638" algn="l" eaLnBrk="1" hangingPunct="1">
              <a:buChar char="»"/>
              <a:defRPr>
                <a:latin typeface="+mn-lt"/>
              </a:defRPr>
            </a:lvl5pPr>
            <a:lvl6pPr marL="10287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6pPr>
            <a:lvl7pPr marL="14859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7pPr>
            <a:lvl8pPr marL="19431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8pPr>
            <a:lvl9pPr marL="24003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9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3/15</a:t>
            </a:r>
          </a:p>
        </p:txBody>
      </p:sp>
      <p:sp>
        <p:nvSpPr>
          <p:cNvPr id="96" name="Object24">
            <a:extLst>
              <a:ext uri="{FF2B5EF4-FFF2-40B4-BE49-F238E27FC236}">
                <a16:creationId xmlns:a16="http://schemas.microsoft.com/office/drawing/2014/main" id="{E6235E58-578E-1744-B5D2-316C16463EE2}"/>
              </a:ext>
            </a:extLst>
          </p:cNvPr>
          <p:cNvSpPr/>
          <p:nvPr/>
        </p:nvSpPr>
        <p:spPr>
          <a:xfrm>
            <a:off x="18001141" y="4474722"/>
            <a:ext cx="3762230" cy="615553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000" noProof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 here, choose and add some annotation. </a:t>
            </a:r>
          </a:p>
        </p:txBody>
      </p:sp>
      <p:sp>
        <p:nvSpPr>
          <p:cNvPr id="99" name="Object25">
            <a:extLst>
              <a:ext uri="{FF2B5EF4-FFF2-40B4-BE49-F238E27FC236}">
                <a16:creationId xmlns:a16="http://schemas.microsoft.com/office/drawing/2014/main" id="{48929A87-CA35-494C-9814-1031E6CB4DB9}"/>
              </a:ext>
            </a:extLst>
          </p:cNvPr>
          <p:cNvSpPr txBox="1"/>
          <p:nvPr/>
        </p:nvSpPr>
        <p:spPr>
          <a:xfrm>
            <a:off x="19321869" y="9590599"/>
            <a:ext cx="11207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eaLnBrk="1" hangingPunct="1">
              <a:defRPr>
                <a:latin typeface="+mn-lt"/>
              </a:defRPr>
            </a:lvl1pPr>
            <a:lvl2pPr marL="136525" lvl="1" indent="-134938" algn="l" eaLnBrk="1" hangingPunct="1">
              <a:buChar char="•"/>
              <a:defRPr>
                <a:latin typeface="+mn-lt"/>
              </a:defRPr>
            </a:lvl2pPr>
            <a:lvl3pPr marL="285750" lvl="2" indent="-147638" algn="l" eaLnBrk="1" hangingPunct="1">
              <a:buChar char="–"/>
              <a:defRPr>
                <a:latin typeface="+mn-lt"/>
              </a:defRPr>
            </a:lvl3pPr>
            <a:lvl4pPr marL="422275" lvl="3" indent="-134938" algn="l" eaLnBrk="1" hangingPunct="1">
              <a:buChar char="·"/>
              <a:defRPr>
                <a:latin typeface="+mn-lt"/>
              </a:defRPr>
            </a:lvl4pPr>
            <a:lvl5pPr marL="571500" lvl="4" indent="-147638" algn="l" eaLnBrk="1" hangingPunct="1">
              <a:buChar char="»"/>
              <a:defRPr>
                <a:latin typeface="+mn-lt"/>
              </a:defRPr>
            </a:lvl5pPr>
            <a:lvl6pPr marL="10287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6pPr>
            <a:lvl7pPr marL="14859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7pPr>
            <a:lvl8pPr marL="19431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8pPr>
            <a:lvl9pPr marL="2400300" indent="-147638" fontAlgn="base">
              <a:spcBef>
                <a:spcPct val="50000"/>
              </a:spcBef>
              <a:spcAft>
                <a:spcPct val="0"/>
              </a:spcAft>
              <a:buChar char="»"/>
              <a:defRPr>
                <a:latin typeface="+mn-lt"/>
              </a:defRPr>
            </a:lvl9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3/18</a:t>
            </a:r>
          </a:p>
        </p:txBody>
      </p:sp>
      <p:sp>
        <p:nvSpPr>
          <p:cNvPr id="100" name="Object26">
            <a:extLst>
              <a:ext uri="{FF2B5EF4-FFF2-40B4-BE49-F238E27FC236}">
                <a16:creationId xmlns:a16="http://schemas.microsoft.com/office/drawing/2014/main" id="{371364C9-0B91-F249-8DCF-D7698F9ED4CD}"/>
              </a:ext>
            </a:extLst>
          </p:cNvPr>
          <p:cNvSpPr/>
          <p:nvPr/>
        </p:nvSpPr>
        <p:spPr>
          <a:xfrm>
            <a:off x="19321869" y="10225370"/>
            <a:ext cx="3762230" cy="615553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000" noProof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 here, choose and add some annotation.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21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heme/theme1.xml><?xml version="1.0" encoding="utf-8"?>
<a:theme xmlns:a="http://schemas.openxmlformats.org/drawingml/2006/main" name="Office Theme">
  <a:themeElements>
    <a:clrScheme name="自定义 3">
      <a:dk1>
        <a:srgbClr val="1F1F1F"/>
      </a:dk1>
      <a:lt1>
        <a:srgbClr val="FFFFFF"/>
      </a:lt1>
      <a:dk2>
        <a:srgbClr val="1E2028"/>
      </a:dk2>
      <a:lt2>
        <a:srgbClr val="FEFFFE"/>
      </a:lt2>
      <a:accent1>
        <a:srgbClr val="15B473"/>
      </a:accent1>
      <a:accent2>
        <a:srgbClr val="006A7F"/>
      </a:accent2>
      <a:accent3>
        <a:srgbClr val="18D287"/>
      </a:accent3>
      <a:accent4>
        <a:srgbClr val="0087A2"/>
      </a:accent4>
      <a:accent5>
        <a:srgbClr val="3B3B3B"/>
      </a:accent5>
      <a:accent6>
        <a:srgbClr val="282828"/>
      </a:accent6>
      <a:hlink>
        <a:srgbClr val="171717"/>
      </a:hlink>
      <a:folHlink>
        <a:srgbClr val="6D6D6D"/>
      </a:folHlink>
    </a:clrScheme>
    <a:fontScheme name="Custom 6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2336</TotalTime>
  <Words>1052</Words>
  <Application>Microsoft Office PowerPoint</Application>
  <PresentationFormat>Custom</PresentationFormat>
  <Paragraphs>288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等线</vt:lpstr>
      <vt:lpstr>Microsoft GothicNeo</vt:lpstr>
      <vt:lpstr>Open Sans</vt:lpstr>
      <vt:lpstr>Open Sans Extrabold</vt:lpstr>
      <vt:lpstr>Open Sans Semibold</vt:lpstr>
      <vt:lpstr>Oswald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Xingyun Chang (FA Talent)</cp:lastModifiedBy>
  <cp:revision>95</cp:revision>
  <dcterms:created xsi:type="dcterms:W3CDTF">2017-09-03T20:33:52Z</dcterms:created>
  <dcterms:modified xsi:type="dcterms:W3CDTF">2021-04-08T03:01:01Z</dcterms:modified>
</cp:coreProperties>
</file>