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ABA1F-4F43-019A-BD2C-79DD1A8DC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88613B-1809-A212-77B1-59E561006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B18432-F59F-6AA3-0238-D1EDC89E1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EA59-4D98-AA49-A3C9-287D41BD0763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C9EF0B-E345-E7B8-3A81-81E9F618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C4D56-5A61-20D8-C1F1-8D98E4CDD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9371-1468-C94A-ACCA-5EFF781AA3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327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D057C-94A8-6257-19EE-5C339689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EF2D7F-69AD-2552-79A1-E0F4E192F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9F9F3-0BE8-4569-7FCA-B6BD0B66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EA59-4D98-AA49-A3C9-287D41BD0763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FC1DA-B0D9-F5DA-53CA-B43B22DEB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2405B7-DCE9-B0A6-5B09-D1E822EA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9371-1468-C94A-ACCA-5EFF781AA3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854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C6F1AF-E626-B8EF-7877-5E956EE67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E23FBE-CDBB-92B4-EDAD-B7F08D182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41BBCF-9C29-9B90-231A-00F63D33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EA59-4D98-AA49-A3C9-287D41BD0763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99AB91-39EA-001B-C29E-0F07B76A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63E03A-F07E-E327-D122-8255337B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9371-1468-C94A-ACCA-5EFF781AA3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965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07A69-35E4-A98D-B728-AF657892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09E40-3BFC-3370-5038-3282A2D19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73BB50-9AF0-8622-2093-111B58C9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EA59-4D98-AA49-A3C9-287D41BD0763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934BF8-B2DA-8163-66B7-1E545CAB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A3D05A-E069-AE4A-7EBA-EA221D98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9371-1468-C94A-ACCA-5EFF781AA3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874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E7876-5C3A-7224-A7AA-F8FF0C0D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8D0078-EEF0-4B63-2C57-D2C869DEF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992EF1-921F-517E-9D5E-C4908F03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EA59-4D98-AA49-A3C9-287D41BD0763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8B4EDC-6123-0047-9C31-7DC47D0E5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ACF31-1F7D-AC2D-BE2D-40BE8916F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9371-1468-C94A-ACCA-5EFF781AA3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606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872BF-C714-6EED-7370-CE0174917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8A8412-B268-F2D8-FF11-206222120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25D6FD-CAF4-8D27-17F5-407EB56D4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416D48-32C5-4594-EB5F-168C962F8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EA59-4D98-AA49-A3C9-287D41BD0763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77F6B8-1C5F-D6E1-711E-BB18EEA1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717A98-335D-0261-7789-9822513C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9371-1468-C94A-ACCA-5EFF781AA3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158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5B794-0BC2-3653-FE1B-66002134E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780D7E-18F7-C833-6829-2BA4C3ED3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45D199-20FE-1D43-2160-16834C1A3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014F88-00F6-F336-73E8-7C14D3E6F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6173EE-E0A9-F3FA-07E6-0306277F8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E391B4-2437-25F5-05BC-837C0F01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EA59-4D98-AA49-A3C9-287D41BD0763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F3DB5B-1A31-DACC-77CA-6B9B0F3E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C436DA-AD08-CCEC-739D-7D373E97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9371-1468-C94A-ACCA-5EFF781AA3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754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847E1-1F2E-4952-B79B-08D7FCBE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DF62B1-985B-2139-1CBA-86A97E36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EA59-4D98-AA49-A3C9-287D41BD0763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0C81E6-F3BD-81CB-4EDF-E88554DD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CE6F45-76F9-0CC7-FFAC-E9CFBE3F2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9371-1468-C94A-ACCA-5EFF781AA3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541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65B6FE-1806-0017-9DB4-EB1B69FE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EA59-4D98-AA49-A3C9-287D41BD0763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A8197B-B685-A1F8-E0E2-761AD5E9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0961DD-2F1E-9093-CF99-D408A9FC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9371-1468-C94A-ACCA-5EFF781AA3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042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F49AD-47DB-4D73-5FBF-58FCDBE69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8FEC5-B854-D943-BAF7-79B1046DF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FDBC38-85DF-EFF5-BA53-D3FFAF0AF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ED9E9C-40FA-287A-F3C6-5FE1649C9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EA59-4D98-AA49-A3C9-287D41BD0763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1A1E1D-46E0-6084-1B9F-75B5554B7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D1D0A3-AE7B-D306-A9E6-95D8863E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9371-1468-C94A-ACCA-5EFF781AA3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727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03C55-A3F2-A4AA-B3BC-AE6FC451F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FA9C35-E8CF-A1EA-21FC-96EE5A370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13285E-4E76-51C9-05D6-F226F8A21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84BEBD-4371-2C75-4198-F7D674AD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EA59-4D98-AA49-A3C9-287D41BD0763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41337B-BE6D-23D7-76F2-90BBE4B8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2AAF84-AED6-8A4C-8BF0-0DAA25EA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9371-1468-C94A-ACCA-5EFF781AA3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734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D340EF-256F-7D71-9E50-55FBD82D4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1CB108-01E8-A588-00DE-2BEED41A9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5AEFD-52A4-7759-E0A6-5350CD6FD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7EA59-4D98-AA49-A3C9-287D41BD0763}" type="datetimeFigureOut">
              <a:rPr kumimoji="1" lang="zh-CN" altLang="en-US" smtClean="0"/>
              <a:t>2023/7/28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91F9D-34C5-83C8-4CDF-6B7440ED9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B1187C-47FC-2946-042A-AFCEF71C6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79371-1468-C94A-ACCA-5EFF781AA3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149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>
            <a:extLst>
              <a:ext uri="{FF2B5EF4-FFF2-40B4-BE49-F238E27FC236}">
                <a16:creationId xmlns:a16="http://schemas.microsoft.com/office/drawing/2014/main" id="{4D3D0812-D6CA-2746-4590-4EB1FDC3945F}"/>
              </a:ext>
            </a:extLst>
          </p:cNvPr>
          <p:cNvSpPr/>
          <p:nvPr/>
        </p:nvSpPr>
        <p:spPr>
          <a:xfrm>
            <a:off x="391886" y="936172"/>
            <a:ext cx="925285" cy="39188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bootstrap</a:t>
            </a:r>
            <a:endParaRPr kumimoji="1" lang="zh-CN" altLang="en-US" sz="1100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5145F9DC-AAFD-B112-4A0A-0D93D695CE68}"/>
              </a:ext>
            </a:extLst>
          </p:cNvPr>
          <p:cNvSpPr/>
          <p:nvPr/>
        </p:nvSpPr>
        <p:spPr>
          <a:xfrm>
            <a:off x="2122714" y="740229"/>
            <a:ext cx="925285" cy="39188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1.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app</a:t>
            </a:r>
            <a:endParaRPr kumimoji="1" lang="zh-CN" altLang="en-US" sz="1100" dirty="0"/>
          </a:p>
        </p:txBody>
      </p:sp>
      <p:cxnSp>
        <p:nvCxnSpPr>
          <p:cNvPr id="9" name="曲线连接符 8">
            <a:extLst>
              <a:ext uri="{FF2B5EF4-FFF2-40B4-BE49-F238E27FC236}">
                <a16:creationId xmlns:a16="http://schemas.microsoft.com/office/drawing/2014/main" id="{3D2D1807-AED5-2163-D7E0-9CA6B1A7E026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1317171" y="936172"/>
            <a:ext cx="805543" cy="1959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B6B38B31-E331-41FD-BBCC-5AE93C815675}"/>
              </a:ext>
            </a:extLst>
          </p:cNvPr>
          <p:cNvSpPr/>
          <p:nvPr/>
        </p:nvSpPr>
        <p:spPr>
          <a:xfrm>
            <a:off x="10548256" y="906784"/>
            <a:ext cx="925285" cy="3918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/>
              <a:t>sysdefs</a:t>
            </a:r>
            <a:endParaRPr kumimoji="1" lang="zh-CN" altLang="en-US" sz="1100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7EDA6AD1-E4ED-4A71-0942-5025D58C5372}"/>
              </a:ext>
            </a:extLst>
          </p:cNvPr>
          <p:cNvSpPr/>
          <p:nvPr/>
        </p:nvSpPr>
        <p:spPr>
          <a:xfrm>
            <a:off x="10548252" y="1406982"/>
            <a:ext cx="925285" cy="3918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/>
              <a:t>eRetCodes</a:t>
            </a:r>
            <a:endParaRPr kumimoji="1" lang="zh-CN" altLang="en-US" sz="1100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25B339BE-B35C-DD7C-CF15-984AA6E66517}"/>
              </a:ext>
            </a:extLst>
          </p:cNvPr>
          <p:cNvSpPr/>
          <p:nvPr/>
        </p:nvSpPr>
        <p:spPr>
          <a:xfrm>
            <a:off x="10548250" y="264254"/>
            <a:ext cx="925285" cy="39188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tools</a:t>
            </a: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EF28161D-A7C0-D648-9609-A28270945A42}"/>
              </a:ext>
            </a:extLst>
          </p:cNvPr>
          <p:cNvSpPr/>
          <p:nvPr/>
        </p:nvSpPr>
        <p:spPr>
          <a:xfrm>
            <a:off x="3940629" y="250372"/>
            <a:ext cx="925285" cy="39188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config</a:t>
            </a:r>
            <a:endParaRPr kumimoji="1" lang="zh-CN" altLang="en-US" sz="1100" dirty="0"/>
          </a:p>
        </p:txBody>
      </p:sp>
      <p:cxnSp>
        <p:nvCxnSpPr>
          <p:cNvPr id="15" name="曲线连接符 14">
            <a:extLst>
              <a:ext uri="{FF2B5EF4-FFF2-40B4-BE49-F238E27FC236}">
                <a16:creationId xmlns:a16="http://schemas.microsoft.com/office/drawing/2014/main" id="{11135882-395F-943A-C938-77115AB9612F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3047999" y="446315"/>
            <a:ext cx="892630" cy="4898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CD149F92-4F07-6E78-19D3-8061B4C45753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3047999" y="936172"/>
            <a:ext cx="7500257" cy="1665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>
            <a:extLst>
              <a:ext uri="{FF2B5EF4-FFF2-40B4-BE49-F238E27FC236}">
                <a16:creationId xmlns:a16="http://schemas.microsoft.com/office/drawing/2014/main" id="{0875FC92-46C9-E5E6-BEAA-1DD3D0CD833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3047999" y="936172"/>
            <a:ext cx="7500253" cy="6667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>
            <a:extLst>
              <a:ext uri="{FF2B5EF4-FFF2-40B4-BE49-F238E27FC236}">
                <a16:creationId xmlns:a16="http://schemas.microsoft.com/office/drawing/2014/main" id="{3114FAFB-93F0-D726-E1C8-6B082A3EC72C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3047999" y="460197"/>
            <a:ext cx="7500251" cy="4759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A6B95C1E-B026-0F3E-883C-467D3DEDC02F}"/>
              </a:ext>
            </a:extLst>
          </p:cNvPr>
          <p:cNvSpPr/>
          <p:nvPr/>
        </p:nvSpPr>
        <p:spPr>
          <a:xfrm>
            <a:off x="10548251" y="2407378"/>
            <a:ext cx="925285" cy="3918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base</a:t>
            </a:r>
            <a:endParaRPr kumimoji="1" lang="zh-CN" altLang="en-US" sz="1100" dirty="0"/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6B5D750F-2D96-5669-B768-33DD98C875D6}"/>
              </a:ext>
            </a:extLst>
          </p:cNvPr>
          <p:cNvSpPr/>
          <p:nvPr/>
        </p:nvSpPr>
        <p:spPr>
          <a:xfrm>
            <a:off x="10548251" y="2907576"/>
            <a:ext cx="925285" cy="3918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events</a:t>
            </a:r>
            <a:endParaRPr kumimoji="1" lang="zh-CN" altLang="en-US" sz="1100" dirty="0"/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2F4796BF-1894-2C8F-FED4-5088243C05EE}"/>
              </a:ext>
            </a:extLst>
          </p:cNvPr>
          <p:cNvSpPr/>
          <p:nvPr/>
        </p:nvSpPr>
        <p:spPr>
          <a:xfrm>
            <a:off x="10548251" y="1907180"/>
            <a:ext cx="925285" cy="3918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sys-events</a:t>
            </a:r>
            <a:endParaRPr kumimoji="1" lang="zh-CN" altLang="en-US" sz="1100" dirty="0"/>
          </a:p>
        </p:txBody>
      </p:sp>
      <p:cxnSp>
        <p:nvCxnSpPr>
          <p:cNvPr id="46" name="肘形连接符 45">
            <a:extLst>
              <a:ext uri="{FF2B5EF4-FFF2-40B4-BE49-F238E27FC236}">
                <a16:creationId xmlns:a16="http://schemas.microsoft.com/office/drawing/2014/main" id="{D8CA6CBE-5E64-8AFF-1CB2-46A39CA3FEC2}"/>
              </a:ext>
            </a:extLst>
          </p:cNvPr>
          <p:cNvCxnSpPr>
            <a:cxnSpLocks/>
            <a:stCxn id="41" idx="3"/>
            <a:endCxn id="40" idx="3"/>
          </p:cNvCxnSpPr>
          <p:nvPr/>
        </p:nvCxnSpPr>
        <p:spPr>
          <a:xfrm flipV="1">
            <a:off x="11473536" y="2603321"/>
            <a:ext cx="12700" cy="50019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曲线连接符 48">
            <a:extLst>
              <a:ext uri="{FF2B5EF4-FFF2-40B4-BE49-F238E27FC236}">
                <a16:creationId xmlns:a16="http://schemas.microsoft.com/office/drawing/2014/main" id="{2BD110E8-DC0E-E4FB-C5EB-A06979576C87}"/>
              </a:ext>
            </a:extLst>
          </p:cNvPr>
          <p:cNvCxnSpPr>
            <a:cxnSpLocks/>
            <a:stCxn id="7" idx="3"/>
            <a:endCxn id="40" idx="1"/>
          </p:cNvCxnSpPr>
          <p:nvPr/>
        </p:nvCxnSpPr>
        <p:spPr>
          <a:xfrm>
            <a:off x="3047999" y="936172"/>
            <a:ext cx="7500252" cy="16671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9DEAFADE-390B-8A89-02D0-54198EFF2A85}"/>
              </a:ext>
            </a:extLst>
          </p:cNvPr>
          <p:cNvSpPr/>
          <p:nvPr/>
        </p:nvSpPr>
        <p:spPr>
          <a:xfrm>
            <a:off x="2122714" y="1379218"/>
            <a:ext cx="925285" cy="39188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2.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monitor</a:t>
            </a:r>
            <a:endParaRPr kumimoji="1" lang="zh-CN" altLang="en-US" sz="1100" dirty="0"/>
          </a:p>
        </p:txBody>
      </p:sp>
      <p:cxnSp>
        <p:nvCxnSpPr>
          <p:cNvPr id="55" name="曲线连接符 54">
            <a:extLst>
              <a:ext uri="{FF2B5EF4-FFF2-40B4-BE49-F238E27FC236}">
                <a16:creationId xmlns:a16="http://schemas.microsoft.com/office/drawing/2014/main" id="{E5DCA57B-2E3B-BE62-66B4-C086866E4B5D}"/>
              </a:ext>
            </a:extLst>
          </p:cNvPr>
          <p:cNvCxnSpPr>
            <a:cxnSpLocks/>
            <a:stCxn id="6" idx="3"/>
            <a:endCxn id="54" idx="1"/>
          </p:cNvCxnSpPr>
          <p:nvPr/>
        </p:nvCxnSpPr>
        <p:spPr>
          <a:xfrm>
            <a:off x="1317171" y="1132115"/>
            <a:ext cx="805543" cy="4430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7C617E52-D411-7CA9-3A42-75D3C4A75562}"/>
              </a:ext>
            </a:extLst>
          </p:cNvPr>
          <p:cNvSpPr/>
          <p:nvPr/>
        </p:nvSpPr>
        <p:spPr>
          <a:xfrm>
            <a:off x="2122714" y="2001065"/>
            <a:ext cx="925285" cy="39188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3.</a:t>
            </a:r>
            <a:r>
              <a:rPr kumimoji="1" lang="zh-CN" altLang="en-US" sz="1100" dirty="0"/>
              <a:t> </a:t>
            </a:r>
            <a:r>
              <a:rPr kumimoji="1" lang="en-US" altLang="zh-CN" sz="1100" dirty="0" err="1"/>
              <a:t>ebus</a:t>
            </a:r>
            <a:endParaRPr kumimoji="1" lang="zh-CN" altLang="en-US" sz="1100" dirty="0"/>
          </a:p>
        </p:txBody>
      </p:sp>
      <p:cxnSp>
        <p:nvCxnSpPr>
          <p:cNvPr id="59" name="曲线连接符 58">
            <a:extLst>
              <a:ext uri="{FF2B5EF4-FFF2-40B4-BE49-F238E27FC236}">
                <a16:creationId xmlns:a16="http://schemas.microsoft.com/office/drawing/2014/main" id="{D3F1A1BA-ACEC-3E15-6B8C-A72922DBF8D2}"/>
              </a:ext>
            </a:extLst>
          </p:cNvPr>
          <p:cNvCxnSpPr>
            <a:cxnSpLocks/>
            <a:stCxn id="6" idx="3"/>
            <a:endCxn id="58" idx="1"/>
          </p:cNvCxnSpPr>
          <p:nvPr/>
        </p:nvCxnSpPr>
        <p:spPr>
          <a:xfrm>
            <a:off x="1317171" y="1132115"/>
            <a:ext cx="805543" cy="10648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线连接符 69">
            <a:extLst>
              <a:ext uri="{FF2B5EF4-FFF2-40B4-BE49-F238E27FC236}">
                <a16:creationId xmlns:a16="http://schemas.microsoft.com/office/drawing/2014/main" id="{FD53D87C-70B3-72A5-4624-3C81EBCB897E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4865914" y="446315"/>
            <a:ext cx="5682336" cy="138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曲线连接符 73">
            <a:extLst>
              <a:ext uri="{FF2B5EF4-FFF2-40B4-BE49-F238E27FC236}">
                <a16:creationId xmlns:a16="http://schemas.microsoft.com/office/drawing/2014/main" id="{F0A7D5FE-E391-46CC-07E8-8A50C0A4A6DC}"/>
              </a:ext>
            </a:extLst>
          </p:cNvPr>
          <p:cNvCxnSpPr>
            <a:cxnSpLocks/>
            <a:stCxn id="58" idx="3"/>
            <a:endCxn id="40" idx="1"/>
          </p:cNvCxnSpPr>
          <p:nvPr/>
        </p:nvCxnSpPr>
        <p:spPr>
          <a:xfrm>
            <a:off x="3047999" y="2197008"/>
            <a:ext cx="7500252" cy="4063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39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17</Words>
  <Application>Microsoft Macintosh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6</cp:revision>
  <dcterms:created xsi:type="dcterms:W3CDTF">2023-07-28T03:55:37Z</dcterms:created>
  <dcterms:modified xsi:type="dcterms:W3CDTF">2023-07-28T07:09:46Z</dcterms:modified>
</cp:coreProperties>
</file>